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9" r:id="rId1"/>
  </p:sldMasterIdLst>
  <p:sldIdLst>
    <p:sldId id="258" r:id="rId2"/>
  </p:sldIdLst>
  <p:sldSz cx="9601200" cy="12801600" type="A3"/>
  <p:notesSz cx="6858000" cy="9144000"/>
  <p:embeddedFontLst>
    <p:embeddedFont>
      <p:font typeface="Arial Black" panose="020B0A04020102020204" pitchFamily="34" charset="0"/>
      <p:bold r:id="rId3"/>
    </p:embeddedFont>
    <p:embeddedFont>
      <p:font typeface="Bahnschrift Light Condensed" panose="020B0502040204020203" pitchFamily="34" charset="0"/>
      <p:regular r:id="rId4"/>
    </p:embeddedFont>
    <p:embeddedFont>
      <p:font typeface="Bahnschrift SemiBold" panose="020B0502040204020203" pitchFamily="34" charset="0"/>
      <p:bold r:id="rId5"/>
    </p:embeddedFont>
    <p:embeddedFont>
      <p:font typeface="Bree Serif" panose="020B0604020202020204" charset="0"/>
      <p:regular r:id="rId6"/>
    </p:embeddedFont>
    <p:embeddedFont>
      <p:font typeface="Tw Cen MT" panose="020B0602020104020603" pitchFamily="34" charset="0"/>
      <p:regular r:id="rId7"/>
      <p:bold r:id="rId8"/>
      <p:italic r:id="rId9"/>
      <p:boldItalic r:id="rId10"/>
    </p:embeddedFont>
    <p:embeddedFont>
      <p:font typeface="Tw Cen MT Condensed" panose="020B0606020104020203" pitchFamily="34" charset="0"/>
      <p:regular r:id="rId11"/>
      <p:bold r:id="rId12"/>
    </p:embeddedFont>
    <p:embeddedFont>
      <p:font typeface="Wingdings 3" panose="05040102010807070707" pitchFamily="18" charset="2"/>
      <p:regular r:id="rId13"/>
    </p:embeddedFont>
  </p:embeddedFontLst>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834" y="72"/>
      </p:cViewPr>
      <p:guideLst>
        <p:guide orient="horz" pos="4032"/>
        <p:guide pos="30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commentAuthors" Target="commentAuthors.xml"/><Relationship Id="rId10" Type="http://schemas.openxmlformats.org/officeDocument/2006/relationships/font" Target="fonts/font8.fntdata"/><Relationship Id="rId19"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9601200" cy="85344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5001" y="1"/>
            <a:ext cx="9596201" cy="8534402"/>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0045" y="9258922"/>
            <a:ext cx="6120765" cy="2731008"/>
          </a:xfrm>
        </p:spPr>
        <p:txBody>
          <a:bodyPr anchor="ctr">
            <a:normAutofit/>
          </a:bodyPr>
          <a:lstStyle>
            <a:lvl1pPr algn="r">
              <a:defRPr sz="4620" spc="210" baseline="0"/>
            </a:lvl1pPr>
          </a:lstStyle>
          <a:p>
            <a:r>
              <a:rPr lang="en-US"/>
              <a:t>Click to edit Master title style</a:t>
            </a:r>
            <a:endParaRPr lang="en-US" dirty="0"/>
          </a:p>
        </p:txBody>
      </p:sp>
      <p:sp>
        <p:nvSpPr>
          <p:cNvPr id="3" name="Subtitle 2"/>
          <p:cNvSpPr>
            <a:spLocks noGrp="1"/>
          </p:cNvSpPr>
          <p:nvPr>
            <p:ph type="subTitle" idx="1"/>
          </p:nvPr>
        </p:nvSpPr>
        <p:spPr>
          <a:xfrm>
            <a:off x="6780848" y="9258922"/>
            <a:ext cx="2520315" cy="2731008"/>
          </a:xfrm>
        </p:spPr>
        <p:txBody>
          <a:bodyPr lIns="91440" rIns="91440" anchor="ctr">
            <a:normAutofit/>
          </a:bodyPr>
          <a:lstStyle>
            <a:lvl1pPr marL="0" indent="0" algn="l">
              <a:lnSpc>
                <a:spcPct val="100000"/>
              </a:lnSpc>
              <a:spcBef>
                <a:spcPts val="0"/>
              </a:spcBef>
              <a:buNone/>
              <a:defRPr sz="1680">
                <a:solidFill>
                  <a:schemeClr val="tx1">
                    <a:lumMod val="95000"/>
                    <a:lumOff val="5000"/>
                  </a:schemeClr>
                </a:solidFill>
              </a:defRPr>
            </a:lvl1pPr>
            <a:lvl2pPr marL="480060" indent="0" algn="ctr">
              <a:buNone/>
              <a:defRPr sz="1680"/>
            </a:lvl2pPr>
            <a:lvl3pPr marL="960120" indent="0" algn="ctr">
              <a:buNone/>
              <a:defRPr sz="168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A9272B4-7553-4446-919C-DDAC3A89012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cxnSp>
        <p:nvCxnSpPr>
          <p:cNvPr id="8" name="Straight Connector 7"/>
          <p:cNvCxnSpPr/>
          <p:nvPr/>
        </p:nvCxnSpPr>
        <p:spPr>
          <a:xfrm flipV="1">
            <a:off x="6604639" y="9826331"/>
            <a:ext cx="0" cy="17068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6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272B4-7553-4446-919C-DDAC3A89012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281776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1422400"/>
            <a:ext cx="2070259" cy="1009904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80099" y="1422400"/>
            <a:ext cx="5970746" cy="10099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272B4-7553-4446-919C-DDAC3A89012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cxnSp>
        <p:nvCxnSpPr>
          <p:cNvPr id="7" name="Straight Connector 6"/>
          <p:cNvCxnSpPr/>
          <p:nvPr/>
        </p:nvCxnSpPr>
        <p:spPr>
          <a:xfrm rot="5400000" flipV="1">
            <a:off x="7920990" y="604019"/>
            <a:ext cx="0" cy="72009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18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272B4-7553-4446-919C-DDAC3A89012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11278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9601200" cy="85344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5001" y="1"/>
            <a:ext cx="9596201" cy="8534402"/>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0045" y="9258922"/>
            <a:ext cx="6120765" cy="2731008"/>
          </a:xfrm>
        </p:spPr>
        <p:txBody>
          <a:bodyPr anchor="ctr">
            <a:normAutofit/>
          </a:bodyPr>
          <a:lstStyle>
            <a:lvl1pPr algn="r">
              <a:defRPr sz="4620" b="0" spc="210" baseline="0"/>
            </a:lvl1pPr>
          </a:lstStyle>
          <a:p>
            <a:r>
              <a:rPr lang="en-US"/>
              <a:t>Click to edit Master title style</a:t>
            </a:r>
            <a:endParaRPr lang="en-US" dirty="0"/>
          </a:p>
        </p:txBody>
      </p:sp>
      <p:sp>
        <p:nvSpPr>
          <p:cNvPr id="3" name="Text Placeholder 2"/>
          <p:cNvSpPr>
            <a:spLocks noGrp="1"/>
          </p:cNvSpPr>
          <p:nvPr>
            <p:ph type="body" idx="1"/>
          </p:nvPr>
        </p:nvSpPr>
        <p:spPr>
          <a:xfrm>
            <a:off x="6780848" y="9258922"/>
            <a:ext cx="2520315" cy="2731008"/>
          </a:xfrm>
        </p:spPr>
        <p:txBody>
          <a:bodyPr lIns="91440" rIns="91440" anchor="ctr">
            <a:normAutofit/>
          </a:bodyPr>
          <a:lstStyle>
            <a:lvl1pPr marL="0" indent="0">
              <a:lnSpc>
                <a:spcPct val="100000"/>
              </a:lnSpc>
              <a:spcBef>
                <a:spcPts val="0"/>
              </a:spcBef>
              <a:buNone/>
              <a:defRPr sz="1680">
                <a:solidFill>
                  <a:schemeClr val="tx1">
                    <a:lumMod val="95000"/>
                    <a:lumOff val="5000"/>
                  </a:schemeClr>
                </a:solidFill>
              </a:defRPr>
            </a:lvl1pPr>
            <a:lvl2pPr marL="480060" indent="0">
              <a:buNone/>
              <a:defRPr sz="168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272B4-7553-4446-919C-DDAC3A89012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cxnSp>
        <p:nvCxnSpPr>
          <p:cNvPr id="8" name="Straight Connector 7"/>
          <p:cNvCxnSpPr/>
          <p:nvPr/>
        </p:nvCxnSpPr>
        <p:spPr>
          <a:xfrm flipV="1">
            <a:off x="6604639" y="9826331"/>
            <a:ext cx="0" cy="17068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3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6501" y="1092403"/>
            <a:ext cx="7654557" cy="279928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06501" y="4267200"/>
            <a:ext cx="3744468" cy="7510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6590" y="4267200"/>
            <a:ext cx="3744468" cy="7510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9272B4-7553-4446-919C-DDAC3A89012F}"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6755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06501" y="1092403"/>
            <a:ext cx="7654557" cy="27992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06501" y="4068654"/>
            <a:ext cx="3744468" cy="1536192"/>
          </a:xfrm>
        </p:spPr>
        <p:txBody>
          <a:bodyPr lIns="137160" rIns="137160" anchor="ctr">
            <a:normAutofit/>
          </a:bodyPr>
          <a:lstStyle>
            <a:lvl1pPr marL="0" indent="0">
              <a:spcBef>
                <a:spcPts val="0"/>
              </a:spcBef>
              <a:spcAft>
                <a:spcPts val="0"/>
              </a:spcAft>
              <a:buNone/>
              <a:defRPr sz="2310" b="0" cap="none" baseline="0">
                <a:solidFill>
                  <a:schemeClr val="accent1"/>
                </a:solidFill>
                <a:latin typeface="+mn-lt"/>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806501" y="5539871"/>
            <a:ext cx="3744468" cy="623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6590" y="4068654"/>
            <a:ext cx="3744468" cy="1536192"/>
          </a:xfrm>
        </p:spPr>
        <p:txBody>
          <a:bodyPr lIns="137160" rIns="137160" anchor="ctr">
            <a:normAutofit/>
          </a:bodyPr>
          <a:lstStyle>
            <a:lvl1pPr marL="0" indent="0">
              <a:spcBef>
                <a:spcPts val="0"/>
              </a:spcBef>
              <a:spcAft>
                <a:spcPts val="0"/>
              </a:spcAft>
              <a:buNone/>
              <a:defRPr lang="en-US" sz="2310" b="0" kern="1200" cap="none" baseline="0" dirty="0">
                <a:solidFill>
                  <a:schemeClr val="accent1"/>
                </a:solidFill>
                <a:latin typeface="+mn-lt"/>
                <a:ea typeface="+mn-ea"/>
                <a:cs typeface="+mn-cs"/>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marL="0" lvl="0" indent="0" algn="l" defTabSz="960120" rtl="0" eaLnBrk="1" latinLnBrk="0" hangingPunct="1">
              <a:lnSpc>
                <a:spcPct val="90000"/>
              </a:lnSpc>
              <a:spcBef>
                <a:spcPts val="1890"/>
              </a:spcBef>
              <a:buNone/>
            </a:pPr>
            <a:r>
              <a:rPr lang="en-US"/>
              <a:t>Click to edit Master text styles</a:t>
            </a:r>
          </a:p>
        </p:txBody>
      </p:sp>
      <p:sp>
        <p:nvSpPr>
          <p:cNvPr id="6" name="Content Placeholder 5"/>
          <p:cNvSpPr>
            <a:spLocks noGrp="1"/>
          </p:cNvSpPr>
          <p:nvPr>
            <p:ph sz="quarter" idx="4"/>
          </p:nvPr>
        </p:nvSpPr>
        <p:spPr>
          <a:xfrm>
            <a:off x="4716590" y="5539871"/>
            <a:ext cx="3744468" cy="623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9272B4-7553-4446-919C-DDAC3A89012F}"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60389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272B4-7553-4446-919C-DDAC3A89012F}"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292508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72B4-7553-4446-919C-DDAC3A89012F}"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1721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806501" y="880150"/>
            <a:ext cx="3456432" cy="3243072"/>
          </a:xfrm>
        </p:spPr>
        <p:txBody>
          <a:bodyPr>
            <a:noAutofit/>
          </a:bodyPr>
          <a:lstStyle>
            <a:lvl1pPr>
              <a:lnSpc>
                <a:spcPct val="80000"/>
              </a:lnSpc>
              <a:defRPr sz="3780"/>
            </a:lvl1pPr>
          </a:lstStyle>
          <a:p>
            <a:r>
              <a:rPr lang="en-US"/>
              <a:t>Click to edit Master title style</a:t>
            </a:r>
            <a:endParaRPr lang="en-US" dirty="0"/>
          </a:p>
        </p:txBody>
      </p:sp>
      <p:sp>
        <p:nvSpPr>
          <p:cNvPr id="3" name="Content Placeholder 2"/>
          <p:cNvSpPr>
            <a:spLocks noGrp="1"/>
          </p:cNvSpPr>
          <p:nvPr>
            <p:ph idx="1"/>
          </p:nvPr>
        </p:nvSpPr>
        <p:spPr>
          <a:xfrm>
            <a:off x="4500562" y="1536192"/>
            <a:ext cx="4471759" cy="9678010"/>
          </a:xfrm>
        </p:spPr>
        <p:txBody>
          <a:bodyPr>
            <a:normAutofit/>
          </a:bodyPr>
          <a:lstStyle>
            <a:lvl1pPr>
              <a:defRPr sz="2100"/>
            </a:lvl1pPr>
            <a:lvl2pPr>
              <a:defRPr sz="1680"/>
            </a:lvl2pPr>
            <a:lvl3pPr>
              <a:defRPr sz="1260"/>
            </a:lvl3pPr>
            <a:lvl4pPr>
              <a:defRPr sz="1260"/>
            </a:lvl4pPr>
            <a:lvl5pPr>
              <a:defRPr sz="1260"/>
            </a:lvl5pPr>
            <a:lvl6pPr>
              <a:defRPr sz="1260"/>
            </a:lvl6pPr>
            <a:lvl7pPr>
              <a:defRPr sz="1260"/>
            </a:lvl7pPr>
            <a:lvl8pPr>
              <a:defRPr sz="1260"/>
            </a:lvl8pPr>
            <a:lvl9pPr>
              <a:defRPr sz="12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6501" y="4214011"/>
            <a:ext cx="3456432" cy="7022949"/>
          </a:xfrm>
        </p:spPr>
        <p:txBody>
          <a:bodyPr lIns="91440" rIns="91440">
            <a:normAutofit/>
          </a:bodyPr>
          <a:lstStyle>
            <a:lvl1pPr marL="0" indent="0">
              <a:lnSpc>
                <a:spcPct val="108000"/>
              </a:lnSpc>
              <a:spcBef>
                <a:spcPts val="630"/>
              </a:spcBef>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78211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45" y="9258924"/>
            <a:ext cx="6120765" cy="2731008"/>
          </a:xfrm>
        </p:spPr>
        <p:txBody>
          <a:bodyPr anchor="ctr">
            <a:normAutofit/>
          </a:bodyPr>
          <a:lstStyle>
            <a:lvl1pPr algn="r">
              <a:defRPr sz="4620" spc="21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9598800" cy="8534400"/>
          </a:xfrm>
          <a:solidFill>
            <a:schemeClr val="accent1">
              <a:lumMod val="60000"/>
              <a:lumOff val="40000"/>
            </a:schemeClr>
          </a:solidFill>
        </p:spPr>
        <p:txBody>
          <a:bodyPr lIns="457200" tIns="365760"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780848" y="9258924"/>
            <a:ext cx="2520315" cy="2731008"/>
          </a:xfrm>
        </p:spPr>
        <p:txBody>
          <a:bodyPr lIns="91440" rIns="91440" anchor="ctr">
            <a:normAutofit/>
          </a:bodyPr>
          <a:lstStyle>
            <a:lvl1pPr marL="0" indent="0">
              <a:lnSpc>
                <a:spcPct val="100000"/>
              </a:lnSpc>
              <a:spcBef>
                <a:spcPts val="0"/>
              </a:spcBef>
              <a:buNone/>
              <a:defRPr sz="1680">
                <a:solidFill>
                  <a:schemeClr val="tx1">
                    <a:lumMod val="95000"/>
                    <a:lumOff val="5000"/>
                  </a:schemeClr>
                </a:solidFill>
              </a:defRPr>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cxnSp>
        <p:nvCxnSpPr>
          <p:cNvPr id="8" name="Straight Connector 7"/>
          <p:cNvCxnSpPr/>
          <p:nvPr/>
        </p:nvCxnSpPr>
        <p:spPr>
          <a:xfrm flipV="1">
            <a:off x="6604639" y="9826331"/>
            <a:ext cx="0" cy="17068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60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6501" y="1092403"/>
            <a:ext cx="7654557" cy="27992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6501" y="4267200"/>
            <a:ext cx="7654558" cy="7510272"/>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6503" y="12078647"/>
            <a:ext cx="1696387" cy="512064"/>
          </a:xfrm>
          <a:prstGeom prst="rect">
            <a:avLst/>
          </a:prstGeom>
        </p:spPr>
        <p:txBody>
          <a:bodyPr vert="horz" lIns="91440" tIns="45720" rIns="91440" bIns="45720" rtlCol="0" anchor="ctr"/>
          <a:lstStyle>
            <a:lvl1pPr algn="l">
              <a:defRPr sz="1050">
                <a:solidFill>
                  <a:schemeClr val="tx1">
                    <a:lumMod val="95000"/>
                    <a:lumOff val="5000"/>
                  </a:schemeClr>
                </a:solidFill>
                <a:latin typeface="+mj-lt"/>
              </a:defRPr>
            </a:lvl1pPr>
          </a:lstStyle>
          <a:p>
            <a:fld id="{DA9272B4-7553-4446-919C-DDAC3A89012F}" type="datetimeFigureOut">
              <a:rPr lang="en-US" smtClean="0"/>
              <a:t>1/22/2025</a:t>
            </a:fld>
            <a:endParaRPr lang="en-US"/>
          </a:p>
        </p:txBody>
      </p:sp>
      <p:sp>
        <p:nvSpPr>
          <p:cNvPr id="5" name="Footer Placeholder 4"/>
          <p:cNvSpPr>
            <a:spLocks noGrp="1"/>
          </p:cNvSpPr>
          <p:nvPr>
            <p:ph type="ftr" sz="quarter" idx="3"/>
          </p:nvPr>
        </p:nvSpPr>
        <p:spPr>
          <a:xfrm>
            <a:off x="3813810" y="12078647"/>
            <a:ext cx="4647399" cy="512064"/>
          </a:xfrm>
          <a:prstGeom prst="rect">
            <a:avLst/>
          </a:prstGeom>
        </p:spPr>
        <p:txBody>
          <a:bodyPr vert="horz" lIns="91440" tIns="45720" rIns="91440" bIns="45720" rtlCol="0" anchor="ctr"/>
          <a:lstStyle>
            <a:lvl1pPr algn="r">
              <a:defRPr sz="10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534400" y="12078647"/>
            <a:ext cx="766763" cy="512064"/>
          </a:xfrm>
          <a:prstGeom prst="rect">
            <a:avLst/>
          </a:prstGeom>
        </p:spPr>
        <p:txBody>
          <a:bodyPr vert="horz" lIns="91440" tIns="45720" rIns="91440" bIns="45720" rtlCol="0" anchor="ctr"/>
          <a:lstStyle>
            <a:lvl1pPr algn="l">
              <a:defRPr sz="1050">
                <a:solidFill>
                  <a:schemeClr val="tx1">
                    <a:lumMod val="95000"/>
                    <a:lumOff val="5000"/>
                  </a:schemeClr>
                </a:solidFill>
                <a:latin typeface="+mj-lt"/>
              </a:defRPr>
            </a:lvl1pPr>
          </a:lstStyle>
          <a:p>
            <a:fld id="{FF9EBA60-3297-4EF1-8725-D07B72916CFD}" type="slidenum">
              <a:rPr lang="en-US" smtClean="0"/>
              <a:t>‹#›</a:t>
            </a:fld>
            <a:endParaRPr lang="en-US"/>
          </a:p>
        </p:txBody>
      </p:sp>
      <p:cxnSp>
        <p:nvCxnSpPr>
          <p:cNvPr id="7" name="Straight Connector 6"/>
          <p:cNvCxnSpPr/>
          <p:nvPr/>
        </p:nvCxnSpPr>
        <p:spPr>
          <a:xfrm flipV="1">
            <a:off x="600075" y="1542471"/>
            <a:ext cx="0" cy="17068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43825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60120" rtl="0" eaLnBrk="1" latinLnBrk="0" hangingPunct="1">
        <a:lnSpc>
          <a:spcPct val="80000"/>
        </a:lnSpc>
        <a:spcBef>
          <a:spcPct val="0"/>
        </a:spcBef>
        <a:buNone/>
        <a:defRPr sz="4620" kern="1200" cap="all" spc="105" baseline="0">
          <a:solidFill>
            <a:schemeClr val="tx1">
              <a:lumMod val="95000"/>
              <a:lumOff val="5000"/>
            </a:schemeClr>
          </a:solidFill>
          <a:latin typeface="+mj-lt"/>
          <a:ea typeface="+mj-ea"/>
          <a:cs typeface="+mj-cs"/>
        </a:defRPr>
      </a:lvl1pPr>
    </p:titleStyle>
    <p:bodyStyle>
      <a:lvl1pPr marL="96012" indent="-96012" algn="l" defTabSz="960120" rtl="0" eaLnBrk="1" latinLnBrk="0" hangingPunct="1">
        <a:lnSpc>
          <a:spcPct val="90000"/>
        </a:lnSpc>
        <a:spcBef>
          <a:spcPts val="1260"/>
        </a:spcBef>
        <a:spcAft>
          <a:spcPts val="210"/>
        </a:spcAft>
        <a:buClr>
          <a:schemeClr val="accent1"/>
        </a:buClr>
        <a:buSzPct val="100000"/>
        <a:buFont typeface="Tw Cen MT" panose="020B0602020104020603" pitchFamily="34" charset="0"/>
        <a:buChar char=" "/>
        <a:defRPr sz="2100" kern="1200">
          <a:solidFill>
            <a:schemeClr val="tx1"/>
          </a:solidFill>
          <a:latin typeface="+mn-lt"/>
          <a:ea typeface="+mn-ea"/>
          <a:cs typeface="+mn-cs"/>
        </a:defRPr>
      </a:lvl1pPr>
      <a:lvl2pPr marL="278435" indent="-144018" algn="l" defTabSz="960120" rtl="0" eaLnBrk="1" latinLnBrk="0" hangingPunct="1">
        <a:lnSpc>
          <a:spcPct val="90000"/>
        </a:lnSpc>
        <a:spcBef>
          <a:spcPts val="210"/>
        </a:spcBef>
        <a:spcAft>
          <a:spcPts val="420"/>
        </a:spcAft>
        <a:buClr>
          <a:schemeClr val="accent1"/>
        </a:buClr>
        <a:buFont typeface="Wingdings 3" pitchFamily="18" charset="2"/>
        <a:buChar char=""/>
        <a:defRPr sz="1680" kern="1200">
          <a:solidFill>
            <a:schemeClr val="tx1"/>
          </a:solidFill>
          <a:latin typeface="+mn-lt"/>
          <a:ea typeface="+mn-ea"/>
          <a:cs typeface="+mn-cs"/>
        </a:defRPr>
      </a:lvl2pPr>
      <a:lvl3pPr marL="470459"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3pPr>
      <a:lvl4pPr marL="624078"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4pPr>
      <a:lvl5pPr marL="816102"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5pPr>
      <a:lvl6pPr marL="960120"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6pPr>
      <a:lvl7pPr marL="1113739"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7pPr>
      <a:lvl8pPr marL="1276960"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8pPr>
      <a:lvl9pPr marL="1430579" indent="-144018" algn="l" defTabSz="960120" rtl="0" eaLnBrk="1" latinLnBrk="0" hangingPunct="1">
        <a:lnSpc>
          <a:spcPct val="90000"/>
        </a:lnSpc>
        <a:spcBef>
          <a:spcPts val="210"/>
        </a:spcBef>
        <a:spcAft>
          <a:spcPts val="420"/>
        </a:spcAft>
        <a:buClr>
          <a:schemeClr val="accent1"/>
        </a:buClr>
        <a:buFont typeface="Wingdings 3" pitchFamily="18" charset="2"/>
        <a:buChar char=""/>
        <a:defRPr sz="126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484CD63-439F-738C-4787-BC142CB788B0}"/>
              </a:ext>
            </a:extLst>
          </p:cNvPr>
          <p:cNvGrpSpPr/>
          <p:nvPr/>
        </p:nvGrpSpPr>
        <p:grpSpPr>
          <a:xfrm>
            <a:off x="0" y="-76200"/>
            <a:ext cx="9597868" cy="12842081"/>
            <a:chOff x="1197651" y="2800351"/>
            <a:chExt cx="7203403" cy="7216986"/>
          </a:xfrm>
        </p:grpSpPr>
        <p:sp>
          <p:nvSpPr>
            <p:cNvPr id="4" name="Rectangle 3"/>
            <p:cNvSpPr/>
            <p:nvPr/>
          </p:nvSpPr>
          <p:spPr>
            <a:xfrm>
              <a:off x="1200154" y="3693799"/>
              <a:ext cx="7200900" cy="6300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11" dirty="0"/>
                <a:t> </a:t>
              </a:r>
            </a:p>
          </p:txBody>
        </p:sp>
        <p:grpSp>
          <p:nvGrpSpPr>
            <p:cNvPr id="2" name="Group 1">
              <a:extLst>
                <a:ext uri="{FF2B5EF4-FFF2-40B4-BE49-F238E27FC236}">
                  <a16:creationId xmlns:a16="http://schemas.microsoft.com/office/drawing/2014/main" id="{B3381F70-485A-4C51-9258-DAB4597CCF47}"/>
                </a:ext>
              </a:extLst>
            </p:cNvPr>
            <p:cNvGrpSpPr/>
            <p:nvPr/>
          </p:nvGrpSpPr>
          <p:grpSpPr>
            <a:xfrm>
              <a:off x="1197651" y="2800351"/>
              <a:ext cx="7203400" cy="1274366"/>
              <a:chOff x="-15240" y="-14583"/>
              <a:chExt cx="43906439" cy="6690360"/>
            </a:xfrm>
          </p:grpSpPr>
          <p:sp>
            <p:nvSpPr>
              <p:cNvPr id="9" name="Rectangle 8"/>
              <p:cNvSpPr/>
              <p:nvPr/>
            </p:nvSpPr>
            <p:spPr>
              <a:xfrm>
                <a:off x="0" y="2256177"/>
                <a:ext cx="43891200" cy="4419600"/>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11"/>
              </a:p>
            </p:txBody>
          </p:sp>
          <p:sp>
            <p:nvSpPr>
              <p:cNvPr id="10" name="Rectangle 8"/>
              <p:cNvSpPr/>
              <p:nvPr/>
            </p:nvSpPr>
            <p:spPr>
              <a:xfrm>
                <a:off x="0" y="2256177"/>
                <a:ext cx="43891200" cy="4201348"/>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11"/>
              </a:p>
            </p:txBody>
          </p:sp>
          <p:sp>
            <p:nvSpPr>
              <p:cNvPr id="11" name="Rectangle 8"/>
              <p:cNvSpPr/>
              <p:nvPr/>
            </p:nvSpPr>
            <p:spPr>
              <a:xfrm>
                <a:off x="-15240" y="-14583"/>
                <a:ext cx="43906439" cy="6253856"/>
              </a:xfrm>
              <a:custGeom>
                <a:avLst/>
                <a:gdLst>
                  <a:gd name="connsiteX0" fmla="*/ 0 w 43906440"/>
                  <a:gd name="connsiteY0" fmla="*/ 19544 h 8020124"/>
                  <a:gd name="connsiteX1" fmla="*/ 43906440 w 43906440"/>
                  <a:gd name="connsiteY1" fmla="*/ 0 h 8020124"/>
                  <a:gd name="connsiteX2" fmla="*/ 43906440 w 43906440"/>
                  <a:gd name="connsiteY2" fmla="*/ 6950688 h 8020124"/>
                  <a:gd name="connsiteX3" fmla="*/ 15240 w 43906440"/>
                  <a:gd name="connsiteY3" fmla="*/ 6950688 h 8020124"/>
                  <a:gd name="connsiteX4" fmla="*/ 0 w 43906440"/>
                  <a:gd name="connsiteY4" fmla="*/ 19544 h 8020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6440" h="8020124">
                    <a:moveTo>
                      <a:pt x="0" y="19544"/>
                    </a:moveTo>
                    <a:lnTo>
                      <a:pt x="43906440" y="0"/>
                    </a:lnTo>
                    <a:lnTo>
                      <a:pt x="43906440" y="6950688"/>
                    </a:lnTo>
                    <a:cubicBezTo>
                      <a:pt x="29866590" y="10303488"/>
                      <a:pt x="13274040" y="4474188"/>
                      <a:pt x="15240" y="6950688"/>
                    </a:cubicBezTo>
                    <a:lnTo>
                      <a:pt x="0" y="195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11"/>
              </a:p>
            </p:txBody>
          </p:sp>
        </p:grpSp>
        <p:sp>
          <p:nvSpPr>
            <p:cNvPr id="14" name="Text Placeholder 5">
              <a:extLst>
                <a:ext uri="{FF2B5EF4-FFF2-40B4-BE49-F238E27FC236}">
                  <a16:creationId xmlns:a16="http://schemas.microsoft.com/office/drawing/2014/main" id="{96D93ECD-B6C6-4112-90D7-E231945E1F30}"/>
                </a:ext>
              </a:extLst>
            </p:cNvPr>
            <p:cNvSpPr txBox="1"/>
            <p:nvPr/>
          </p:nvSpPr>
          <p:spPr>
            <a:xfrm>
              <a:off x="1739334" y="2944486"/>
              <a:ext cx="6219641" cy="67472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661154">
                <a:spcBef>
                  <a:spcPct val="20000"/>
                </a:spcBef>
                <a:defRPr/>
              </a:pPr>
              <a:r>
                <a:rPr lang="en-US" sz="2400" dirty="0">
                  <a:solidFill>
                    <a:schemeClr val="tx1"/>
                  </a:solidFill>
                  <a:latin typeface="Arial" panose="020B0604020202020204" pitchFamily="34" charset="0"/>
                  <a:cs typeface="Arial" panose="020B0604020202020204" pitchFamily="34" charset="0"/>
                </a:rPr>
                <a:t>Global Academy of Technology</a:t>
              </a:r>
            </a:p>
            <a:p>
              <a:pPr algn="ctr"/>
              <a:r>
                <a:rPr lang="en-US" sz="2400" dirty="0">
                  <a:solidFill>
                    <a:schemeClr val="tx1"/>
                  </a:solidFill>
                  <a:latin typeface="Arial" panose="020B0604020202020204" pitchFamily="34" charset="0"/>
                  <a:cs typeface="Arial" panose="020B0604020202020204" pitchFamily="34" charset="0"/>
                </a:rPr>
                <a:t>Department of Artificial Intelligence Machine Learning</a:t>
              </a:r>
            </a:p>
            <a:p>
              <a:pPr algn="ctr"/>
              <a:r>
                <a:rPr lang="en-US" sz="2400" dirty="0">
                  <a:solidFill>
                    <a:schemeClr val="tx1"/>
                  </a:solidFill>
                </a:rPr>
                <a:t>Automated Answer Sheet Evaluation Using </a:t>
              </a:r>
              <a:r>
                <a:rPr lang="en-US" sz="2400" dirty="0" err="1">
                  <a:solidFill>
                    <a:schemeClr val="tx1"/>
                  </a:solidFill>
                </a:rPr>
                <a:t>GenAI</a:t>
              </a:r>
              <a:endParaRPr lang="en-US" sz="2400" dirty="0">
                <a:solidFill>
                  <a:schemeClr val="tx1"/>
                </a:solidFill>
              </a:endParaRPr>
            </a:p>
            <a:p>
              <a:pPr algn="ctr" defTabSz="661154">
                <a:spcBef>
                  <a:spcPct val="20000"/>
                </a:spcBef>
                <a:defRPr/>
              </a:pPr>
              <a:endParaRPr lang="en-US" sz="2400" dirty="0">
                <a:solidFill>
                  <a:srgbClr val="2D3C50"/>
                </a:solidFill>
                <a:latin typeface="Arial Black" pitchFamily="34" charset="0"/>
                <a:cs typeface="Baloo" pitchFamily="66" charset="0"/>
              </a:endParaRPr>
            </a:p>
          </p:txBody>
        </p:sp>
        <p:sp>
          <p:nvSpPr>
            <p:cNvPr id="30" name="Rectangle 29"/>
            <p:cNvSpPr/>
            <p:nvPr/>
          </p:nvSpPr>
          <p:spPr>
            <a:xfrm>
              <a:off x="1347232" y="3937657"/>
              <a:ext cx="2146557"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D3C50"/>
                  </a:solidFill>
                  <a:latin typeface="Bahnschrift SemiBold" panose="020B0502040204020203" pitchFamily="34" charset="0"/>
                </a:rPr>
                <a:t>Abstract</a:t>
              </a:r>
            </a:p>
          </p:txBody>
        </p:sp>
        <p:sp>
          <p:nvSpPr>
            <p:cNvPr id="33" name="TextBox 32"/>
            <p:cNvSpPr txBox="1"/>
            <p:nvPr/>
          </p:nvSpPr>
          <p:spPr>
            <a:xfrm>
              <a:off x="1317306" y="6271823"/>
              <a:ext cx="2227244" cy="1868012"/>
            </a:xfrm>
            <a:prstGeom prst="rect">
              <a:avLst/>
            </a:prstGeom>
            <a:noFill/>
          </p:spPr>
          <p:txBody>
            <a:bodyPr wrap="square" rtlCol="0">
              <a:spAutoFit/>
            </a:bodyPr>
            <a:lstStyle/>
            <a:p>
              <a:r>
                <a:rPr lang="en-US" sz="1500" dirty="0">
                  <a:solidFill>
                    <a:schemeClr val="bg1"/>
                  </a:solidFill>
                  <a:latin typeface="Bahnschrift Light Condensed" panose="020B0502040204020203" pitchFamily="34" charset="0"/>
                </a:rPr>
                <a:t>Educational institutions worldwide face challenges in evaluating large student responses, including format variability, question matching, partial credit, and managing large submission volumes. The research aims to develop an automated system for efficient answer sheet evaluation, robust document processing, Generative AI for intelligent response analysis, a scalable evaluation framework, and detailed feedback and performance analytics, resulting in time efficiency, consistency, scalability, faster results, and fair assessment.</a:t>
              </a:r>
            </a:p>
          </p:txBody>
        </p:sp>
        <p:sp>
          <p:nvSpPr>
            <p:cNvPr id="75" name="Rectangle 74"/>
            <p:cNvSpPr/>
            <p:nvPr/>
          </p:nvSpPr>
          <p:spPr>
            <a:xfrm>
              <a:off x="1371934" y="6035535"/>
              <a:ext cx="2146557"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D3C50"/>
                  </a:solidFill>
                  <a:latin typeface="Bahnschrift SemiBold" panose="020B0502040204020203" pitchFamily="34" charset="0"/>
                </a:rPr>
                <a:t>Introduction</a:t>
              </a:r>
            </a:p>
          </p:txBody>
        </p:sp>
        <p:sp>
          <p:nvSpPr>
            <p:cNvPr id="18" name="TextBox 17">
              <a:extLst>
                <a:ext uri="{FF2B5EF4-FFF2-40B4-BE49-F238E27FC236}">
                  <a16:creationId xmlns:a16="http://schemas.microsoft.com/office/drawing/2014/main" id="{F11B3E59-AE53-4DED-A971-E053DEE116C7}"/>
                </a:ext>
              </a:extLst>
            </p:cNvPr>
            <p:cNvSpPr txBox="1"/>
            <p:nvPr/>
          </p:nvSpPr>
          <p:spPr>
            <a:xfrm>
              <a:off x="3714925" y="4317171"/>
              <a:ext cx="2216805" cy="2905797"/>
            </a:xfrm>
            <a:prstGeom prst="rect">
              <a:avLst/>
            </a:prstGeom>
            <a:noFill/>
          </p:spPr>
          <p:txBody>
            <a:bodyPr wrap="square" rtlCol="0">
              <a:spAutoFit/>
            </a:bodyPr>
            <a:lstStyle/>
            <a:p>
              <a:r>
                <a:rPr lang="en-US" sz="1500" u="sng" dirty="0">
                  <a:solidFill>
                    <a:schemeClr val="bg1"/>
                  </a:solidFill>
                  <a:latin typeface="Bahnschrift Light Condensed" panose="020B0502040204020203" pitchFamily="34" charset="0"/>
                </a:rPr>
                <a:t>System Architecture Overview</a:t>
              </a:r>
            </a:p>
            <a:p>
              <a:r>
                <a:rPr lang="en-US" sz="1500" dirty="0">
                  <a:solidFill>
                    <a:schemeClr val="bg1"/>
                  </a:solidFill>
                  <a:latin typeface="Bahnschrift Light Condensed" panose="020B0502040204020203" pitchFamily="34" charset="0"/>
                </a:rPr>
                <a:t>• Comprises frontend, backend, and database layers.</a:t>
              </a:r>
            </a:p>
            <a:p>
              <a:r>
                <a:rPr lang="en-US" sz="1500" dirty="0">
                  <a:solidFill>
                    <a:schemeClr val="bg1"/>
                  </a:solidFill>
                  <a:latin typeface="Bahnschrift Light Condensed" panose="020B0502040204020203" pitchFamily="34" charset="0"/>
                </a:rPr>
                <a:t>• Python modules handle core processing tasks.</a:t>
              </a:r>
            </a:p>
            <a:p>
              <a:r>
                <a:rPr lang="en-US" sz="1500" u="sng" dirty="0">
                  <a:solidFill>
                    <a:schemeClr val="bg1"/>
                  </a:solidFill>
                  <a:latin typeface="Bahnschrift Light Condensed" panose="020B0502040204020203" pitchFamily="34" charset="0"/>
                </a:rPr>
                <a:t>Document Processing Pipeline</a:t>
              </a:r>
            </a:p>
            <a:p>
              <a:r>
                <a:rPr lang="en-US" sz="1500" dirty="0">
                  <a:solidFill>
                    <a:schemeClr val="bg1"/>
                  </a:solidFill>
                  <a:latin typeface="Bahnschrift Light Condensed" panose="020B0502040204020203" pitchFamily="34" charset="0"/>
                </a:rPr>
                <a:t>• Accepts PDF documents converted to high-quality images.</a:t>
              </a:r>
            </a:p>
            <a:p>
              <a:r>
                <a:rPr lang="en-US" sz="1500" dirty="0">
                  <a:solidFill>
                    <a:schemeClr val="bg1"/>
                  </a:solidFill>
                  <a:latin typeface="Bahnschrift Light Condensed" panose="020B0502040204020203" pitchFamily="34" charset="0"/>
                </a:rPr>
                <a:t>• Optimizes images using </a:t>
              </a:r>
              <a:r>
                <a:rPr lang="en-US" sz="1500" dirty="0" err="1">
                  <a:solidFill>
                    <a:schemeClr val="bg1"/>
                  </a:solidFill>
                  <a:latin typeface="Bahnschrift Light Condensed" panose="020B0502040204020203" pitchFamily="34" charset="0"/>
                </a:rPr>
                <a:t>ImageOptimizer</a:t>
              </a:r>
              <a:r>
                <a:rPr lang="en-US" sz="1500" dirty="0">
                  <a:solidFill>
                    <a:schemeClr val="bg1"/>
                  </a:solidFill>
                  <a:latin typeface="Bahnschrift Light Condensed" panose="020B0502040204020203" pitchFamily="34" charset="0"/>
                </a:rPr>
                <a:t> class.</a:t>
              </a:r>
            </a:p>
            <a:p>
              <a:r>
                <a:rPr lang="en-US" sz="1500" u="sng" dirty="0">
                  <a:solidFill>
                    <a:schemeClr val="bg1"/>
                  </a:solidFill>
                  <a:latin typeface="Bahnschrift Light Condensed" panose="020B0502040204020203" pitchFamily="34" charset="0"/>
                </a:rPr>
                <a:t>Parallel Processing Implementation</a:t>
              </a:r>
            </a:p>
            <a:p>
              <a:r>
                <a:rPr lang="en-US" sz="1500" dirty="0">
                  <a:solidFill>
                    <a:schemeClr val="bg1"/>
                  </a:solidFill>
                  <a:latin typeface="Bahnschrift Light Condensed" panose="020B0502040204020203" pitchFamily="34" charset="0"/>
                </a:rPr>
                <a:t>• Utilizes multiple Gemini AI API endpoints running parallelly for better </a:t>
              </a:r>
              <a:r>
                <a:rPr lang="en-IN" sz="1500" dirty="0">
                  <a:solidFill>
                    <a:schemeClr val="bg1"/>
                  </a:solidFill>
                  <a:latin typeface="Bahnschrift Light Condensed" panose="020B0502040204020203" pitchFamily="34" charset="0"/>
                </a:rPr>
                <a:t>optimization.</a:t>
              </a:r>
              <a:endParaRPr lang="en-US" sz="1500" dirty="0">
                <a:solidFill>
                  <a:schemeClr val="bg1"/>
                </a:solidFill>
                <a:latin typeface="Bahnschrift Light Condensed" panose="020B0502040204020203" pitchFamily="34" charset="0"/>
              </a:endParaRPr>
            </a:p>
            <a:p>
              <a:r>
                <a:rPr lang="en-US" sz="1500" u="sng" dirty="0">
                  <a:solidFill>
                    <a:schemeClr val="bg1"/>
                  </a:solidFill>
                  <a:latin typeface="Bahnschrift Light Condensed" panose="020B0502040204020203" pitchFamily="34" charset="0"/>
                </a:rPr>
                <a:t>AI-Powered Evaluation</a:t>
              </a:r>
            </a:p>
            <a:p>
              <a:r>
                <a:rPr lang="en-US" sz="1500" dirty="0">
                  <a:solidFill>
                    <a:schemeClr val="bg1"/>
                  </a:solidFill>
                  <a:latin typeface="Bahnschrift Light Condensed" panose="020B0502040204020203" pitchFamily="34" charset="0"/>
                </a:rPr>
                <a:t>• Leverages Gemini-1.5 model for Question Paper Analysis, Answer Key Processing, Student Response Analysis, Score Calculation, and Feedback Generation.</a:t>
              </a:r>
            </a:p>
            <a:p>
              <a:r>
                <a:rPr lang="en-US" sz="1500" u="sng" dirty="0">
                  <a:solidFill>
                    <a:schemeClr val="bg1"/>
                  </a:solidFill>
                  <a:latin typeface="Bahnschrift Light Condensed" panose="020B0502040204020203" pitchFamily="34" charset="0"/>
                </a:rPr>
                <a:t>Web Application Integration</a:t>
              </a:r>
            </a:p>
            <a:p>
              <a:r>
                <a:rPr lang="en-US" sz="1500" dirty="0">
                  <a:solidFill>
                    <a:schemeClr val="bg1"/>
                  </a:solidFill>
                  <a:latin typeface="Bahnschrift Light Condensed" panose="020B0502040204020203" pitchFamily="34" charset="0"/>
                </a:rPr>
                <a:t>• Uses React.js frontend, Node.js backend, MySQL database, and RESTful API architecture.</a:t>
              </a:r>
            </a:p>
          </p:txBody>
        </p:sp>
        <p:sp>
          <p:nvSpPr>
            <p:cNvPr id="19" name="Rectangle 18">
              <a:extLst>
                <a:ext uri="{FF2B5EF4-FFF2-40B4-BE49-F238E27FC236}">
                  <a16:creationId xmlns:a16="http://schemas.microsoft.com/office/drawing/2014/main" id="{B2352664-69B3-4116-8179-FBD03FBE287B}"/>
                </a:ext>
              </a:extLst>
            </p:cNvPr>
            <p:cNvSpPr/>
            <p:nvPr/>
          </p:nvSpPr>
          <p:spPr>
            <a:xfrm>
              <a:off x="3750049" y="4091804"/>
              <a:ext cx="2146557"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D3C50"/>
                  </a:solidFill>
                  <a:latin typeface="Bahnschrift SemiBold" panose="020B0502040204020203" pitchFamily="34" charset="0"/>
                </a:rPr>
                <a:t>Methodology</a:t>
              </a:r>
            </a:p>
          </p:txBody>
        </p:sp>
        <p:sp>
          <p:nvSpPr>
            <p:cNvPr id="20" name="TextBox 19">
              <a:extLst>
                <a:ext uri="{FF2B5EF4-FFF2-40B4-BE49-F238E27FC236}">
                  <a16:creationId xmlns:a16="http://schemas.microsoft.com/office/drawing/2014/main" id="{45ECDD11-8FA4-4EBC-9A33-A65B12940149}"/>
                </a:ext>
              </a:extLst>
            </p:cNvPr>
            <p:cNvSpPr txBox="1"/>
            <p:nvPr/>
          </p:nvSpPr>
          <p:spPr>
            <a:xfrm>
              <a:off x="6076813" y="6114442"/>
              <a:ext cx="2252478" cy="1997735"/>
            </a:xfrm>
            <a:prstGeom prst="rect">
              <a:avLst/>
            </a:prstGeom>
            <a:noFill/>
          </p:spPr>
          <p:txBody>
            <a:bodyPr wrap="square" rtlCol="0">
              <a:spAutoFit/>
            </a:bodyPr>
            <a:lstStyle/>
            <a:p>
              <a:pPr algn="l" fontAlgn="base"/>
              <a:r>
                <a:rPr lang="en-US" sz="1500" dirty="0">
                  <a:solidFill>
                    <a:schemeClr val="bg1"/>
                  </a:solidFill>
                  <a:latin typeface="Bahnschrift Light Condensed" panose="020B0502040204020203" pitchFamily="34" charset="0"/>
                </a:rPr>
                <a:t>The research demonstrates the use of Generative AI technologies in automated answer sheet evaluation, enhancing efficiency and accuracy. The system uses advanced parallel processing techniques and sophisticated algorithms, making it suitable for small-scale classroom assessments and large-volume scenarios. It generates comprehensive feedback, enhances educational value, and is cost-effective. Its adaptability and extensibility make it suitable across various educational contexts, laying the groundwork for future advancements in automated assessment technologies.</a:t>
              </a:r>
            </a:p>
          </p:txBody>
        </p:sp>
        <p:sp>
          <p:nvSpPr>
            <p:cNvPr id="21" name="Rectangle 20">
              <a:extLst>
                <a:ext uri="{FF2B5EF4-FFF2-40B4-BE49-F238E27FC236}">
                  <a16:creationId xmlns:a16="http://schemas.microsoft.com/office/drawing/2014/main" id="{C59F2BED-4EC3-48A3-AA9E-8C76922558DA}"/>
                </a:ext>
              </a:extLst>
            </p:cNvPr>
            <p:cNvSpPr/>
            <p:nvPr/>
          </p:nvSpPr>
          <p:spPr>
            <a:xfrm>
              <a:off x="6083035" y="4094758"/>
              <a:ext cx="2146557"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D3C50"/>
                  </a:solidFill>
                  <a:latin typeface="Bahnschrift SemiBold" panose="020B0502040204020203" pitchFamily="34" charset="0"/>
                </a:rPr>
                <a:t>Scope of the research</a:t>
              </a:r>
            </a:p>
          </p:txBody>
        </p:sp>
        <p:sp>
          <p:nvSpPr>
            <p:cNvPr id="24" name="TextBox 23">
              <a:extLst>
                <a:ext uri="{FF2B5EF4-FFF2-40B4-BE49-F238E27FC236}">
                  <a16:creationId xmlns:a16="http://schemas.microsoft.com/office/drawing/2014/main" id="{7E7FC927-124E-4EB7-9F44-39B075F9F524}"/>
                </a:ext>
              </a:extLst>
            </p:cNvPr>
            <p:cNvSpPr txBox="1"/>
            <p:nvPr/>
          </p:nvSpPr>
          <p:spPr>
            <a:xfrm>
              <a:off x="6079153" y="8304992"/>
              <a:ext cx="2154320" cy="1712345"/>
            </a:xfrm>
            <a:prstGeom prst="rect">
              <a:avLst/>
            </a:prstGeom>
            <a:noFill/>
          </p:spPr>
          <p:txBody>
            <a:bodyPr wrap="square" rtlCol="0">
              <a:spAutoFit/>
            </a:bodyPr>
            <a:lstStyle/>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Google. (2024). "Gemini API Documentation and Implementation Guide"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Smith, J. et al. (2023). "Advanced Automated Assessment Systems in Modern Education"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Kumar, R. (2023). "AI-Powered Educational Technology: Transforming Assessment Methods"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Zhang, L. (2024). "Applications of Natural Language Processing in Educational Assessment"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Brown, M. (2023). "Machine Learning Applications in Educational Evaluation Systems"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Davis, P. (2024). "Parallel Processing Techniques in Educational Technology"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Wilson, K. (2023). "Database Design for Educational Assessment Systems" </a:t>
              </a:r>
            </a:p>
            <a:p>
              <a:pPr marL="75015" indent="-75015" eaLnBrk="0" fontAlgn="base" hangingPunct="0">
                <a:spcBef>
                  <a:spcPct val="0"/>
                </a:spcBef>
                <a:spcAft>
                  <a:spcPct val="0"/>
                </a:spcAft>
                <a:buFont typeface="Arial" panose="020B0604020202020204" pitchFamily="34" charset="0"/>
                <a:buChar char="•"/>
              </a:pPr>
              <a:r>
                <a:rPr lang="en-IN" sz="1200" dirty="0">
                  <a:solidFill>
                    <a:schemeClr val="bg1"/>
                  </a:solidFill>
                  <a:latin typeface="Bahnschrift Light Condensed" panose="020B0502040204020203" pitchFamily="34" charset="0"/>
                </a:rPr>
                <a:t>Thompson, R. (2024). "Web Application Architectures for Educational Platforms"</a:t>
              </a:r>
              <a:endParaRPr lang="en-US" altLang="en-US" sz="1200" dirty="0">
                <a:solidFill>
                  <a:schemeClr val="bg1"/>
                </a:solidFill>
                <a:latin typeface="Bahnschrift Light Condensed" panose="020B0502040204020203" pitchFamily="34" charset="0"/>
              </a:endParaRPr>
            </a:p>
          </p:txBody>
        </p:sp>
        <p:sp>
          <p:nvSpPr>
            <p:cNvPr id="25" name="Rectangle 24">
              <a:extLst>
                <a:ext uri="{FF2B5EF4-FFF2-40B4-BE49-F238E27FC236}">
                  <a16:creationId xmlns:a16="http://schemas.microsoft.com/office/drawing/2014/main" id="{BBB0E07D-E054-42DE-A138-31D324E10705}"/>
                </a:ext>
              </a:extLst>
            </p:cNvPr>
            <p:cNvSpPr/>
            <p:nvPr/>
          </p:nvSpPr>
          <p:spPr>
            <a:xfrm>
              <a:off x="6129773" y="8101108"/>
              <a:ext cx="2146557"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D3C50"/>
                  </a:solidFill>
                  <a:latin typeface="Bree Serif" panose="02000503040000020004" pitchFamily="2" charset="0"/>
                </a:rPr>
                <a:t>References</a:t>
              </a:r>
            </a:p>
          </p:txBody>
        </p:sp>
        <p:sp>
          <p:nvSpPr>
            <p:cNvPr id="3" name="Rectangle 5"/>
            <p:cNvSpPr>
              <a:spLocks noChangeArrowheads="1"/>
            </p:cNvSpPr>
            <p:nvPr/>
          </p:nvSpPr>
          <p:spPr bwMode="auto">
            <a:xfrm>
              <a:off x="1233490" y="2843208"/>
              <a:ext cx="40461" cy="8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003" tIns="10001" rIns="20003" bIns="10001" numCol="1" anchor="ctr" anchorCtr="0" compatLnSpc="1">
              <a:prstTxWarp prst="textNoShape">
                <a:avLst/>
              </a:prstTxWarp>
              <a:spAutoFit/>
            </a:bodyPr>
            <a:lstStyle/>
            <a:p>
              <a:pPr defTabSz="200044" fontAlgn="base">
                <a:spcBef>
                  <a:spcPct val="0"/>
                </a:spcBef>
                <a:spcAft>
                  <a:spcPct val="0"/>
                </a:spcAft>
                <a:tabLst>
                  <a:tab pos="534142" algn="l"/>
                </a:tabLst>
              </a:pPr>
              <a:endParaRPr lang="en-US" sz="395">
                <a:latin typeface="Arial" pitchFamily="34" charset="0"/>
                <a:cs typeface="Arial" pitchFamily="34" charset="0"/>
              </a:endParaRPr>
            </a:p>
          </p:txBody>
        </p:sp>
        <p:sp>
          <p:nvSpPr>
            <p:cNvPr id="5" name="Rectangle 8"/>
            <p:cNvSpPr>
              <a:spLocks noChangeArrowheads="1"/>
            </p:cNvSpPr>
            <p:nvPr/>
          </p:nvSpPr>
          <p:spPr bwMode="auto">
            <a:xfrm>
              <a:off x="1233490" y="2893214"/>
              <a:ext cx="40461" cy="8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003" tIns="10001" rIns="20003" bIns="10001" numCol="1" anchor="ctr" anchorCtr="0" compatLnSpc="1">
              <a:prstTxWarp prst="textNoShape">
                <a:avLst/>
              </a:prstTxWarp>
              <a:spAutoFit/>
            </a:bodyPr>
            <a:lstStyle/>
            <a:p>
              <a:pPr defTabSz="200044" fontAlgn="base">
                <a:spcBef>
                  <a:spcPct val="0"/>
                </a:spcBef>
                <a:spcAft>
                  <a:spcPct val="0"/>
                </a:spcAft>
                <a:tabLst>
                  <a:tab pos="534142" algn="l"/>
                </a:tabLst>
              </a:pPr>
              <a:endParaRPr lang="en-US" sz="395">
                <a:latin typeface="Arial" pitchFamily="34" charset="0"/>
                <a:cs typeface="Arial" pitchFamily="34" charset="0"/>
              </a:endParaRPr>
            </a:p>
          </p:txBody>
        </p:sp>
        <p:sp>
          <p:nvSpPr>
            <p:cNvPr id="6" name="Rectangle 10"/>
            <p:cNvSpPr>
              <a:spLocks noChangeArrowheads="1"/>
            </p:cNvSpPr>
            <p:nvPr/>
          </p:nvSpPr>
          <p:spPr bwMode="auto">
            <a:xfrm>
              <a:off x="1233490" y="2893214"/>
              <a:ext cx="40461" cy="8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003" tIns="10001" rIns="20003" bIns="10001" numCol="1" anchor="ctr" anchorCtr="0" compatLnSpc="1">
              <a:prstTxWarp prst="textNoShape">
                <a:avLst/>
              </a:prstTxWarp>
              <a:spAutoFit/>
            </a:bodyPr>
            <a:lstStyle/>
            <a:p>
              <a:pPr defTabSz="200044" fontAlgn="base">
                <a:spcBef>
                  <a:spcPct val="0"/>
                </a:spcBef>
                <a:spcAft>
                  <a:spcPct val="0"/>
                </a:spcAft>
                <a:tabLst>
                  <a:tab pos="534142" algn="l"/>
                </a:tabLst>
              </a:pPr>
              <a:endParaRPr lang="en-US" sz="395">
                <a:latin typeface="Arial" pitchFamily="34" charset="0"/>
                <a:cs typeface="Arial" pitchFamily="34" charset="0"/>
              </a:endParaRPr>
            </a:p>
          </p:txBody>
        </p:sp>
        <p:sp>
          <p:nvSpPr>
            <p:cNvPr id="35" name="Rectangle 34">
              <a:extLst>
                <a:ext uri="{FF2B5EF4-FFF2-40B4-BE49-F238E27FC236}">
                  <a16:creationId xmlns:a16="http://schemas.microsoft.com/office/drawing/2014/main" id="{C59F2BED-4EC3-48A3-AA9E-8C76922558DA}"/>
                </a:ext>
              </a:extLst>
            </p:cNvPr>
            <p:cNvSpPr/>
            <p:nvPr/>
          </p:nvSpPr>
          <p:spPr>
            <a:xfrm>
              <a:off x="6076813" y="5894377"/>
              <a:ext cx="2146557"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D3C50"/>
                  </a:solidFill>
                  <a:latin typeface="Bahnschrift SemiBold" panose="020B0502040204020203" pitchFamily="34" charset="0"/>
                </a:rPr>
                <a:t>Conclusion</a:t>
              </a:r>
            </a:p>
          </p:txBody>
        </p:sp>
        <p:sp>
          <p:nvSpPr>
            <p:cNvPr id="8" name="TextBox 7"/>
            <p:cNvSpPr txBox="1"/>
            <p:nvPr/>
          </p:nvSpPr>
          <p:spPr>
            <a:xfrm>
              <a:off x="6083034" y="4275517"/>
              <a:ext cx="2246257" cy="1608566"/>
            </a:xfrm>
            <a:prstGeom prst="rect">
              <a:avLst/>
            </a:prstGeom>
            <a:noFill/>
          </p:spPr>
          <p:txBody>
            <a:bodyPr wrap="square" rtlCol="0">
              <a:spAutoFit/>
            </a:bodyPr>
            <a:lstStyle/>
            <a:p>
              <a:r>
                <a:rPr lang="en-US" sz="1500" dirty="0">
                  <a:solidFill>
                    <a:schemeClr val="bg1"/>
                  </a:solidFill>
                  <a:latin typeface="Bahnschrift Light Condensed" panose="020B0502040204020203" pitchFamily="34" charset="0"/>
                </a:rPr>
                <a:t>The automated answer sheet evaluation system is set to undergo significant enhancements, improving language comprehension, mathematical expression handling, and diagram analysis. The system will focus on caching mechanisms, parallel processing, and robust error handling. It will support multiple languages, provide deeper evaluation patterns, and offer custom templates. Integration possibilities include seamless connectivity with Learning Management Systems.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20" y="2928564"/>
              <a:ext cx="909111" cy="750667"/>
            </a:xfrm>
            <a:prstGeom prst="rect">
              <a:avLst/>
            </a:prstGeom>
          </p:spPr>
        </p:pic>
        <p:sp>
          <p:nvSpPr>
            <p:cNvPr id="12" name="TextBox 11">
              <a:extLst>
                <a:ext uri="{FF2B5EF4-FFF2-40B4-BE49-F238E27FC236}">
                  <a16:creationId xmlns:a16="http://schemas.microsoft.com/office/drawing/2014/main" id="{3ECCCC28-BB00-96BE-AEA6-54935D404CEC}"/>
                </a:ext>
              </a:extLst>
            </p:cNvPr>
            <p:cNvSpPr txBox="1"/>
            <p:nvPr/>
          </p:nvSpPr>
          <p:spPr>
            <a:xfrm>
              <a:off x="3933837" y="6445183"/>
              <a:ext cx="184731" cy="186654"/>
            </a:xfrm>
            <a:prstGeom prst="rect">
              <a:avLst/>
            </a:prstGeom>
            <a:noFill/>
          </p:spPr>
          <p:txBody>
            <a:bodyPr wrap="none" rtlCol="0">
              <a:spAutoFit/>
            </a:bodyPr>
            <a:lstStyle/>
            <a:p>
              <a:endParaRPr lang="en-IN" sz="613" dirty="0"/>
            </a:p>
          </p:txBody>
        </p:sp>
        <p:pic>
          <p:nvPicPr>
            <p:cNvPr id="38" name="Picture 37" descr="A diagram of a system&#10;&#10;Description automatically generated">
              <a:extLst>
                <a:ext uri="{FF2B5EF4-FFF2-40B4-BE49-F238E27FC236}">
                  <a16:creationId xmlns:a16="http://schemas.microsoft.com/office/drawing/2014/main" id="{5E685E4D-FE44-07ED-3AF1-AD46184C09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914" y="8105900"/>
              <a:ext cx="2409055" cy="1884459"/>
            </a:xfrm>
            <a:prstGeom prst="rect">
              <a:avLst/>
            </a:prstGeom>
          </p:spPr>
        </p:pic>
      </p:grpSp>
      <p:sp>
        <p:nvSpPr>
          <p:cNvPr id="17" name="TextBox 16">
            <a:extLst>
              <a:ext uri="{FF2B5EF4-FFF2-40B4-BE49-F238E27FC236}">
                <a16:creationId xmlns:a16="http://schemas.microsoft.com/office/drawing/2014/main" id="{0F8E51D8-7DC9-196F-763D-14DC22A278AE}"/>
              </a:ext>
            </a:extLst>
          </p:cNvPr>
          <p:cNvSpPr txBox="1"/>
          <p:nvPr/>
        </p:nvSpPr>
        <p:spPr>
          <a:xfrm>
            <a:off x="199303" y="2432779"/>
            <a:ext cx="2860089" cy="3323987"/>
          </a:xfrm>
          <a:prstGeom prst="rect">
            <a:avLst/>
          </a:prstGeom>
          <a:noFill/>
        </p:spPr>
        <p:txBody>
          <a:bodyPr wrap="square" rtlCol="0">
            <a:spAutoFit/>
          </a:bodyPr>
          <a:lstStyle/>
          <a:p>
            <a:r>
              <a:rPr lang="en-US" sz="1500" dirty="0">
                <a:solidFill>
                  <a:schemeClr val="bg1"/>
                </a:solidFill>
                <a:latin typeface="Bahnschrift Light Condensed" panose="020B0502040204020203" pitchFamily="34" charset="0"/>
              </a:rPr>
              <a:t>This research introduces an innovative solution for automated evaluation of answer sheets in educational assessment, using Generative AI and the Gemini-1.5 model. The system includes advanced PDF processing, image optimization, parallel processing, text extraction, semantic matching algorithms, and real-time progress tracking. It reduces assessment time by 2 minutes per paper and maintains a correlation of 85-90% with manual grading standards. It is particularly useful for large-scale assessments.</a:t>
            </a:r>
          </a:p>
        </p:txBody>
      </p:sp>
      <p:pic>
        <p:nvPicPr>
          <p:cNvPr id="23" name="Picture 22">
            <a:extLst>
              <a:ext uri="{FF2B5EF4-FFF2-40B4-BE49-F238E27FC236}">
                <a16:creationId xmlns:a16="http://schemas.microsoft.com/office/drawing/2014/main" id="{5AC22B7C-EB3D-B9EF-0535-AA187D27C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568" y="237148"/>
            <a:ext cx="1211307" cy="1365622"/>
          </a:xfrm>
          <a:prstGeom prst="rect">
            <a:avLst/>
          </a:prstGeom>
        </p:spPr>
      </p:pic>
    </p:spTree>
    <p:extLst>
      <p:ext uri="{BB962C8B-B14F-4D97-AF65-F5344CB8AC3E}">
        <p14:creationId xmlns:p14="http://schemas.microsoft.com/office/powerpoint/2010/main" val="2449180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mprehensivecrimson|08-20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2037</TotalTime>
  <Words>560</Words>
  <Application>Microsoft Office PowerPoint</Application>
  <PresentationFormat>A3 Paper (297x420 mm)</PresentationFormat>
  <Paragraphs>34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Tw Cen MT Condensed</vt:lpstr>
      <vt:lpstr>Arial</vt:lpstr>
      <vt:lpstr>Arial Black</vt:lpstr>
      <vt:lpstr>Bahnschrift SemiBold</vt:lpstr>
      <vt:lpstr>Tw Cen MT</vt:lpstr>
      <vt:lpstr>Wingdings 3</vt:lpstr>
      <vt:lpstr>Bree Serif</vt:lpstr>
      <vt:lpstr>Bahnschrift Light Condensed</vt:lpstr>
      <vt:lpstr>Integral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dc:creator>
  <cp:lastModifiedBy>Harshavardhan MG</cp:lastModifiedBy>
  <cp:revision>64</cp:revision>
  <dcterms:created xsi:type="dcterms:W3CDTF">2015-06-02T17:01:52Z</dcterms:created>
  <dcterms:modified xsi:type="dcterms:W3CDTF">2025-01-22T13:05:52Z</dcterms:modified>
</cp:coreProperties>
</file>