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6858000" cy="990758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36777E-A50B-453A-B621-88DBDC452CC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4C025B-D4E5-4BF6-8ADB-4B706168D88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8040"/>
            <a:ext cx="617184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720" y="5319000"/>
            <a:ext cx="617184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31804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31804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05320" y="531900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2720" y="531900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720" y="2318040"/>
            <a:ext cx="6171840" cy="574560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2720" y="2318040"/>
            <a:ext cx="6171840" cy="574560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42720" y="272880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42720" y="272880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8040"/>
            <a:ext cx="6171840" cy="574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318040"/>
            <a:ext cx="6171840" cy="574560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2318040"/>
            <a:ext cx="3011760" cy="574560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320" y="2318040"/>
            <a:ext cx="3011760" cy="574560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4440" y="1621080"/>
            <a:ext cx="5829120" cy="1598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720" y="231804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2720" y="531900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05320" y="2318040"/>
            <a:ext cx="3011760" cy="574560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318040"/>
            <a:ext cx="3011760" cy="574560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320" y="231804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320" y="531900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720" y="231804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320" y="2318040"/>
            <a:ext cx="301176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720" y="5319000"/>
            <a:ext cx="6171840" cy="2740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8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71600" y="9182160"/>
            <a:ext cx="1542600" cy="527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23/08/19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2160"/>
            <a:ext cx="2314080" cy="5270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2160"/>
            <a:ext cx="1542600" cy="527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3E85EC-79FD-4E76-AA3D-312144977E0E}" type="slidenum"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8040"/>
            <a:ext cx="6171840" cy="5745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592000" y="8280000"/>
            <a:ext cx="187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Harshavardhan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B171325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1149480" y="2952000"/>
            <a:ext cx="4754520" cy="386640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108000" y="108000"/>
            <a:ext cx="6696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Programming for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Problem Solving</a:t>
            </a:r>
            <a:endParaRPr b="1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Mono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0"/>
            <a:ext cx="6858000" cy="576000"/>
          </a:xfrm>
          <a:prstGeom prst="rect">
            <a:avLst/>
          </a:prstGeom>
          <a:gradFill>
            <a:gsLst>
              <a:gs pos="0">
                <a:srgbClr val="66ffff"/>
              </a:gs>
              <a:gs pos="100000">
                <a:srgbClr val="33ff99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Application>LibreOffice/5.1.6.2$Linux_X86_64 LibreOffice_project/10m0$Build-2</Application>
  <Words>29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2019-08-22T00:20:12Z</dcterms:created>
  <dc:creator>Harsha</dc:creator>
  <dc:description/>
  <dc:language>en-IN</dc:language>
  <cp:lastModifiedBy/>
  <dcterms:modified xsi:type="dcterms:W3CDTF">2019-08-23T15:01:14Z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