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1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800" b="1" dirty="0">
                <a:solidFill>
                  <a:schemeClr val="tx2"/>
                </a:solidFill>
                <a:latin typeface="Garamond" panose="02020404030301010803" pitchFamily="18" charset="0"/>
              </a:rPr>
              <a:t>Tech Storm 2025</a:t>
            </a:r>
            <a:endParaRPr lang="en-IN" sz="48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29144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Domain 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 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 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Name(as per Registration) -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1A32DD-1F14-F248-E38F-7E9611F7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02" y="1333918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14E16E42-24CC-2E36-7544-200B5351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91E5E-5FAA-3E08-865D-85632872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88" y="-290837"/>
            <a:ext cx="1894798" cy="18947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CCA1BE4D-90F7-ED0F-3DA1-0F1BE80F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C954DB-1635-566A-0BF5-07BDD414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39B9C-457A-157E-72EC-D3CC5334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88" y="-290837"/>
            <a:ext cx="1894798" cy="1894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165DDC2-119C-1B98-5D15-8B746F66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66EDC9C-526C-7BBD-F030-497A4A37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36323-D66D-4E23-BC78-7A287EB8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88" y="-290837"/>
            <a:ext cx="1894798" cy="18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135A7E9-7891-6407-2874-993C2329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9FBC3E3-1AB3-0880-7F3F-D7901144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D1E0E-CA47-8263-EEFB-7337DD2C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88" y="-290837"/>
            <a:ext cx="1894798" cy="18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012D4B36-BFE8-5AB1-A2CD-8D85CE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04BB536-A092-A9A7-48FF-6757B7D1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38BBA-513B-CAEF-D139-F69A788F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88" y="-290837"/>
            <a:ext cx="1894798" cy="18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lang="en-US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/ present the details of your idea.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649C239-C228-D1E5-4447-73BA60D1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E0CA1-26F5-89DA-AA0D-C9C47F198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88" y="-290837"/>
            <a:ext cx="1894798" cy="18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</TotalTime>
  <Words>305</Words>
  <Application>Microsoft Office PowerPoint</Application>
  <PresentationFormat>Widescreen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Tech Storm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Umesh Chandra Paruchuri</cp:lastModifiedBy>
  <cp:revision>149</cp:revision>
  <dcterms:created xsi:type="dcterms:W3CDTF">2013-12-12T18:46:50Z</dcterms:created>
  <dcterms:modified xsi:type="dcterms:W3CDTF">2025-03-12T05:35:13Z</dcterms:modified>
  <cp:category/>
</cp:coreProperties>
</file>