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83" r:id="rId8"/>
  </p:sldIdLst>
  <p:sldSz cx="9144000" cy="5143500" type="screen16x9"/>
  <p:notesSz cx="6858000" cy="9144000"/>
  <p:embeddedFontLst>
    <p:embeddedFont>
      <p:font typeface="Alata" panose="020B0604020202020204" charset="0"/>
      <p:regular r:id="rId10"/>
    </p:embeddedFont>
    <p:embeddedFont>
      <p:font typeface="Archivo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D532A2-00EF-44ED-8C30-8F3770F35CEE}">
  <a:tblStyle styleId="{E0D532A2-00EF-44ED-8C30-8F3770F35C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720000" y="1257300"/>
            <a:ext cx="39177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4878055" y="1257300"/>
            <a:ext cx="35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avardhanjakku.github.io/TechSto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scholar.goo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343375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302586" y="1530717"/>
            <a:ext cx="4724170" cy="2372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Problem Statement ID : SRUID in Website</a:t>
            </a:r>
            <a:br>
              <a:rPr lang="en-US" sz="1800" dirty="0"/>
            </a:br>
            <a:r>
              <a:rPr lang="en-US" sz="1400" b="0" dirty="0">
                <a:latin typeface="+mj-lt"/>
              </a:rPr>
              <a:t>(If own problem statement SRUID +Team Leader Roll no last 5 digits )</a:t>
            </a:r>
            <a:br>
              <a:rPr lang="en-US" sz="1800" b="0" dirty="0">
                <a:latin typeface="+mj-lt"/>
              </a:rPr>
            </a:br>
            <a:r>
              <a:rPr lang="en-US" sz="1800" dirty="0"/>
              <a:t>Problem Statement Title :</a:t>
            </a:r>
            <a:br>
              <a:rPr lang="en-US" sz="1800" dirty="0"/>
            </a:br>
            <a:r>
              <a:rPr lang="en-US" sz="1800" dirty="0"/>
              <a:t>Domain :</a:t>
            </a:r>
            <a:br>
              <a:rPr lang="en-US" sz="1800" dirty="0"/>
            </a:br>
            <a:r>
              <a:rPr lang="en-US" sz="1800" dirty="0"/>
              <a:t>PS Category : Hardware / Software </a:t>
            </a:r>
            <a:br>
              <a:rPr lang="en-US" sz="1800" dirty="0"/>
            </a:br>
            <a:r>
              <a:rPr lang="en-US" sz="1800" dirty="0"/>
              <a:t>Team ID :</a:t>
            </a:r>
            <a:br>
              <a:rPr lang="en-US" sz="1800" dirty="0"/>
            </a:br>
            <a:r>
              <a:rPr lang="en-US" sz="1800" dirty="0"/>
              <a:t>Team name : Registered team name</a:t>
            </a:r>
            <a:endParaRPr sz="1800" dirty="0"/>
          </a:p>
        </p:txBody>
      </p:sp>
      <p:sp>
        <p:nvSpPr>
          <p:cNvPr id="95" name="Google Shape;95;p20"/>
          <p:cNvSpPr/>
          <p:nvPr/>
        </p:nvSpPr>
        <p:spPr>
          <a:xfrm>
            <a:off x="7126281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8010185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7169901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20"/>
          <p:cNvGrpSpPr/>
          <p:nvPr/>
        </p:nvGrpSpPr>
        <p:grpSpPr>
          <a:xfrm>
            <a:off x="5219863" y="2093631"/>
            <a:ext cx="2538390" cy="2056394"/>
            <a:chOff x="3780013" y="1888393"/>
            <a:chExt cx="2538390" cy="2056394"/>
          </a:xfrm>
        </p:grpSpPr>
        <p:sp>
          <p:nvSpPr>
            <p:cNvPr id="99" name="Google Shape;99;p20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522062" y="2456830"/>
            <a:ext cx="811927" cy="753197"/>
            <a:chOff x="4932662" y="2251593"/>
            <a:chExt cx="811927" cy="753197"/>
          </a:xfrm>
        </p:grpSpPr>
        <p:sp>
          <p:nvSpPr>
            <p:cNvPr id="125" name="Google Shape;125;p20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6021590" y="1231279"/>
            <a:ext cx="914298" cy="753197"/>
            <a:chOff x="4810340" y="1026041"/>
            <a:chExt cx="914298" cy="753197"/>
          </a:xfrm>
        </p:grpSpPr>
        <p:sp>
          <p:nvSpPr>
            <p:cNvPr id="131" name="Google Shape;131;p20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7825621" y="3258683"/>
            <a:ext cx="508385" cy="644675"/>
            <a:chOff x="4859771" y="3053445"/>
            <a:chExt cx="508385" cy="644675"/>
          </a:xfrm>
        </p:grpSpPr>
        <p:sp>
          <p:nvSpPr>
            <p:cNvPr id="137" name="Google Shape;137;p20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0"/>
          <p:cNvSpPr/>
          <p:nvPr/>
        </p:nvSpPr>
        <p:spPr>
          <a:xfrm>
            <a:off x="4971891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5144179" y="1150727"/>
            <a:ext cx="740520" cy="478869"/>
            <a:chOff x="3932929" y="945489"/>
            <a:chExt cx="740520" cy="478869"/>
          </a:xfrm>
        </p:grpSpPr>
        <p:grpSp>
          <p:nvGrpSpPr>
            <p:cNvPr id="146" name="Google Shape;146;p20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47" name="Google Shape;147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0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55" name="Google Shape;155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D76FA-0CCA-FD11-AA4C-7A61E97B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5" y="44951"/>
            <a:ext cx="1313099" cy="1313099"/>
          </a:xfrm>
          <a:prstGeom prst="rect">
            <a:avLst/>
          </a:prstGeom>
        </p:spPr>
      </p:pic>
      <p:sp>
        <p:nvSpPr>
          <p:cNvPr id="4" name="Google Shape;94;p20">
            <a:extLst>
              <a:ext uri="{FF2B5EF4-FFF2-40B4-BE49-F238E27FC236}">
                <a16:creationId xmlns:a16="http://schemas.microsoft.com/office/drawing/2014/main" id="{3B880C7F-00B3-4150-6491-C12848D5B3C7}"/>
              </a:ext>
            </a:extLst>
          </p:cNvPr>
          <p:cNvSpPr txBox="1">
            <a:spLocks/>
          </p:cNvSpPr>
          <p:nvPr/>
        </p:nvSpPr>
        <p:spPr>
          <a:xfrm>
            <a:off x="1258232" y="247690"/>
            <a:ext cx="4626468" cy="9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6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IN" sz="4000" dirty="0"/>
              <a:t> Tech Storm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2220333" y="217030"/>
            <a:ext cx="5170170" cy="968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I</a:t>
            </a:r>
            <a:r>
              <a:rPr lang="en" sz="3600" dirty="0"/>
              <a:t>dea title </a:t>
            </a:r>
            <a:endParaRPr sz="3600"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426798" y="1927679"/>
            <a:ext cx="8192989" cy="1571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9562" y="3850293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A243B2-4C07-D463-195D-B9F18687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5" y="44951"/>
            <a:ext cx="1313099" cy="1313099"/>
          </a:xfrm>
          <a:prstGeom prst="rect">
            <a:avLst/>
          </a:prstGeom>
        </p:spPr>
      </p:pic>
      <p:sp>
        <p:nvSpPr>
          <p:cNvPr id="3" name="Google Shape;162;p21">
            <a:extLst>
              <a:ext uri="{FF2B5EF4-FFF2-40B4-BE49-F238E27FC236}">
                <a16:creationId xmlns:a16="http://schemas.microsoft.com/office/drawing/2014/main" id="{B4D9F278-3AAA-26C6-343E-1EB9E2411244}"/>
              </a:ext>
            </a:extLst>
          </p:cNvPr>
          <p:cNvSpPr txBox="1">
            <a:spLocks/>
          </p:cNvSpPr>
          <p:nvPr/>
        </p:nvSpPr>
        <p:spPr>
          <a:xfrm>
            <a:off x="313232" y="1269711"/>
            <a:ext cx="8529554" cy="9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48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a"/>
              <a:buNone/>
              <a:defRPr sz="36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400" dirty="0"/>
              <a:t>Proposed Solution (Describe your Idea/Solution/Prototype)</a:t>
            </a:r>
          </a:p>
          <a:p>
            <a:r>
              <a:rPr lang="en-IN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745912" y="331026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Technical Approach</a:t>
            </a:r>
            <a:endParaRPr sz="3600" dirty="0"/>
          </a:p>
        </p:txBody>
      </p:sp>
      <p:grpSp>
        <p:nvGrpSpPr>
          <p:cNvPr id="178" name="Google Shape;178;p22"/>
          <p:cNvGrpSpPr/>
          <p:nvPr/>
        </p:nvGrpSpPr>
        <p:grpSpPr>
          <a:xfrm>
            <a:off x="8281404" y="300564"/>
            <a:ext cx="740520" cy="478869"/>
            <a:chOff x="3932929" y="945489"/>
            <a:chExt cx="740520" cy="478869"/>
          </a:xfrm>
        </p:grpSpPr>
        <p:grpSp>
          <p:nvGrpSpPr>
            <p:cNvPr id="179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BEE840-AA20-C7C8-297F-1250542D2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5" y="44951"/>
            <a:ext cx="1313099" cy="1313099"/>
          </a:xfrm>
          <a:prstGeom prst="rect">
            <a:avLst/>
          </a:prstGeom>
        </p:spPr>
      </p:pic>
      <p:sp>
        <p:nvSpPr>
          <p:cNvPr id="9" name="Google Shape;163;p21">
            <a:extLst>
              <a:ext uri="{FF2B5EF4-FFF2-40B4-BE49-F238E27FC236}">
                <a16:creationId xmlns:a16="http://schemas.microsoft.com/office/drawing/2014/main" id="{12A98271-449E-E23A-77F9-0974B61744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98" y="1927679"/>
            <a:ext cx="8192989" cy="1571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Product  Status If started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612098" y="322589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Feasibility &amp; Viability</a:t>
            </a:r>
            <a:endParaRPr sz="3600" dirty="0"/>
          </a:p>
        </p:txBody>
      </p:sp>
      <p:sp>
        <p:nvSpPr>
          <p:cNvPr id="206" name="Google Shape;206;p23"/>
          <p:cNvSpPr/>
          <p:nvPr/>
        </p:nvSpPr>
        <p:spPr>
          <a:xfrm>
            <a:off x="7889799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8246637" y="3622693"/>
            <a:ext cx="811927" cy="753197"/>
            <a:chOff x="4932662" y="2251593"/>
            <a:chExt cx="811927" cy="753197"/>
          </a:xfrm>
        </p:grpSpPr>
        <p:sp>
          <p:nvSpPr>
            <p:cNvPr id="208" name="Google Shape;208;p23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98A8D84-1F92-A543-E3E4-1608AD1A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5" y="44951"/>
            <a:ext cx="1313099" cy="1313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F72B5-766A-40F2-0672-70E8CC11EB69}"/>
              </a:ext>
            </a:extLst>
          </p:cNvPr>
          <p:cNvSpPr txBox="1"/>
          <p:nvPr/>
        </p:nvSpPr>
        <p:spPr>
          <a:xfrm>
            <a:off x="559419" y="1689926"/>
            <a:ext cx="46574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the feasibility of the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challenges and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Strategies for overcoming these challenges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1512764" y="350283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Impact and Benefits</a:t>
            </a:r>
            <a:endParaRPr dirty="0"/>
          </a:p>
        </p:txBody>
      </p:sp>
      <p:sp>
        <p:nvSpPr>
          <p:cNvPr id="233" name="Google Shape;233;p24"/>
          <p:cNvSpPr txBox="1"/>
          <p:nvPr/>
        </p:nvSpPr>
        <p:spPr>
          <a:xfrm>
            <a:off x="719924" y="1419689"/>
            <a:ext cx="7308953" cy="23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Potential impact on the target audience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Benefits of the solution (social, economic, environmental, etc.)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8B908B-0415-8E4F-2D83-1398BE38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5" y="44951"/>
            <a:ext cx="1313099" cy="1313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1552624" y="37557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Alternative resources</a:t>
            </a:r>
            <a:endParaRPr dirty="0"/>
          </a:p>
        </p:txBody>
      </p:sp>
      <p:sp>
        <p:nvSpPr>
          <p:cNvPr id="361" name="Google Shape;361;p2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Details / Links of the reference and research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Example Link of the website 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Google Scholar research papers referred </a:t>
            </a:r>
            <a:r>
              <a:rPr lang="en" dirty="0">
                <a:hlinkClick r:id="rId4"/>
              </a:rPr>
              <a:t>  </a:t>
            </a:r>
            <a:endParaRPr dirty="0"/>
          </a:p>
        </p:txBody>
      </p:sp>
      <p:grpSp>
        <p:nvGrpSpPr>
          <p:cNvPr id="418" name="Google Shape;418;p27"/>
          <p:cNvGrpSpPr/>
          <p:nvPr/>
        </p:nvGrpSpPr>
        <p:grpSpPr>
          <a:xfrm>
            <a:off x="5990971" y="2752696"/>
            <a:ext cx="2844754" cy="2216802"/>
            <a:chOff x="4554275" y="2652300"/>
            <a:chExt cx="2226116" cy="1734723"/>
          </a:xfrm>
        </p:grpSpPr>
        <p:sp>
          <p:nvSpPr>
            <p:cNvPr id="419" name="Google Shape;419;p27"/>
            <p:cNvSpPr/>
            <p:nvPr/>
          </p:nvSpPr>
          <p:spPr>
            <a:xfrm>
              <a:off x="5319985" y="4042596"/>
              <a:ext cx="694669" cy="344427"/>
            </a:xfrm>
            <a:custGeom>
              <a:avLst/>
              <a:gdLst/>
              <a:ahLst/>
              <a:cxnLst/>
              <a:rect l="l" t="t" r="r" b="b"/>
              <a:pathLst>
                <a:path w="44317" h="21973" extrusionOk="0">
                  <a:moveTo>
                    <a:pt x="7621" y="0"/>
                  </a:moveTo>
                  <a:lnTo>
                    <a:pt x="0" y="21972"/>
                  </a:lnTo>
                  <a:lnTo>
                    <a:pt x="44317" y="21972"/>
                  </a:lnTo>
                  <a:lnTo>
                    <a:pt x="36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554275" y="2994698"/>
              <a:ext cx="2226116" cy="1221882"/>
            </a:xfrm>
            <a:custGeom>
              <a:avLst/>
              <a:gdLst/>
              <a:ahLst/>
              <a:cxnLst/>
              <a:rect l="l" t="t" r="r" b="b"/>
              <a:pathLst>
                <a:path w="142017" h="77951" extrusionOk="0">
                  <a:moveTo>
                    <a:pt x="1" y="0"/>
                  </a:moveTo>
                  <a:lnTo>
                    <a:pt x="1" y="76889"/>
                  </a:lnTo>
                  <a:cubicBezTo>
                    <a:pt x="1" y="77473"/>
                    <a:pt x="473" y="77951"/>
                    <a:pt x="1062" y="77951"/>
                  </a:cubicBezTo>
                  <a:lnTo>
                    <a:pt x="140955" y="77951"/>
                  </a:lnTo>
                  <a:cubicBezTo>
                    <a:pt x="141544" y="77951"/>
                    <a:pt x="142017" y="77478"/>
                    <a:pt x="142017" y="76889"/>
                  </a:cubicBezTo>
                  <a:lnTo>
                    <a:pt x="1420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4554275" y="2652300"/>
              <a:ext cx="2226116" cy="1281572"/>
            </a:xfrm>
            <a:custGeom>
              <a:avLst/>
              <a:gdLst/>
              <a:ahLst/>
              <a:cxnLst/>
              <a:rect l="l" t="t" r="r" b="b"/>
              <a:pathLst>
                <a:path w="142017" h="81759" extrusionOk="0">
                  <a:moveTo>
                    <a:pt x="1062" y="1"/>
                  </a:moveTo>
                  <a:cubicBezTo>
                    <a:pt x="479" y="1"/>
                    <a:pt x="1" y="473"/>
                    <a:pt x="1" y="1063"/>
                  </a:cubicBezTo>
                  <a:lnTo>
                    <a:pt x="1" y="81759"/>
                  </a:lnTo>
                  <a:lnTo>
                    <a:pt x="142017" y="81759"/>
                  </a:lnTo>
                  <a:lnTo>
                    <a:pt x="142017" y="1063"/>
                  </a:lnTo>
                  <a:cubicBezTo>
                    <a:pt x="142017" y="479"/>
                    <a:pt x="141544" y="1"/>
                    <a:pt x="140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4643756" y="2772880"/>
              <a:ext cx="2050980" cy="1037873"/>
            </a:xfrm>
            <a:custGeom>
              <a:avLst/>
              <a:gdLst/>
              <a:ahLst/>
              <a:cxnLst/>
              <a:rect l="l" t="t" r="r" b="b"/>
              <a:pathLst>
                <a:path w="130844" h="66212" extrusionOk="0">
                  <a:moveTo>
                    <a:pt x="0" y="1"/>
                  </a:moveTo>
                  <a:lnTo>
                    <a:pt x="0" y="66212"/>
                  </a:lnTo>
                  <a:lnTo>
                    <a:pt x="130844" y="66212"/>
                  </a:lnTo>
                  <a:lnTo>
                    <a:pt x="130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5602426" y="3995715"/>
              <a:ext cx="129570" cy="129570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8265" y="4136"/>
                  </a:moveTo>
                  <a:cubicBezTo>
                    <a:pt x="8265" y="6421"/>
                    <a:pt x="6420" y="8266"/>
                    <a:pt x="4136" y="8266"/>
                  </a:cubicBezTo>
                  <a:cubicBezTo>
                    <a:pt x="1851" y="8266"/>
                    <a:pt x="0" y="6421"/>
                    <a:pt x="0" y="4136"/>
                  </a:cubicBezTo>
                  <a:cubicBezTo>
                    <a:pt x="0" y="1852"/>
                    <a:pt x="1851" y="1"/>
                    <a:pt x="4136" y="1"/>
                  </a:cubicBezTo>
                  <a:cubicBezTo>
                    <a:pt x="6420" y="1"/>
                    <a:pt x="8265" y="1852"/>
                    <a:pt x="8265" y="41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5138937" y="4322768"/>
              <a:ext cx="1056699" cy="64236"/>
            </a:xfrm>
            <a:custGeom>
              <a:avLst/>
              <a:gdLst/>
              <a:ahLst/>
              <a:cxnLst/>
              <a:rect l="l" t="t" r="r" b="b"/>
              <a:pathLst>
                <a:path w="67413" h="4098" extrusionOk="0">
                  <a:moveTo>
                    <a:pt x="4103" y="1"/>
                  </a:moveTo>
                  <a:cubicBezTo>
                    <a:pt x="1835" y="1"/>
                    <a:pt x="1" y="1835"/>
                    <a:pt x="1" y="4097"/>
                  </a:cubicBezTo>
                  <a:lnTo>
                    <a:pt x="67412" y="4097"/>
                  </a:lnTo>
                  <a:cubicBezTo>
                    <a:pt x="67412" y="1835"/>
                    <a:pt x="65578" y="1"/>
                    <a:pt x="63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5681782" y="3532315"/>
              <a:ext cx="156672" cy="156672"/>
            </a:xfrm>
            <a:custGeom>
              <a:avLst/>
              <a:gdLst/>
              <a:ahLst/>
              <a:cxnLst/>
              <a:rect l="l" t="t" r="r" b="b"/>
              <a:pathLst>
                <a:path w="9995" h="9995" extrusionOk="0">
                  <a:moveTo>
                    <a:pt x="1" y="1"/>
                  </a:moveTo>
                  <a:lnTo>
                    <a:pt x="1" y="9995"/>
                  </a:lnTo>
                  <a:lnTo>
                    <a:pt x="9995" y="9995"/>
                  </a:lnTo>
                  <a:lnTo>
                    <a:pt x="9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909255" y="3532315"/>
              <a:ext cx="156672" cy="156672"/>
            </a:xfrm>
            <a:custGeom>
              <a:avLst/>
              <a:gdLst/>
              <a:ahLst/>
              <a:cxnLst/>
              <a:rect l="l" t="t" r="r" b="b"/>
              <a:pathLst>
                <a:path w="9995" h="9995" extrusionOk="0">
                  <a:moveTo>
                    <a:pt x="1" y="1"/>
                  </a:moveTo>
                  <a:lnTo>
                    <a:pt x="1" y="9995"/>
                  </a:lnTo>
                  <a:lnTo>
                    <a:pt x="9995" y="9995"/>
                  </a:lnTo>
                  <a:lnTo>
                    <a:pt x="9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6136822" y="3532315"/>
              <a:ext cx="156578" cy="156672"/>
            </a:xfrm>
            <a:custGeom>
              <a:avLst/>
              <a:gdLst/>
              <a:ahLst/>
              <a:cxnLst/>
              <a:rect l="l" t="t" r="r" b="b"/>
              <a:pathLst>
                <a:path w="9989" h="9995" extrusionOk="0">
                  <a:moveTo>
                    <a:pt x="0" y="1"/>
                  </a:moveTo>
                  <a:lnTo>
                    <a:pt x="0" y="9995"/>
                  </a:lnTo>
                  <a:lnTo>
                    <a:pt x="9988" y="9995"/>
                  </a:lnTo>
                  <a:lnTo>
                    <a:pt x="9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6369076" y="3106986"/>
              <a:ext cx="236128" cy="17368"/>
            </a:xfrm>
            <a:custGeom>
              <a:avLst/>
              <a:gdLst/>
              <a:ahLst/>
              <a:cxnLst/>
              <a:rect l="l" t="t" r="r" b="b"/>
              <a:pathLst>
                <a:path w="15064" h="1108" extrusionOk="0">
                  <a:moveTo>
                    <a:pt x="1" y="1"/>
                  </a:moveTo>
                  <a:lnTo>
                    <a:pt x="1" y="1107"/>
                  </a:lnTo>
                  <a:lnTo>
                    <a:pt x="15064" y="1107"/>
                  </a:lnTo>
                  <a:lnTo>
                    <a:pt x="150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369076" y="3171986"/>
              <a:ext cx="236128" cy="17352"/>
            </a:xfrm>
            <a:custGeom>
              <a:avLst/>
              <a:gdLst/>
              <a:ahLst/>
              <a:cxnLst/>
              <a:rect l="l" t="t" r="r" b="b"/>
              <a:pathLst>
                <a:path w="15064" h="1107" extrusionOk="0">
                  <a:moveTo>
                    <a:pt x="1" y="0"/>
                  </a:moveTo>
                  <a:lnTo>
                    <a:pt x="1" y="1107"/>
                  </a:lnTo>
                  <a:lnTo>
                    <a:pt x="15064" y="1107"/>
                  </a:lnTo>
                  <a:lnTo>
                    <a:pt x="1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369076" y="3236892"/>
              <a:ext cx="236128" cy="17352"/>
            </a:xfrm>
            <a:custGeom>
              <a:avLst/>
              <a:gdLst/>
              <a:ahLst/>
              <a:cxnLst/>
              <a:rect l="l" t="t" r="r" b="b"/>
              <a:pathLst>
                <a:path w="15064" h="1107" extrusionOk="0">
                  <a:moveTo>
                    <a:pt x="1" y="0"/>
                  </a:moveTo>
                  <a:lnTo>
                    <a:pt x="1" y="1107"/>
                  </a:lnTo>
                  <a:lnTo>
                    <a:pt x="15064" y="1107"/>
                  </a:lnTo>
                  <a:lnTo>
                    <a:pt x="1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27"/>
          <p:cNvGrpSpPr/>
          <p:nvPr/>
        </p:nvGrpSpPr>
        <p:grpSpPr>
          <a:xfrm>
            <a:off x="6105318" y="2890358"/>
            <a:ext cx="2620948" cy="1342725"/>
            <a:chOff x="3149671" y="3439650"/>
            <a:chExt cx="1328188" cy="856318"/>
          </a:xfrm>
        </p:grpSpPr>
        <p:sp>
          <p:nvSpPr>
            <p:cNvPr id="371" name="Google Shape;371;p27"/>
            <p:cNvSpPr/>
            <p:nvPr/>
          </p:nvSpPr>
          <p:spPr>
            <a:xfrm>
              <a:off x="3149671" y="3439650"/>
              <a:ext cx="1328188" cy="856318"/>
            </a:xfrm>
            <a:custGeom>
              <a:avLst/>
              <a:gdLst/>
              <a:ahLst/>
              <a:cxnLst/>
              <a:rect l="l" t="t" r="r" b="b"/>
              <a:pathLst>
                <a:path w="87223" h="56235" extrusionOk="0">
                  <a:moveTo>
                    <a:pt x="618" y="0"/>
                  </a:moveTo>
                  <a:cubicBezTo>
                    <a:pt x="278" y="0"/>
                    <a:pt x="1" y="278"/>
                    <a:pt x="1" y="617"/>
                  </a:cubicBezTo>
                  <a:lnTo>
                    <a:pt x="1" y="55617"/>
                  </a:lnTo>
                  <a:cubicBezTo>
                    <a:pt x="1" y="55956"/>
                    <a:pt x="278" y="56234"/>
                    <a:pt x="618" y="56234"/>
                  </a:cubicBezTo>
                  <a:lnTo>
                    <a:pt x="86605" y="56234"/>
                  </a:lnTo>
                  <a:cubicBezTo>
                    <a:pt x="86944" y="56234"/>
                    <a:pt x="87222" y="55956"/>
                    <a:pt x="87222" y="55617"/>
                  </a:cubicBezTo>
                  <a:lnTo>
                    <a:pt x="87222" y="617"/>
                  </a:lnTo>
                  <a:cubicBezTo>
                    <a:pt x="87222" y="278"/>
                    <a:pt x="86944" y="0"/>
                    <a:pt x="86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3217052" y="3507017"/>
              <a:ext cx="1193425" cy="721570"/>
            </a:xfrm>
            <a:custGeom>
              <a:avLst/>
              <a:gdLst/>
              <a:ahLst/>
              <a:cxnLst/>
              <a:rect l="l" t="t" r="r" b="b"/>
              <a:pathLst>
                <a:path w="78373" h="47386" extrusionOk="0">
                  <a:moveTo>
                    <a:pt x="0" y="1"/>
                  </a:moveTo>
                  <a:lnTo>
                    <a:pt x="0" y="47386"/>
                  </a:lnTo>
                  <a:lnTo>
                    <a:pt x="78373" y="47386"/>
                  </a:lnTo>
                  <a:lnTo>
                    <a:pt x="78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3344172" y="3603422"/>
              <a:ext cx="124180" cy="16857"/>
            </a:xfrm>
            <a:custGeom>
              <a:avLst/>
              <a:gdLst/>
              <a:ahLst/>
              <a:cxnLst/>
              <a:rect l="l" t="t" r="r" b="b"/>
              <a:pathLst>
                <a:path w="8155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8155" y="1107"/>
                  </a:lnTo>
                  <a:lnTo>
                    <a:pt x="8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3507700" y="3603422"/>
              <a:ext cx="254025" cy="16857"/>
            </a:xfrm>
            <a:custGeom>
              <a:avLst/>
              <a:gdLst/>
              <a:ahLst/>
              <a:cxnLst/>
              <a:rect l="l" t="t" r="r" b="b"/>
              <a:pathLst>
                <a:path w="16682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6681" y="1107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3396904" y="3671306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3560341" y="3671306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396904" y="3734363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3560341" y="3734363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3396904" y="3797420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3560341" y="3797420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396904" y="3860477"/>
              <a:ext cx="124104" cy="16857"/>
            </a:xfrm>
            <a:custGeom>
              <a:avLst/>
              <a:gdLst/>
              <a:ahLst/>
              <a:cxnLst/>
              <a:rect l="l" t="t" r="r" b="b"/>
              <a:pathLst>
                <a:path w="815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8149" y="1106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3344172" y="3927250"/>
              <a:ext cx="124180" cy="16857"/>
            </a:xfrm>
            <a:custGeom>
              <a:avLst/>
              <a:gdLst/>
              <a:ahLst/>
              <a:cxnLst/>
              <a:rect l="l" t="t" r="r" b="b"/>
              <a:pathLst>
                <a:path w="8155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8155" y="1107"/>
                  </a:lnTo>
                  <a:lnTo>
                    <a:pt x="8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3507700" y="3927250"/>
              <a:ext cx="254025" cy="16857"/>
            </a:xfrm>
            <a:custGeom>
              <a:avLst/>
              <a:gdLst/>
              <a:ahLst/>
              <a:cxnLst/>
              <a:rect l="l" t="t" r="r" b="b"/>
              <a:pathLst>
                <a:path w="16682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6681" y="1107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560341" y="3995134"/>
              <a:ext cx="468078" cy="16857"/>
            </a:xfrm>
            <a:custGeom>
              <a:avLst/>
              <a:gdLst/>
              <a:ahLst/>
              <a:cxnLst/>
              <a:rect l="l" t="t" r="r" b="b"/>
              <a:pathLst>
                <a:path w="30739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30738" y="1107"/>
                  </a:lnTo>
                  <a:lnTo>
                    <a:pt x="30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3560341" y="4058359"/>
              <a:ext cx="468078" cy="16857"/>
            </a:xfrm>
            <a:custGeom>
              <a:avLst/>
              <a:gdLst/>
              <a:ahLst/>
              <a:cxnLst/>
              <a:rect l="l" t="t" r="r" b="b"/>
              <a:pathLst>
                <a:path w="30739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30738" y="1107"/>
                  </a:lnTo>
                  <a:lnTo>
                    <a:pt x="30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3479849" y="4058359"/>
              <a:ext cx="41160" cy="16857"/>
            </a:xfrm>
            <a:custGeom>
              <a:avLst/>
              <a:gdLst/>
              <a:ahLst/>
              <a:cxnLst/>
              <a:rect l="l" t="t" r="r" b="b"/>
              <a:pathLst>
                <a:path w="2703" h="1107" extrusionOk="0">
                  <a:moveTo>
                    <a:pt x="1" y="1"/>
                  </a:moveTo>
                  <a:lnTo>
                    <a:pt x="1" y="1107"/>
                  </a:lnTo>
                  <a:lnTo>
                    <a:pt x="2702" y="1107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396904" y="4121416"/>
              <a:ext cx="124104" cy="16781"/>
            </a:xfrm>
            <a:custGeom>
              <a:avLst/>
              <a:gdLst/>
              <a:ahLst/>
              <a:cxnLst/>
              <a:rect l="l" t="t" r="r" b="b"/>
              <a:pathLst>
                <a:path w="8150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8149" y="1101"/>
                  </a:lnTo>
                  <a:lnTo>
                    <a:pt x="8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560341" y="4121416"/>
              <a:ext cx="468078" cy="16781"/>
            </a:xfrm>
            <a:custGeom>
              <a:avLst/>
              <a:gdLst/>
              <a:ahLst/>
              <a:cxnLst/>
              <a:rect l="l" t="t" r="r" b="b"/>
              <a:pathLst>
                <a:path w="30739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30738" y="1101"/>
                  </a:lnTo>
                  <a:lnTo>
                    <a:pt x="30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062179" y="3995134"/>
              <a:ext cx="229387" cy="16857"/>
            </a:xfrm>
            <a:custGeom>
              <a:avLst/>
              <a:gdLst/>
              <a:ahLst/>
              <a:cxnLst/>
              <a:rect l="l" t="t" r="r" b="b"/>
              <a:pathLst>
                <a:path w="15064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5063" y="1107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4062179" y="4058359"/>
              <a:ext cx="229387" cy="16857"/>
            </a:xfrm>
            <a:custGeom>
              <a:avLst/>
              <a:gdLst/>
              <a:ahLst/>
              <a:cxnLst/>
              <a:rect l="l" t="t" r="r" b="b"/>
              <a:pathLst>
                <a:path w="15064" h="1107" extrusionOk="0">
                  <a:moveTo>
                    <a:pt x="0" y="1"/>
                  </a:moveTo>
                  <a:lnTo>
                    <a:pt x="0" y="1107"/>
                  </a:lnTo>
                  <a:lnTo>
                    <a:pt x="15063" y="1107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4062179" y="4121416"/>
              <a:ext cx="229387" cy="16781"/>
            </a:xfrm>
            <a:custGeom>
              <a:avLst/>
              <a:gdLst/>
              <a:ahLst/>
              <a:cxnLst/>
              <a:rect l="l" t="t" r="r" b="b"/>
              <a:pathLst>
                <a:path w="15064" h="1102" extrusionOk="0">
                  <a:moveTo>
                    <a:pt x="0" y="1"/>
                  </a:moveTo>
                  <a:lnTo>
                    <a:pt x="0" y="1101"/>
                  </a:lnTo>
                  <a:lnTo>
                    <a:pt x="15063" y="1101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3560341" y="3860477"/>
              <a:ext cx="725895" cy="16857"/>
            </a:xfrm>
            <a:custGeom>
              <a:avLst/>
              <a:gdLst/>
              <a:ahLst/>
              <a:cxnLst/>
              <a:rect l="l" t="t" r="r" b="b"/>
              <a:pathLst>
                <a:path w="47670" h="1107" extrusionOk="0">
                  <a:moveTo>
                    <a:pt x="1" y="0"/>
                  </a:moveTo>
                  <a:lnTo>
                    <a:pt x="1" y="1106"/>
                  </a:lnTo>
                  <a:lnTo>
                    <a:pt x="47669" y="1106"/>
                  </a:lnTo>
                  <a:lnTo>
                    <a:pt x="4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F2BF631-58F5-7083-D505-A8D1B975D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65" y="44951"/>
            <a:ext cx="1313099" cy="1313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D7E-1940-C4EF-E685-4B9909F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492" y="316777"/>
            <a:ext cx="7704000" cy="640200"/>
          </a:xfrm>
        </p:spPr>
        <p:txBody>
          <a:bodyPr/>
          <a:lstStyle/>
          <a:p>
            <a:r>
              <a:rPr lang="en-IN" dirty="0"/>
              <a:t>Important Instructions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BB0FE-60F0-01D8-EBA7-D7A9C8AA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5" y="44951"/>
            <a:ext cx="1313099" cy="131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EF05C-DA6F-77CB-06C8-E4D1E178AC48}"/>
              </a:ext>
            </a:extLst>
          </p:cNvPr>
          <p:cNvSpPr txBox="1"/>
          <p:nvPr/>
        </p:nvSpPr>
        <p:spPr>
          <a:xfrm>
            <a:off x="503663" y="1358050"/>
            <a:ext cx="717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ensure below points are met while submitting the Idea PPT:</a:t>
            </a:r>
          </a:p>
        </p:txBody>
      </p:sp>
      <p:sp>
        <p:nvSpPr>
          <p:cNvPr id="8" name="Google Shape;100;p3">
            <a:extLst>
              <a:ext uri="{FF2B5EF4-FFF2-40B4-BE49-F238E27FC236}">
                <a16:creationId xmlns:a16="http://schemas.microsoft.com/office/drawing/2014/main" id="{11FAE3DC-EA6C-01EE-8E1F-5F92CF41F49E}"/>
              </a:ext>
            </a:extLst>
          </p:cNvPr>
          <p:cNvSpPr txBox="1"/>
          <p:nvPr/>
        </p:nvSpPr>
        <p:spPr>
          <a:xfrm>
            <a:off x="367832" y="1915454"/>
            <a:ext cx="8405778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lang="en-US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delete this slide (Important Pointers) when you upload / present the details of your idea.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7257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Alata</vt:lpstr>
      <vt:lpstr>Open Sans</vt:lpstr>
      <vt:lpstr>Archivo</vt:lpstr>
      <vt:lpstr>Anaheim</vt:lpstr>
      <vt:lpstr>Arial</vt:lpstr>
      <vt:lpstr>Calibri</vt:lpstr>
      <vt:lpstr>Intro to Recursion by Slidesgo</vt:lpstr>
      <vt:lpstr>Problem Statement ID : SRUID in Website (If own problem statement SRUID +Team Leader Roll no last 5 digits ) Problem Statement Title : Domain : PS Category : Hardware / Software  Team ID : Team name : Registered team name</vt:lpstr>
      <vt:lpstr>Idea title </vt:lpstr>
      <vt:lpstr>Technical Approach</vt:lpstr>
      <vt:lpstr>Feasibility &amp; Viability</vt:lpstr>
      <vt:lpstr>Impact and Benefits</vt:lpstr>
      <vt:lpstr>Alternative resources</vt:lpstr>
      <vt:lpstr>Important Instructions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Shashank Jakku</cp:lastModifiedBy>
  <cp:revision>1</cp:revision>
  <dcterms:modified xsi:type="dcterms:W3CDTF">2025-03-16T06:28:56Z</dcterms:modified>
</cp:coreProperties>
</file>