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74" r:id="rId4"/>
    <p:sldId id="275" r:id="rId5"/>
    <p:sldId id="259" r:id="rId6"/>
    <p:sldId id="260" r:id="rId7"/>
    <p:sldId id="271" r:id="rId8"/>
    <p:sldId id="272" r:id="rId9"/>
    <p:sldId id="273" r:id="rId10"/>
    <p:sldId id="261" r:id="rId11"/>
    <p:sldId id="276" r:id="rId12"/>
    <p:sldId id="266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70" d="100"/>
          <a:sy n="70" d="100"/>
        </p:scale>
        <p:origin x="-690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38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39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40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41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42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88219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8588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8597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5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8601" name="Google Shape;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8610" name="Google Shape;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27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8616" name="Google Shape;2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Google Shape;31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8634" name="Google Shape;31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Google Shape;33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8636" name="Google Shape;33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1;p2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77" name="Google Shape;12;p28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78" name="Google Shape;13;p2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79" name="Google Shape;14;p2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80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17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90" name="Google Shape;18;p2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91" name="Google Shape;19;p2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92" name="Google Shape;20;p2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93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23;p3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12" name="Google Shape;24;p3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13" name="Google Shape;25;p3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Contents slide layout">
  <p:cSld name="4_Contents slide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Google Shape;27;p31"/>
          <p:cNvSpPr txBox="1">
            <a:spLocks noGrp="1"/>
          </p:cNvSpPr>
          <p:nvPr>
            <p:ph type="body" idx="1"/>
          </p:nvPr>
        </p:nvSpPr>
        <p:spPr>
          <a:xfrm>
            <a:off x="323532" y="339553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0" name="Google Shape;28;p31"/>
          <p:cNvGrpSpPr/>
          <p:nvPr/>
        </p:nvGrpSpPr>
        <p:grpSpPr>
          <a:xfrm rot="10800000" flipH="1">
            <a:off x="5427412" y="1143352"/>
            <a:ext cx="1337279" cy="220479"/>
            <a:chOff x="5809673" y="3008118"/>
            <a:chExt cx="2419398" cy="398889"/>
          </a:xfrm>
        </p:grpSpPr>
        <p:sp>
          <p:nvSpPr>
            <p:cNvPr id="1048626" name="Google Shape;29;p31"/>
            <p:cNvSpPr/>
            <p:nvPr/>
          </p:nvSpPr>
          <p:spPr>
            <a:xfrm>
              <a:off x="5809673" y="3008118"/>
              <a:ext cx="398888" cy="398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627" name="Google Shape;30;p31"/>
            <p:cNvSpPr/>
            <p:nvPr/>
          </p:nvSpPr>
          <p:spPr>
            <a:xfrm>
              <a:off x="6314801" y="3008118"/>
              <a:ext cx="398888" cy="3988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628" name="Google Shape;31;p31"/>
            <p:cNvSpPr/>
            <p:nvPr/>
          </p:nvSpPr>
          <p:spPr>
            <a:xfrm>
              <a:off x="6819928" y="3008118"/>
              <a:ext cx="398888" cy="3988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629" name="Google Shape;32;p31"/>
            <p:cNvSpPr/>
            <p:nvPr/>
          </p:nvSpPr>
          <p:spPr>
            <a:xfrm>
              <a:off x="7325056" y="3008118"/>
              <a:ext cx="398888" cy="3988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630" name="Google Shape;33;p31"/>
            <p:cNvSpPr/>
            <p:nvPr/>
          </p:nvSpPr>
          <p:spPr>
            <a:xfrm>
              <a:off x="7830183" y="3008118"/>
              <a:ext cx="398888" cy="39888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ntents slide layout">
  <p:cSld name="1_Contents slide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39;p1"/>
          <p:cNvSpPr txBox="1">
            <a:spLocks noGrp="1"/>
          </p:cNvSpPr>
          <p:nvPr>
            <p:ph type="ctrTitle"/>
          </p:nvPr>
        </p:nvSpPr>
        <p:spPr>
          <a:xfrm>
            <a:off x="743588" y="1501355"/>
            <a:ext cx="9672892" cy="120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 smtClean="0"/>
              <a:t>Title of PBL</a:t>
            </a:r>
            <a:endParaRPr lang="en-IN" dirty="0"/>
          </a:p>
        </p:txBody>
      </p:sp>
      <p:sp>
        <p:nvSpPr>
          <p:cNvPr id="1048582" name="Google Shape;40;p1"/>
          <p:cNvSpPr txBox="1">
            <a:spLocks noGrp="1"/>
          </p:cNvSpPr>
          <p:nvPr>
            <p:ph type="subTitle" idx="1"/>
          </p:nvPr>
        </p:nvSpPr>
        <p:spPr>
          <a:xfrm>
            <a:off x="2236606" y="2615596"/>
            <a:ext cx="8173551" cy="1207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IN" sz="4000" dirty="0" smtClean="0"/>
              <a:t>USING ?????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IN" sz="4000" dirty="0" smtClean="0"/>
              <a:t>  </a:t>
            </a:r>
            <a:endParaRPr lang="en-IN" sz="2800" dirty="0"/>
          </a:p>
        </p:txBody>
      </p:sp>
      <p:sp>
        <p:nvSpPr>
          <p:cNvPr id="1048585" name="Google Shape;44;p1"/>
          <p:cNvSpPr txBox="1"/>
          <p:nvPr/>
        </p:nvSpPr>
        <p:spPr>
          <a:xfrm>
            <a:off x="8243335" y="990897"/>
            <a:ext cx="3544434" cy="548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6" name="Google Shape;45;p1"/>
          <p:cNvSpPr txBox="1"/>
          <p:nvPr/>
        </p:nvSpPr>
        <p:spPr>
          <a:xfrm flipV="1">
            <a:off x="1304265" y="328612"/>
            <a:ext cx="10773938" cy="90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282;p18"/>
          <p:cNvSpPr txBox="1"/>
          <p:nvPr/>
        </p:nvSpPr>
        <p:spPr>
          <a:xfrm>
            <a:off x="1518081" y="168675"/>
            <a:ext cx="331137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IN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31F463F-1C6E-63A0-58EC-2F2D330A6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33" y="339553"/>
            <a:ext cx="8364756" cy="857199"/>
          </a:xfrm>
        </p:spPr>
        <p:txBody>
          <a:bodyPr/>
          <a:lstStyle/>
          <a:p>
            <a:r>
              <a:rPr lang="en-IN" dirty="0"/>
              <a:t>Our Team Members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5491506" y="3275112"/>
            <a:ext cx="21166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Photo/Image of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321;p25"/>
          <p:cNvSpPr txBox="1">
            <a:spLocks noGrp="1"/>
          </p:cNvSpPr>
          <p:nvPr>
            <p:ph type="body" idx="1"/>
          </p:nvPr>
        </p:nvSpPr>
        <p:spPr>
          <a:xfrm>
            <a:off x="-2517322" y="233021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</a:pPr>
            <a:r>
              <a:rPr lang="en-IN"/>
              <a:t>Conclusion :</a:t>
            </a:r>
          </a:p>
        </p:txBody>
      </p:sp>
      <p:sp>
        <p:nvSpPr>
          <p:cNvPr id="1048632" name="Google Shape;322;p25"/>
          <p:cNvSpPr txBox="1"/>
          <p:nvPr/>
        </p:nvSpPr>
        <p:spPr>
          <a:xfrm>
            <a:off x="1054608" y="1822704"/>
            <a:ext cx="11137392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Google Shape;341;p26" descr="See the source imag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19736" y="1192306"/>
            <a:ext cx="9525000" cy="4839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Google Shape;50;p2"/>
          <p:cNvSpPr txBox="1">
            <a:spLocks noGrp="1"/>
          </p:cNvSpPr>
          <p:nvPr>
            <p:ph type="title"/>
          </p:nvPr>
        </p:nvSpPr>
        <p:spPr>
          <a:xfrm>
            <a:off x="0" y="707254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5400">
                <a:solidFill>
                  <a:srgbClr val="0C0C0C"/>
                </a:solidFill>
              </a:rPr>
              <a:t>       TEAM MEMBERS </a:t>
            </a:r>
          </a:p>
        </p:txBody>
      </p:sp>
      <p:sp>
        <p:nvSpPr>
          <p:cNvPr id="1048595" name="Google Shape;51;p2"/>
          <p:cNvSpPr txBox="1">
            <a:spLocks noGrp="1"/>
          </p:cNvSpPr>
          <p:nvPr>
            <p:ph type="body" idx="1"/>
          </p:nvPr>
        </p:nvSpPr>
        <p:spPr>
          <a:xfrm>
            <a:off x="1731147" y="2648754"/>
            <a:ext cx="9478189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dirty="0" err="1" smtClean="0">
                <a:solidFill>
                  <a:srgbClr val="4F6417"/>
                </a:solidFill>
              </a:rPr>
              <a:t>Name,Roll</a:t>
            </a:r>
            <a:r>
              <a:rPr lang="en-US" sz="4000" dirty="0" smtClean="0">
                <a:solidFill>
                  <a:srgbClr val="4F6417"/>
                </a:solidFill>
              </a:rPr>
              <a:t> number of Team</a:t>
            </a:r>
            <a:endParaRPr sz="4000" dirty="0">
              <a:solidFill>
                <a:srgbClr val="4F6417"/>
              </a:solidFill>
            </a:endParaRPr>
          </a:p>
        </p:txBody>
      </p:sp>
      <p:pic>
        <p:nvPicPr>
          <p:cNvPr id="2097153" name="Google Shape;52;p2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8053763" y="1367654"/>
            <a:ext cx="3564574" cy="213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5BEDA8A-FEAF-B665-D9B4-710F68B3B1D3}"/>
              </a:ext>
            </a:extLst>
          </p:cNvPr>
          <p:cNvSpPr txBox="1"/>
          <p:nvPr/>
        </p:nvSpPr>
        <p:spPr>
          <a:xfrm>
            <a:off x="983432" y="1556793"/>
            <a:ext cx="8160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4000" b="1" i="0" dirty="0">
                <a:solidFill>
                  <a:srgbClr val="273239"/>
                </a:solidFill>
                <a:effectLst/>
                <a:latin typeface="urw-din"/>
              </a:rPr>
              <a:t>Problem Statement</a:t>
            </a:r>
            <a:r>
              <a:rPr lang="en-US" sz="4000" b="1" dirty="0">
                <a:solidFill>
                  <a:srgbClr val="273239"/>
                </a:solidFill>
                <a:latin typeface="urw-din"/>
              </a:rPr>
              <a:t>: 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362213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FFF3267-C4AE-D647-DF44-EFA667B6BEF4}"/>
              </a:ext>
            </a:extLst>
          </p:cNvPr>
          <p:cNvSpPr txBox="1"/>
          <p:nvPr/>
        </p:nvSpPr>
        <p:spPr>
          <a:xfrm>
            <a:off x="1199456" y="1196752"/>
            <a:ext cx="8856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600" b="1" i="0" dirty="0">
                <a:solidFill>
                  <a:srgbClr val="273239"/>
                </a:solidFill>
                <a:effectLst/>
                <a:latin typeface="urw-din"/>
              </a:rPr>
              <a:t>Approach:</a:t>
            </a:r>
            <a:r>
              <a:rPr lang="en-US" sz="3600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5103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Google Shape;57;p3"/>
          <p:cNvSpPr txBox="1">
            <a:spLocks noGrp="1"/>
          </p:cNvSpPr>
          <p:nvPr>
            <p:ph type="title"/>
          </p:nvPr>
        </p:nvSpPr>
        <p:spPr>
          <a:xfrm>
            <a:off x="869979" y="1115627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6000"/>
              <a:t>ABOUT THE PROJECT</a:t>
            </a:r>
          </a:p>
        </p:txBody>
      </p:sp>
      <p:sp>
        <p:nvSpPr>
          <p:cNvPr id="1048599" name="Google Shape;59;p3"/>
          <p:cNvSpPr/>
          <p:nvPr/>
        </p:nvSpPr>
        <p:spPr>
          <a:xfrm>
            <a:off x="3002588" y="2744307"/>
            <a:ext cx="5162549" cy="2632076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64;p4"/>
          <p:cNvSpPr txBox="1">
            <a:spLocks noGrp="1"/>
          </p:cNvSpPr>
          <p:nvPr>
            <p:ph type="title"/>
          </p:nvPr>
        </p:nvSpPr>
        <p:spPr>
          <a:xfrm>
            <a:off x="407834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6600" b="1" i="1">
                <a:solidFill>
                  <a:srgbClr val="323F4F"/>
                </a:solidFill>
              </a:rPr>
              <a:t>      </a:t>
            </a:r>
            <a:br>
              <a:rPr lang="en-IN" sz="6600" b="1" i="1">
                <a:solidFill>
                  <a:srgbClr val="323F4F"/>
                </a:solidFill>
              </a:rPr>
            </a:br>
            <a:r>
              <a:rPr lang="en-IN" sz="6600" b="1" i="1">
                <a:solidFill>
                  <a:srgbClr val="323F4F"/>
                </a:solidFill>
              </a:rPr>
              <a:t>   </a:t>
            </a:r>
            <a:endParaRPr lang="zh-CN" altLang="en-US"/>
          </a:p>
        </p:txBody>
      </p:sp>
      <p:sp>
        <p:nvSpPr>
          <p:cNvPr id="1048603" name="Google Shape;66;p4"/>
          <p:cNvSpPr/>
          <p:nvPr/>
        </p:nvSpPr>
        <p:spPr>
          <a:xfrm>
            <a:off x="3670742" y="2197100"/>
            <a:ext cx="4263582" cy="533400"/>
          </a:xfrm>
          <a:prstGeom prst="rect">
            <a:avLst/>
          </a:prstGeom>
          <a:gradFill>
            <a:gsLst>
              <a:gs pos="0">
                <a:srgbClr val="FAA3DC"/>
              </a:gs>
              <a:gs pos="35000">
                <a:srgbClr val="FBBDE4"/>
              </a:gs>
              <a:gs pos="100000">
                <a:srgbClr val="FDE5F6"/>
              </a:gs>
            </a:gsLst>
            <a:lin ang="16200000" scaled="0"/>
          </a:gradFill>
          <a:ln w="9525" cap="flat" cmpd="sng">
            <a:solidFill>
              <a:srgbClr val="B1469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4" name="Google Shape;67;p4"/>
          <p:cNvSpPr/>
          <p:nvPr/>
        </p:nvSpPr>
        <p:spPr>
          <a:xfrm>
            <a:off x="3670742" y="2736223"/>
            <a:ext cx="4263581" cy="5334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5" name="Google Shape;68;p4"/>
          <p:cNvSpPr/>
          <p:nvPr/>
        </p:nvSpPr>
        <p:spPr>
          <a:xfrm>
            <a:off x="3670741" y="3264850"/>
            <a:ext cx="4263582" cy="563881"/>
          </a:xfrm>
          <a:prstGeom prst="rect">
            <a:avLst/>
          </a:prstGeom>
          <a:gradFill>
            <a:gsLst>
              <a:gs pos="0">
                <a:srgbClr val="E1FF93"/>
              </a:gs>
              <a:gs pos="35000">
                <a:srgbClr val="E7FFB3"/>
              </a:gs>
              <a:gs pos="100000">
                <a:srgbClr val="F7FFDF"/>
              </a:gs>
            </a:gsLst>
            <a:lin ang="16200000" scaled="0"/>
          </a:gradFill>
          <a:ln w="9525" cap="flat" cmpd="sng">
            <a:solidFill>
              <a:srgbClr val="9DC62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6" name="Google Shape;69;p4"/>
          <p:cNvSpPr/>
          <p:nvPr/>
        </p:nvSpPr>
        <p:spPr>
          <a:xfrm>
            <a:off x="3670741" y="3828730"/>
            <a:ext cx="4263582" cy="533400"/>
          </a:xfrm>
          <a:prstGeom prst="rect">
            <a:avLst/>
          </a:prstGeom>
          <a:gradFill>
            <a:gsLst>
              <a:gs pos="0">
                <a:srgbClr val="B3C3D2"/>
              </a:gs>
              <a:gs pos="35000">
                <a:srgbClr val="CBD5DE"/>
              </a:gs>
              <a:gs pos="100000">
                <a:srgbClr val="EBEFF2"/>
              </a:gs>
            </a:gsLst>
            <a:lin ang="16200000" scaled="0"/>
          </a:gradFill>
          <a:ln w="9525" cap="flat" cmpd="sng">
            <a:solidFill>
              <a:srgbClr val="3F5B6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7" name="Google Shape;70;p4"/>
          <p:cNvSpPr/>
          <p:nvPr/>
        </p:nvSpPr>
        <p:spPr>
          <a:xfrm>
            <a:off x="3670739" y="3764186"/>
            <a:ext cx="4263581" cy="592157"/>
          </a:xfrm>
          <a:prstGeom prst="rect">
            <a:avLst/>
          </a:prstGeom>
          <a:gradFill>
            <a:gsLst>
              <a:gs pos="0">
                <a:srgbClr val="FF8199"/>
              </a:gs>
              <a:gs pos="35000">
                <a:srgbClr val="FFA8B7"/>
              </a:gs>
              <a:gs pos="100000">
                <a:srgbClr val="FFDBE2"/>
              </a:gs>
            </a:gsLst>
            <a:lin ang="16200000" scaled="0"/>
          </a:gradFill>
          <a:ln w="9525" cap="flat" cmpd="sng">
            <a:solidFill>
              <a:srgbClr val="E50C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8" name="TextBox 1048607"/>
          <p:cNvSpPr txBox="1"/>
          <p:nvPr/>
        </p:nvSpPr>
        <p:spPr>
          <a:xfrm>
            <a:off x="1657860" y="1054229"/>
            <a:ext cx="5611816" cy="891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 b="1" i="1" u="sng">
                <a:solidFill>
                  <a:srgbClr val="000000"/>
                </a:solidFill>
              </a:rPr>
              <a:t>Functions Used</a:t>
            </a:r>
            <a:endParaRPr lang="en-IN" sz="5400" b="1" i="1" u="sn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0A51BED-9B66-3F81-48D5-9AA14576983E}"/>
              </a:ext>
            </a:extLst>
          </p:cNvPr>
          <p:cNvSpPr txBox="1"/>
          <p:nvPr/>
        </p:nvSpPr>
        <p:spPr>
          <a:xfrm>
            <a:off x="1343472" y="1782395"/>
            <a:ext cx="801439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4000" b="1" i="0" dirty="0">
                <a:solidFill>
                  <a:srgbClr val="273239"/>
                </a:solidFill>
                <a:effectLst/>
                <a:latin typeface="urw-din"/>
              </a:rPr>
              <a:t>Advantages of </a:t>
            </a:r>
            <a:r>
              <a:rPr lang="en-US" sz="4000" b="1" dirty="0" smtClean="0">
                <a:solidFill>
                  <a:srgbClr val="273239"/>
                </a:solidFill>
                <a:latin typeface="urw-din"/>
              </a:rPr>
              <a:t>(using….)</a:t>
            </a:r>
            <a:r>
              <a:rPr lang="en-US" sz="4000" b="1" i="0" dirty="0" smtClean="0">
                <a:solidFill>
                  <a:srgbClr val="273239"/>
                </a:solidFill>
                <a:effectLst/>
                <a:latin typeface="urw-din"/>
              </a:rPr>
              <a:t>:</a:t>
            </a:r>
            <a:endParaRPr lang="en-US" sz="4000" b="1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162269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98122CD-C77A-7C8D-3310-B12C72ED3746}"/>
              </a:ext>
            </a:extLst>
          </p:cNvPr>
          <p:cNvSpPr txBox="1"/>
          <p:nvPr/>
        </p:nvSpPr>
        <p:spPr>
          <a:xfrm>
            <a:off x="1377380" y="1676131"/>
            <a:ext cx="77263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3600" b="1" i="0" dirty="0" smtClean="0">
                <a:solidFill>
                  <a:srgbClr val="273239"/>
                </a:solidFill>
                <a:effectLst/>
                <a:latin typeface="urw-din"/>
              </a:rPr>
              <a:t>Disadvantages </a:t>
            </a:r>
            <a:r>
              <a:rPr lang="en-US" sz="3600" b="1" dirty="0">
                <a:solidFill>
                  <a:srgbClr val="273239"/>
                </a:solidFill>
                <a:latin typeface="urw-din"/>
              </a:rPr>
              <a:t>of (using….):</a:t>
            </a:r>
          </a:p>
          <a:p>
            <a:pPr algn="l" fontAlgn="base"/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2437261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98D5A43-030E-2E3D-6996-A20F690CB3ED}"/>
              </a:ext>
            </a:extLst>
          </p:cNvPr>
          <p:cNvSpPr txBox="1"/>
          <p:nvPr/>
        </p:nvSpPr>
        <p:spPr>
          <a:xfrm>
            <a:off x="1276078" y="1168525"/>
            <a:ext cx="78725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3600" b="1" i="0" dirty="0">
                <a:solidFill>
                  <a:srgbClr val="273239"/>
                </a:solidFill>
                <a:effectLst/>
                <a:latin typeface="urw-din"/>
              </a:rPr>
              <a:t>Applications </a:t>
            </a:r>
            <a:r>
              <a:rPr lang="en-US" sz="3600" b="1" i="0" dirty="0" smtClean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sz="3600" b="1" dirty="0">
                <a:solidFill>
                  <a:srgbClr val="273239"/>
                </a:solidFill>
                <a:latin typeface="urw-din"/>
              </a:rPr>
              <a:t>of (using</a:t>
            </a:r>
            <a:r>
              <a:rPr lang="en-US" sz="3600" b="1" dirty="0" smtClean="0">
                <a:solidFill>
                  <a:srgbClr val="273239"/>
                </a:solidFill>
                <a:latin typeface="urw-din"/>
              </a:rPr>
              <a:t>….)</a:t>
            </a:r>
            <a:endParaRPr lang="en-US" sz="3600" b="1" dirty="0">
              <a:solidFill>
                <a:srgbClr val="273239"/>
              </a:solidFill>
              <a:latin typeface="urw-din"/>
            </a:endParaRPr>
          </a:p>
          <a:p>
            <a:pPr algn="l" fontAlgn="base"/>
            <a:r>
              <a:rPr lang="en-US" sz="3600" b="1" i="0" dirty="0" smtClean="0">
                <a:solidFill>
                  <a:srgbClr val="273239"/>
                </a:solidFill>
                <a:effectLst/>
                <a:latin typeface="urw-din"/>
              </a:rPr>
              <a:t>real </a:t>
            </a:r>
            <a:r>
              <a:rPr lang="en-US" sz="3600" b="1" i="0" dirty="0">
                <a:solidFill>
                  <a:srgbClr val="273239"/>
                </a:solidFill>
                <a:effectLst/>
                <a:latin typeface="urw-din"/>
              </a:rPr>
              <a:t>world: </a:t>
            </a:r>
          </a:p>
        </p:txBody>
      </p:sp>
    </p:spTree>
    <p:extLst>
      <p:ext uri="{BB962C8B-B14F-4D97-AF65-F5344CB8AC3E}">
        <p14:creationId xmlns:p14="http://schemas.microsoft.com/office/powerpoint/2010/main" val="1261360224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STEA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61358"/>
      </a:accent1>
      <a:accent2>
        <a:srgbClr val="ED7D1F"/>
      </a:accent2>
      <a:accent3>
        <a:srgbClr val="A0C82F"/>
      </a:accent3>
      <a:accent4>
        <a:srgbClr val="32B5D3"/>
      </a:accent4>
      <a:accent5>
        <a:srgbClr val="B44B97"/>
      </a:accent5>
      <a:accent6>
        <a:srgbClr val="435E7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51</Words>
  <Application>Microsoft Office PowerPoint</Application>
  <PresentationFormat>Custom</PresentationFormat>
  <Paragraphs>29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Contents Slide Master</vt:lpstr>
      <vt:lpstr>Title of PBL</vt:lpstr>
      <vt:lpstr>       TEAM MEMBERS </vt:lpstr>
      <vt:lpstr>PowerPoint Presentation</vt:lpstr>
      <vt:lpstr>PowerPoint Presentation</vt:lpstr>
      <vt:lpstr>ABOUT THE PROJECT</vt:lpstr>
      <vt:lpstr>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INFORMATION</dc:title>
  <dc:creator>Thirupathi Lakkam</dc:creator>
  <cp:lastModifiedBy>Windows User</cp:lastModifiedBy>
  <cp:revision>3</cp:revision>
  <dcterms:created xsi:type="dcterms:W3CDTF">2022-11-18T20:47:52Z</dcterms:created>
  <dcterms:modified xsi:type="dcterms:W3CDTF">2023-11-03T04:59:43Z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f8c0f89b21d34ce088e8178ec1358420</vt:lpwstr>
  </property>
</Properties>
</file>