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>
        <p:scale>
          <a:sx n="91" d="100"/>
          <a:sy n="91" d="100"/>
        </p:scale>
        <p:origin x="13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2613-7F0B-3A4F-A4AF-FDAF163D8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92619-5BE5-0242-9FC2-6ABC5796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07D8-ED4A-2341-A06E-1E0ED5E2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F94C-0F57-9B4F-85BF-76747A3C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4566-D90B-9E48-9069-30966AE3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2FFC-961F-AF49-A094-B31A7FC0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B17EB-2768-A04D-8946-77D3E6851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0393-C767-6549-9062-763FBC5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BE0E-D389-B24F-BF56-1906794C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0414-10B6-2C44-AE15-A87F4BE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FF0A9-10E9-814B-BD1F-D4412E4E9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BAC88-85C0-A045-9BD9-C5029BC94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3A8C-6CF6-EA43-9E49-B54D9F4E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91F00-A8B3-254B-BDC4-F4D1490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A6C0-3448-5444-A230-0199F32D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44DA-3391-7741-A31E-00C996CC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6282-D0B2-624D-A684-B8A554F7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8EE6-ABCA-2A44-AC30-17624F78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30C5-E6F1-8341-9A2F-FD017677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3215-B4B3-9041-ADAE-B2138392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B73-4893-2A42-BA5C-80CEE187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EDD44-055D-7247-83CF-395AED2F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ABB99-FA0A-F141-B193-BEF5E6C9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BFB2-5397-5C40-A3D3-D14A991B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D749-CD0B-C746-9F46-A302DB20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8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D803-9B49-3946-93F8-7E4EA6FB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AA6F-6F3C-5E47-AF17-5D04FC903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87ED-17D1-6F48-8337-A20931D7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29C2A-E7BE-5F48-845D-AA53C89C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1CAC8-D8B2-A544-B75F-FBBEB4BE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0E8B1-7A74-5143-9882-43B82A3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3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340B-8D2A-2E4E-BFB4-8C15EE66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40899-B69E-E940-A4B6-0069E7F3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37FBE-DBC3-BF42-917E-410400D3A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0C40C-C3AB-AC4A-B52E-FEF9116B6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1C7E-BB37-4943-BD67-ABDAB4FD8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CD32E-385E-F943-9FAA-8425BAB7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76408-D390-F04E-9B2A-AB475398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4EB55-DFEF-3147-BF4E-35B035D5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A198-BAB5-5545-8D9F-C9EFA3F1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E6728-B3D7-DE41-A619-A40EA33E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B45EB-3D12-5B40-9DCF-6E9DDD5D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05C71-AC17-D547-80DA-1D128904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DD2DE-5B98-774B-8975-90CB6FBF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E7CC0-E29B-E244-B851-2E7E960F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4F783-7C35-8149-AD2A-F189731A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C530-8BF9-7449-A345-45D405FE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C3D8-128A-1849-9438-F9E9E0F0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C8E91-EBAC-3C4E-B6AC-991AA5AE5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8DC4F-D233-0341-8BF1-B8FAA415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1111F-465A-9441-B01E-AEC0F778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7485-E8B7-4E47-A892-1228CF6A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9E89-CF0C-734D-8C76-5DF34CDB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1AFB2-24F5-B544-BA84-28CC2E434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C61CC-3EF6-B644-BC37-61E8C296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469DF-FE19-E44C-B8A2-D7381AB7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C077-5873-9645-8EF4-2CFC9E7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3605B-510E-8942-9831-7FBC859A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2F3AF-960A-F74C-B21D-669BB2A0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D92C2-CBB2-8C4C-B73C-A1866D39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2CDD-DC8B-CA49-B94B-81A829BF4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67FE-BA8E-3745-BBCD-571FE4DA2B2C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51B1-1EB1-5246-B285-ED6D1E490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E6539-236A-0F46-8E57-6CD236BF7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5CFA-DAC8-DC46-8EB5-F58E2A2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2973-57FD-3B42-BCA1-AD5E99A6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5100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Image based Food size and calories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30AF-F3F3-E840-822A-1CFBB015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2238" y="3602037"/>
            <a:ext cx="5486400" cy="28844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name : Mystic-gang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Abhinav </a:t>
            </a:r>
            <a:r>
              <a:rPr lang="en-US" dirty="0" err="1"/>
              <a:t>Mamidipelly</a:t>
            </a:r>
            <a:endParaRPr lang="en-US" dirty="0"/>
          </a:p>
          <a:p>
            <a:r>
              <a:rPr lang="en-US" dirty="0"/>
              <a:t>Harsha Vardhan Reddy </a:t>
            </a:r>
            <a:r>
              <a:rPr lang="en-US" dirty="0" err="1"/>
              <a:t>Goli</a:t>
            </a:r>
            <a:endParaRPr lang="en-US" dirty="0"/>
          </a:p>
          <a:p>
            <a:r>
              <a:rPr lang="en-US" dirty="0" err="1"/>
              <a:t>Udhaya</a:t>
            </a:r>
            <a:r>
              <a:rPr lang="en-US" dirty="0"/>
              <a:t> Kumar Gutta</a:t>
            </a:r>
          </a:p>
          <a:p>
            <a:r>
              <a:rPr lang="en-US" dirty="0" err="1"/>
              <a:t>Prakyath</a:t>
            </a:r>
            <a:r>
              <a:rPr lang="en-US" dirty="0"/>
              <a:t> Reddy </a:t>
            </a:r>
            <a:r>
              <a:rPr lang="en-US" dirty="0" err="1"/>
              <a:t>Kandimalla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AE67A-1B2C-8F45-81F4-E679269E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Risk Monitoring and Control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45FE-8CAE-7043-8F62-BA200CD8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855579" cy="3567173"/>
          </a:xfrm>
        </p:spPr>
        <p:txBody>
          <a:bodyPr anchor="ctr">
            <a:normAutofit/>
          </a:bodyPr>
          <a:lstStyle/>
          <a:p>
            <a:pPr lvl="0"/>
            <a:r>
              <a:rPr lang="en-US" sz="2400" dirty="0"/>
              <a:t>Collection of dataset.</a:t>
            </a:r>
          </a:p>
          <a:p>
            <a:pPr lvl="0"/>
            <a:r>
              <a:rPr lang="en-US" sz="2400" dirty="0"/>
              <a:t>Training of the dataset.</a:t>
            </a:r>
          </a:p>
          <a:p>
            <a:pPr lvl="0"/>
            <a:r>
              <a:rPr lang="en-US" sz="2400" dirty="0"/>
              <a:t>Identify new risks.</a:t>
            </a:r>
          </a:p>
          <a:p>
            <a:pPr lvl="0"/>
            <a:r>
              <a:rPr lang="en-US" sz="2400" dirty="0"/>
              <a:t>Track risk response.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511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D4264-C4B3-0040-9668-BB5D8A7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F160-8B6D-794D-82B0-5B1C1F03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191718"/>
          </a:xfrm>
        </p:spPr>
        <p:txBody>
          <a:bodyPr anchor="ctr">
            <a:noAutofit/>
          </a:bodyPr>
          <a:lstStyle/>
          <a:p>
            <a:pPr algn="just">
              <a:buNone/>
            </a:pPr>
            <a:r>
              <a:rPr lang="en-US" sz="2000" dirty="0"/>
              <a:t>[1] T. Miyazaki, De. S. G. </a:t>
            </a:r>
            <a:r>
              <a:rPr lang="en-US" sz="2000" dirty="0" err="1"/>
              <a:t>Chamin</a:t>
            </a:r>
            <a:r>
              <a:rPr lang="en-US" sz="2000" dirty="0"/>
              <a:t>, and K. Aizawa, “Image-based calorie content estimation for dietary assessment,” in IEEE International Symposium on Multimedia, pp. 363–368, 2011. </a:t>
            </a:r>
          </a:p>
          <a:p>
            <a:pPr algn="just">
              <a:buNone/>
            </a:pPr>
            <a:r>
              <a:rPr lang="en-US" sz="2000" dirty="0"/>
              <a:t>[2] M. Chen, Y. Yang, C. Ho, S. Wang, S. Liu, E. Chang, C. Yeh, and M. </a:t>
            </a:r>
            <a:r>
              <a:rPr lang="en-US" sz="2000" dirty="0" err="1"/>
              <a:t>Ouhyoung</a:t>
            </a:r>
            <a:r>
              <a:rPr lang="en-US" sz="2000" dirty="0"/>
              <a:t>, “Automatic </a:t>
            </a:r>
            <a:r>
              <a:rPr lang="en-US" sz="2000" dirty="0" err="1"/>
              <a:t>chinese</a:t>
            </a:r>
            <a:r>
              <a:rPr lang="en-US" sz="2000" dirty="0"/>
              <a:t> food identification and quantity estimation,” in Proc. of SIGGRAPH Asia Technical Briefs, p. 29, 2012. </a:t>
            </a:r>
          </a:p>
          <a:p>
            <a:pPr algn="just">
              <a:buNone/>
            </a:pPr>
            <a:r>
              <a:rPr lang="en-US" sz="2000" dirty="0"/>
              <a:t>[3] F. Kong and J. Tan, “</a:t>
            </a:r>
            <a:r>
              <a:rPr lang="en-US" sz="2000" dirty="0" err="1"/>
              <a:t>Dietcam</a:t>
            </a:r>
            <a:r>
              <a:rPr lang="en-US" sz="2000" dirty="0"/>
              <a:t>: Automatic dietary assessment with mobile camera phones,” in Proc. of Pervasive and Mobile Computing, pp. 147–163, 2012. </a:t>
            </a:r>
          </a:p>
          <a:p>
            <a:pPr algn="just">
              <a:buNone/>
            </a:pPr>
            <a:r>
              <a:rPr lang="en-US" sz="2000" dirty="0"/>
              <a:t>[4] C. Xu, Y. He, N. </a:t>
            </a:r>
            <a:r>
              <a:rPr lang="en-US" sz="2000" dirty="0" err="1"/>
              <a:t>Khannan</a:t>
            </a:r>
            <a:r>
              <a:rPr lang="en-US" sz="2000" dirty="0"/>
              <a:t>, A. Parra, C. Boushey, and E. </a:t>
            </a:r>
            <a:r>
              <a:rPr lang="en-US" sz="2000" dirty="0" err="1"/>
              <a:t>Delp</a:t>
            </a:r>
            <a:r>
              <a:rPr lang="en-US" sz="2000" dirty="0"/>
              <a:t>, “Image-based food volume estimation,” in Proceedings of the international workshop on Multimedia for cooking &amp; eating activities, pp. 75–80, 2013. </a:t>
            </a:r>
          </a:p>
          <a:p>
            <a:pPr algn="just">
              <a:buNone/>
            </a:pPr>
            <a:r>
              <a:rPr lang="en-US" sz="2000" dirty="0"/>
              <a:t> </a:t>
            </a:r>
          </a:p>
          <a:p>
            <a:pPr algn="just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40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4C28D-7B96-5A43-A565-A883C5F4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Abstract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C40E-F7C3-9D42-BCE9-F3D93ACF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51615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Deep Learning is a part of the Artificial Intelligence that will used to build neural model features for prediction of the data from the unstructured data.</a:t>
            </a:r>
          </a:p>
          <a:p>
            <a:r>
              <a:rPr lang="en-US" sz="2000" dirty="0"/>
              <a:t>By using the Deep Learning model, here we are proposing the concept of Image based food identification for calorie estimation. </a:t>
            </a:r>
          </a:p>
          <a:p>
            <a:r>
              <a:rPr lang="en-US" sz="2000" dirty="0"/>
              <a:t>In this model we are using CNN (Convolutional Neural Networks) for prediction of the food item from the image. </a:t>
            </a:r>
          </a:p>
          <a:p>
            <a:r>
              <a:rPr lang="en-US" sz="2000" dirty="0"/>
              <a:t> Based on the food name from the image we calculate the calories of the of food item.</a:t>
            </a:r>
          </a:p>
          <a:p>
            <a:r>
              <a:rPr lang="en-US" sz="2000" dirty="0"/>
              <a:t>Based on the collection of the image dataset for training using CNN we can get the accurate results.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095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EE7A1-B20B-AB48-9409-7815A95D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INTRODUCTION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1787-F9D4-904F-AC99-AFA2B1F3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657474"/>
            <a:ext cx="9708995" cy="39290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this project we focus on the identification of the calories using CNN approach. Generally in machine learning techniques are depends on the four level approaches</a:t>
            </a:r>
          </a:p>
          <a:p>
            <a:pPr algn="just"/>
            <a:r>
              <a:rPr lang="en-US" sz="2000" dirty="0"/>
              <a:t>First step is collection of the Input data. In this step we collect the input records which are labeled and supervised data. </a:t>
            </a:r>
          </a:p>
          <a:p>
            <a:pPr algn="just"/>
            <a:r>
              <a:rPr lang="en-US" sz="2000" dirty="0"/>
              <a:t>In second step, Feature Extraction is the process of identify the features for classifications. </a:t>
            </a:r>
          </a:p>
          <a:p>
            <a:pPr algn="just"/>
            <a:r>
              <a:rPr lang="en-US" sz="2000" dirty="0"/>
              <a:t>We define the class labels and other attributes which are depend on the class labels, the analyzers will define the feature selections model. </a:t>
            </a:r>
          </a:p>
          <a:p>
            <a:pPr algn="just"/>
            <a:r>
              <a:rPr lang="en-US" sz="2000" dirty="0"/>
              <a:t>Next step classify with any Machine learning algorithm. Based on the classification in the classification algorithm we can predict the result according to the given test data. In Fig 1 described clearly about the basic Machine Learning technique.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703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5561F6-6812-4C47-9A06-0FC54ACA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Machine Learning vs. Deep Learning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0C463CEC-6F36-0642-8F4C-8207AE14BE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9032" y="2597944"/>
            <a:ext cx="9886681" cy="362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903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1E160F-D847-B64F-A34A-A165F3A6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93B4-D178-B743-9543-DC163AA0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4451"/>
            <a:ext cx="4673182" cy="2696527"/>
          </a:xfrm>
        </p:spPr>
        <p:txBody>
          <a:bodyPr>
            <a:noAutofit/>
          </a:bodyPr>
          <a:lstStyle/>
          <a:p>
            <a:r>
              <a:rPr lang="en-US" sz="2000" b="1" dirty="0"/>
              <a:t>Convolutional Neural Network</a:t>
            </a:r>
            <a:r>
              <a:rPr lang="en-US" sz="2000" dirty="0"/>
              <a:t> (CNN) is a special type of </a:t>
            </a:r>
            <a:r>
              <a:rPr lang="en-US" sz="2000" b="1" dirty="0"/>
              <a:t>Neural Network</a:t>
            </a:r>
            <a:r>
              <a:rPr lang="en-US" sz="2000" dirty="0"/>
              <a:t> used effectively for image recognition and classification. </a:t>
            </a:r>
          </a:p>
          <a:p>
            <a:r>
              <a:rPr lang="en-US" sz="2000" dirty="0"/>
              <a:t>For object identification CNN models have achieved lot of goals by comparatively Machine Learning models.  </a:t>
            </a:r>
          </a:p>
          <a:p>
            <a:r>
              <a:rPr lang="en-US" sz="2000" dirty="0"/>
              <a:t>Many applications have implemented CNN models for object identifications like face recognitions, identification facial expression etc. </a:t>
            </a:r>
          </a:p>
          <a:p>
            <a:r>
              <a:rPr lang="en-US" sz="2000" dirty="0"/>
              <a:t>By taking motivations of those literatures we are implementing food image identification for calories detection.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3089E-183E-9A48-AD0E-1D2EFB08C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3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9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AC92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EC2D0E-32E3-7A4A-9E7D-147FFA1BB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763"/>
          <a:stretch/>
        </p:blipFill>
        <p:spPr>
          <a:xfrm>
            <a:off x="243840" y="256539"/>
            <a:ext cx="11704320" cy="52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AF45-3546-FD49-8184-3B03D430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Project Plan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CA4E-9BAB-8B42-B676-596B2678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95256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In this model we will be using CNN (Convolutional Neural Networks) for prediction of the food item from the image. </a:t>
            </a:r>
          </a:p>
          <a:p>
            <a:r>
              <a:rPr lang="en-US" sz="2400" dirty="0"/>
              <a:t>Based on the food name from the image we will calculate the calories of the of food item.</a:t>
            </a:r>
          </a:p>
          <a:p>
            <a:pPr lvl="0" algn="just"/>
            <a:r>
              <a:rPr lang="en-US" sz="2400" dirty="0"/>
              <a:t>Based on the collection of the image dataset for training using CNN we can get the accurate results. We identify problem of food calorie estimation. </a:t>
            </a:r>
          </a:p>
          <a:p>
            <a:pPr lvl="0" algn="just"/>
            <a:r>
              <a:rPr lang="en-US" sz="2400" dirty="0"/>
              <a:t>We identify the problems in machine learning model for static feature selection and also identify the advantages of CNN model based on dynamic feature selection.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2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A4A1C-542E-E64C-8CBE-C1A7FF3B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B062-78AD-944D-91FD-A26A9A91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3" y="2490436"/>
            <a:ext cx="4976678" cy="4163582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 sz="2400" dirty="0"/>
              <a:t>In our research, we will build our system in desktop-based application. We will be using Python as a programming language and from Python API’s and  PyQt5 concepts for building GUI components. </a:t>
            </a:r>
          </a:p>
          <a:p>
            <a:pPr lvl="0"/>
            <a:r>
              <a:rPr lang="en-US" sz="2400" dirty="0"/>
              <a:t>For frontend we will design  our application with PyQt5 Tools.  </a:t>
            </a:r>
          </a:p>
          <a:p>
            <a:pPr lvl="0"/>
            <a:r>
              <a:rPr lang="en-US" sz="2400" dirty="0"/>
              <a:t>For backend to store our data we will be using MySQL server for performing RDBMS concepts from our application. </a:t>
            </a:r>
          </a:p>
          <a:p>
            <a:endParaRPr lang="en-US" sz="24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CA37E67-3841-5C4E-B8C8-785D94D55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745203"/>
            <a:ext cx="5686290" cy="258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88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5B7B4-A681-D246-9F47-7F71132A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Risk Management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7723-F324-114D-B848-1EE0A857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234452"/>
            <a:ext cx="6552486" cy="4535363"/>
          </a:xfrm>
        </p:spPr>
        <p:txBody>
          <a:bodyPr anchor="ctr">
            <a:normAutofit/>
          </a:bodyPr>
          <a:lstStyle/>
          <a:p>
            <a:pPr lvl="0" algn="just"/>
            <a:r>
              <a:rPr lang="en-US" sz="2400" dirty="0"/>
              <a:t>For dataset collection, generally for classifying the image object dynamically with dynamic collection features of the objects is very risk. </a:t>
            </a:r>
          </a:p>
          <a:p>
            <a:pPr lvl="0" algn="just"/>
            <a:r>
              <a:rPr lang="en-US" sz="2400" dirty="0"/>
              <a:t>We need to collect the lots of images for an object like ‘Ice Cream’. </a:t>
            </a:r>
          </a:p>
          <a:p>
            <a:pPr lvl="0" algn="just"/>
            <a:r>
              <a:rPr lang="en-US" sz="2400" dirty="0"/>
              <a:t>For User interface we need to build a desktop application.</a:t>
            </a:r>
          </a:p>
          <a:p>
            <a:pPr lvl="0" algn="just"/>
            <a:r>
              <a:rPr lang="en-US" sz="2400" dirty="0"/>
              <a:t>In desktop-based application we cannot satisfy the user expectation in terms of GUI components because of we don’t have much GUI components in the desktop frontend language.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163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806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Image based Food size and calories estimation</vt:lpstr>
      <vt:lpstr>Abstract</vt:lpstr>
      <vt:lpstr>INTRODUCTION</vt:lpstr>
      <vt:lpstr>Machine Learning vs. Deep Learning</vt:lpstr>
      <vt:lpstr>Convolutional Neural Networks</vt:lpstr>
      <vt:lpstr>PowerPoint Presentation</vt:lpstr>
      <vt:lpstr>Project Plan</vt:lpstr>
      <vt:lpstr>Project Requirements</vt:lpstr>
      <vt:lpstr>Risk Management</vt:lpstr>
      <vt:lpstr>Risk Monitoring and Control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based Food size and calories estimation</dc:title>
  <dc:creator>Goli, Harsha Vardhan Reddy</dc:creator>
  <cp:lastModifiedBy>Goli, Harsha Vardhan Reddy</cp:lastModifiedBy>
  <cp:revision>1</cp:revision>
  <dcterms:created xsi:type="dcterms:W3CDTF">2020-09-10T04:16:32Z</dcterms:created>
  <dcterms:modified xsi:type="dcterms:W3CDTF">2020-09-10T04:17:37Z</dcterms:modified>
</cp:coreProperties>
</file>