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56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9ADE-473A-A648-8DF7-7034300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based Food size and calories    			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EFA2-76AD-0F49-8307-11E8B7D114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4800" y="4114800"/>
            <a:ext cx="4191000" cy="24685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Group name : Mystic-gang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Abhinav </a:t>
            </a:r>
            <a:r>
              <a:rPr lang="en-US" dirty="0" err="1"/>
              <a:t>Mamidipelly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Harsha Vardhan Reddy </a:t>
            </a:r>
            <a:r>
              <a:rPr lang="en-US" dirty="0" err="1"/>
              <a:t>Goli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Udhaya</a:t>
            </a:r>
            <a:r>
              <a:rPr lang="en-US" dirty="0"/>
              <a:t> Kumar Gutta</a:t>
            </a:r>
          </a:p>
          <a:p>
            <a:pPr marL="0" indent="0">
              <a:buNone/>
            </a:pPr>
            <a:r>
              <a:rPr lang="en-US" dirty="0" err="1"/>
              <a:t>Prakyath</a:t>
            </a:r>
            <a:r>
              <a:rPr lang="en-US" dirty="0"/>
              <a:t> Reddy </a:t>
            </a:r>
            <a:r>
              <a:rPr lang="en-US" dirty="0" err="1"/>
              <a:t>Kandimalla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For dataset collection, generally for classifying the image object dynamically with dynamic collection features of the objects is very risk. </a:t>
            </a:r>
          </a:p>
          <a:p>
            <a:pPr lvl="0" algn="just"/>
            <a:r>
              <a:rPr lang="en-US" dirty="0"/>
              <a:t>We need to collect the lots of images for an object like ‘Ice Cream’. </a:t>
            </a:r>
          </a:p>
          <a:p>
            <a:pPr lvl="0" algn="just"/>
            <a:r>
              <a:rPr lang="en-US" dirty="0"/>
              <a:t>For User interface we need to build a desktop application.</a:t>
            </a:r>
          </a:p>
          <a:p>
            <a:pPr lvl="0" algn="just"/>
            <a:r>
              <a:rPr lang="en-US" dirty="0"/>
              <a:t>In desktop-based application we cannot satisfy the user expectation in terms of GUI components because of we don’t have much GUI components in the desktop frontend language.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Collection of dataset.</a:t>
            </a:r>
          </a:p>
          <a:p>
            <a:pPr lvl="0"/>
            <a:r>
              <a:rPr lang="en-US" dirty="0"/>
              <a:t>Training of the dataset.</a:t>
            </a:r>
          </a:p>
          <a:p>
            <a:pPr lvl="0"/>
            <a:r>
              <a:rPr lang="en-US" dirty="0"/>
              <a:t>Identify new risks.</a:t>
            </a:r>
          </a:p>
          <a:p>
            <a:pPr lvl="0"/>
            <a:r>
              <a:rPr lang="en-US" dirty="0"/>
              <a:t>Track risk response.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/>
              <a:t>[1] T. Miyazaki, De. S. G. </a:t>
            </a:r>
            <a:r>
              <a:rPr lang="en-US" dirty="0" err="1"/>
              <a:t>Chamin</a:t>
            </a:r>
            <a:r>
              <a:rPr lang="en-US" dirty="0"/>
              <a:t>, and K. </a:t>
            </a:r>
            <a:r>
              <a:rPr lang="en-US" dirty="0" err="1"/>
              <a:t>Aizawa</a:t>
            </a:r>
            <a:r>
              <a:rPr lang="en-US" dirty="0"/>
              <a:t>, “Image-based calorie content estimation for dietary assessment,” in IEEE International Symposium on Multimedia, pp. 363–368, 2011. </a:t>
            </a:r>
          </a:p>
          <a:p>
            <a:pPr algn="just">
              <a:buNone/>
            </a:pPr>
            <a:r>
              <a:rPr lang="en-US" dirty="0"/>
              <a:t>[2] M. Chen, Y. Yang, C. Ho, S. Wang, S. Liu, E. Chang, C. </a:t>
            </a:r>
            <a:r>
              <a:rPr lang="en-US" dirty="0" err="1"/>
              <a:t>Yeh</a:t>
            </a:r>
            <a:r>
              <a:rPr lang="en-US" dirty="0"/>
              <a:t>, and M. </a:t>
            </a:r>
            <a:r>
              <a:rPr lang="en-US" dirty="0" err="1"/>
              <a:t>Ouhyoung</a:t>
            </a:r>
            <a:r>
              <a:rPr lang="en-US" dirty="0"/>
              <a:t>, “Automatic </a:t>
            </a:r>
            <a:r>
              <a:rPr lang="en-US" dirty="0" err="1"/>
              <a:t>chinese</a:t>
            </a:r>
            <a:r>
              <a:rPr lang="en-US" dirty="0"/>
              <a:t> food identification and quantity estimation,” in Proc. of SIGGRAPH Asia Technical Briefs, p. 29, 2012. </a:t>
            </a:r>
          </a:p>
          <a:p>
            <a:pPr algn="just">
              <a:buNone/>
            </a:pPr>
            <a:r>
              <a:rPr lang="en-US" dirty="0"/>
              <a:t>[3] F. Kong and J. Tan, “</a:t>
            </a:r>
            <a:r>
              <a:rPr lang="en-US" dirty="0" err="1"/>
              <a:t>Dietcam</a:t>
            </a:r>
            <a:r>
              <a:rPr lang="en-US" dirty="0"/>
              <a:t>: Automatic dietary assessment with mobile camera phones,” in Proc. of Pervasive and Mobile Computing, pp. 147–163, 2012. </a:t>
            </a:r>
          </a:p>
          <a:p>
            <a:pPr algn="just">
              <a:buNone/>
            </a:pPr>
            <a:r>
              <a:rPr lang="en-US" dirty="0"/>
              <a:t>[4] C. </a:t>
            </a:r>
            <a:r>
              <a:rPr lang="en-US" dirty="0" err="1"/>
              <a:t>Xu</a:t>
            </a:r>
            <a:r>
              <a:rPr lang="en-US" dirty="0"/>
              <a:t>, Y. He, N. </a:t>
            </a:r>
            <a:r>
              <a:rPr lang="en-US" dirty="0" err="1"/>
              <a:t>Khannan</a:t>
            </a:r>
            <a:r>
              <a:rPr lang="en-US" dirty="0"/>
              <a:t>, A. Parra, C. </a:t>
            </a:r>
            <a:r>
              <a:rPr lang="en-US" dirty="0" err="1"/>
              <a:t>Boushey</a:t>
            </a:r>
            <a:r>
              <a:rPr lang="en-US" dirty="0"/>
              <a:t>, and E. </a:t>
            </a:r>
            <a:r>
              <a:rPr lang="en-US" dirty="0" err="1"/>
              <a:t>Delp</a:t>
            </a:r>
            <a:r>
              <a:rPr lang="en-US" dirty="0"/>
              <a:t>, “Image-based food volume estimation,” in Proceedings of the international workshop on Multimedia for cooking &amp; eating activities, pp. 75–80, 2013. 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53641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 our modern busy world, we must track our food calorie estimation to avoid the obesity related problems. </a:t>
            </a:r>
          </a:p>
          <a:p>
            <a:pPr algn="just"/>
            <a:r>
              <a:rPr lang="en-US" dirty="0"/>
              <a:t>In recent works many researches focuses on the food item identification detection system for calculating the Calorie Estimation using Deep Learning Techniques. </a:t>
            </a:r>
          </a:p>
          <a:p>
            <a:pPr algn="just"/>
            <a:r>
              <a:rPr lang="en-US" dirty="0"/>
              <a:t>Deep Learning is a part of the Artificial Intelligence that will used to build neural model features for prediction of the data from the unstructured data.</a:t>
            </a:r>
          </a:p>
          <a:p>
            <a:pPr algn="just"/>
            <a:r>
              <a:rPr lang="en-US" dirty="0"/>
              <a:t>By using the Deep Learning model, here we are proposing the concept of Image based food identification for calorie estimation. </a:t>
            </a:r>
          </a:p>
          <a:p>
            <a:pPr algn="just"/>
            <a:r>
              <a:rPr lang="en-US" dirty="0"/>
              <a:t>In this model we are using CNN (Convolutional Neural Networks) for prediction of the food item from the image. </a:t>
            </a:r>
          </a:p>
          <a:p>
            <a:pPr algn="just"/>
            <a:r>
              <a:rPr lang="en-US" dirty="0"/>
              <a:t> Based on the food name from the image we calculate the calories of the of food item.</a:t>
            </a:r>
          </a:p>
          <a:p>
            <a:pPr algn="just"/>
            <a:r>
              <a:rPr lang="en-US" dirty="0"/>
              <a:t>Based on the collection of the image dataset for training using CNN we can get the accurate results.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recent trends identification of food objects from the images is a popular and trending research topic, because of the food identification will help for the different purposes like name recognition, for calorie estimation, identification of the types of ingredients etc. </a:t>
            </a:r>
          </a:p>
          <a:p>
            <a:pPr algn="just"/>
            <a:r>
              <a:rPr lang="en-US" dirty="0"/>
              <a:t>In this paper focus on the identification of the calorie identification using CNN approach. Generally in machine learning techniques are depends on the four level approaches.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First step is collection of the Input data. In this step we collect the input records which are labeled and supervised data. </a:t>
            </a:r>
          </a:p>
          <a:p>
            <a:pPr algn="just"/>
            <a:r>
              <a:rPr lang="en-US" dirty="0"/>
              <a:t>In second step, Feature Extraction is the process of identify the features for classifications. </a:t>
            </a:r>
          </a:p>
          <a:p>
            <a:pPr algn="just"/>
            <a:r>
              <a:rPr lang="en-US" dirty="0"/>
              <a:t>We define the class labels and other attributes which are depend on the class labels, the analyzers will define the feature selections model. </a:t>
            </a:r>
          </a:p>
          <a:p>
            <a:pPr algn="just"/>
            <a:r>
              <a:rPr lang="en-US" dirty="0"/>
              <a:t>Next step classify with any Machine learning algorithm. Based on the classification in the classification algorithm we can predict the result according to the given test data. In Fig 1 described clearly about the basic Machine Learning technique.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vs. Deep Learning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432253"/>
            <a:ext cx="7467600" cy="320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object identification CNN models have achieved lot of goals by comparatively Machine Learning models.  </a:t>
            </a:r>
          </a:p>
          <a:p>
            <a:pPr algn="just"/>
            <a:r>
              <a:rPr lang="en-US" dirty="0"/>
              <a:t>Many applications have implemented CNN models for object identifications like face recognitions, identification facial expression etc. </a:t>
            </a:r>
          </a:p>
          <a:p>
            <a:pPr algn="just"/>
            <a:r>
              <a:rPr lang="en-US" dirty="0"/>
              <a:t>By taking motivations of those literatures we are implementing food image identification for calories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this model we are using CNN (Convolutional Neural Networks) for prediction of the food item from the image. </a:t>
            </a:r>
          </a:p>
          <a:p>
            <a:r>
              <a:rPr lang="en-US" dirty="0"/>
              <a:t>Based on the food name from the image we calculate the calories of the of food item.</a:t>
            </a:r>
          </a:p>
          <a:p>
            <a:pPr lvl="0" algn="just"/>
            <a:r>
              <a:rPr lang="en-US" dirty="0"/>
              <a:t>Based on the collection of the image dataset for training using CNN we can get the accurate results. We identify problem of food calorie estimation. </a:t>
            </a:r>
          </a:p>
          <a:p>
            <a:pPr lvl="0" algn="just"/>
            <a:r>
              <a:rPr lang="en-US" dirty="0"/>
              <a:t>We identify the problems in machine learning model for static feature selection. </a:t>
            </a:r>
          </a:p>
          <a:p>
            <a:pPr lvl="0" algn="just"/>
            <a:r>
              <a:rPr lang="en-US" dirty="0"/>
              <a:t>We identify the advantages of CNN models based on the dynamical feature selection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our research, we build our system in desktop-based application. We use Python as a programming language and from Python API’s we have used Pyqt5 concepts for building GUI components. </a:t>
            </a:r>
          </a:p>
          <a:p>
            <a:pPr lvl="0"/>
            <a:r>
              <a:rPr lang="en-US" dirty="0"/>
              <a:t>For frontend in our application we design with PyQt5 Tools.  </a:t>
            </a:r>
          </a:p>
          <a:p>
            <a:pPr lvl="0"/>
            <a:r>
              <a:rPr lang="en-US" dirty="0"/>
              <a:t>For backend to store our data we used </a:t>
            </a:r>
            <a:r>
              <a:rPr lang="en-US" dirty="0" err="1"/>
              <a:t>Mysql</a:t>
            </a:r>
            <a:r>
              <a:rPr lang="en-US" dirty="0"/>
              <a:t> server for performing RDBMS concepts from our application.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Requirements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051539" cy="238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876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Image based Food size and calories       estimation</vt:lpstr>
      <vt:lpstr>Abstract</vt:lpstr>
      <vt:lpstr>INTRODUCTION</vt:lpstr>
      <vt:lpstr>Cont.. </vt:lpstr>
      <vt:lpstr>Machine Learning vs. Deep Learning</vt:lpstr>
      <vt:lpstr>Cont..</vt:lpstr>
      <vt:lpstr>Project Plan</vt:lpstr>
      <vt:lpstr>Cont..</vt:lpstr>
      <vt:lpstr>Software Requirements</vt:lpstr>
      <vt:lpstr>Risk Management</vt:lpstr>
      <vt:lpstr>Risk Monitoring and Control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CloudTechnologies</dc:creator>
  <cp:lastModifiedBy>Akhil Kumar Narahari</cp:lastModifiedBy>
  <cp:revision>4</cp:revision>
  <dcterms:created xsi:type="dcterms:W3CDTF">2006-08-16T00:00:00Z</dcterms:created>
  <dcterms:modified xsi:type="dcterms:W3CDTF">2020-09-10T01:58:02Z</dcterms:modified>
</cp:coreProperties>
</file>