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95542" y="5801352"/>
            <a:ext cx="6492875" cy="4486275"/>
          </a:xfrm>
          <a:custGeom>
            <a:avLst/>
            <a:gdLst/>
            <a:ahLst/>
            <a:cxnLst/>
            <a:rect l="l" t="t" r="r" b="b"/>
            <a:pathLst>
              <a:path w="6492875" h="4486275">
                <a:moveTo>
                  <a:pt x="1847756" y="0"/>
                </a:moveTo>
                <a:lnTo>
                  <a:pt x="5543527" y="0"/>
                </a:lnTo>
                <a:lnTo>
                  <a:pt x="6492457" y="1643591"/>
                </a:lnTo>
                <a:lnTo>
                  <a:pt x="6492457" y="4485646"/>
                </a:lnTo>
                <a:lnTo>
                  <a:pt x="742143" y="4485646"/>
                </a:lnTo>
                <a:lnTo>
                  <a:pt x="0" y="3200399"/>
                </a:lnTo>
                <a:lnTo>
                  <a:pt x="1847756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388047" y="428473"/>
            <a:ext cx="3900170" cy="4572000"/>
          </a:xfrm>
          <a:custGeom>
            <a:avLst/>
            <a:gdLst/>
            <a:ahLst/>
            <a:cxnLst/>
            <a:rect l="l" t="t" r="r" b="b"/>
            <a:pathLst>
              <a:path w="3900169" h="4572000">
                <a:moveTo>
                  <a:pt x="1319163" y="0"/>
                </a:moveTo>
                <a:lnTo>
                  <a:pt x="3899954" y="0"/>
                </a:lnTo>
                <a:lnTo>
                  <a:pt x="3899954" y="4571999"/>
                </a:lnTo>
                <a:lnTo>
                  <a:pt x="1319348" y="4571999"/>
                </a:lnTo>
                <a:lnTo>
                  <a:pt x="0" y="2285999"/>
                </a:lnTo>
                <a:lnTo>
                  <a:pt x="1319163" y="0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648327" y="7353356"/>
            <a:ext cx="3800475" cy="2933700"/>
          </a:xfrm>
          <a:custGeom>
            <a:avLst/>
            <a:gdLst/>
            <a:ahLst/>
            <a:cxnLst/>
            <a:rect l="l" t="t" r="r" b="b"/>
            <a:pathLst>
              <a:path w="3800475" h="2933700">
                <a:moveTo>
                  <a:pt x="950075" y="0"/>
                </a:moveTo>
                <a:lnTo>
                  <a:pt x="2850360" y="0"/>
                </a:lnTo>
                <a:lnTo>
                  <a:pt x="3800436" y="1647824"/>
                </a:lnTo>
                <a:lnTo>
                  <a:pt x="3059080" y="2933643"/>
                </a:lnTo>
                <a:lnTo>
                  <a:pt x="741460" y="2933643"/>
                </a:lnTo>
                <a:lnTo>
                  <a:pt x="0" y="1647824"/>
                </a:lnTo>
                <a:lnTo>
                  <a:pt x="950075" y="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876" y="3841429"/>
            <a:ext cx="17682247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1551" y="1952975"/>
            <a:ext cx="16924896" cy="6855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16000" y="8989221"/>
            <a:ext cx="2062480" cy="284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326" y="208090"/>
            <a:ext cx="12157710" cy="2959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250" spc="-365" b="1">
                <a:solidFill>
                  <a:srgbClr val="000000"/>
                </a:solidFill>
                <a:latin typeface="Trebuchet MS"/>
                <a:cs typeface="Trebuchet MS"/>
              </a:rPr>
              <a:t>Q</a:t>
            </a:r>
            <a:r>
              <a:rPr dirty="0" sz="19250" spc="-515" b="1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19250" spc="280" b="1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19250" spc="-310" b="1">
                <a:solidFill>
                  <a:srgbClr val="000000"/>
                </a:solidFill>
                <a:latin typeface="Trebuchet MS"/>
                <a:cs typeface="Trebuchet MS"/>
              </a:rPr>
              <a:t>Z</a:t>
            </a:r>
            <a:r>
              <a:rPr dirty="0" sz="19250" spc="-12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19250" spc="-509" b="1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19250" spc="-835" b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19250" spc="785" b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19250" spc="-825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19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2963" y="373605"/>
            <a:ext cx="6165215" cy="9913620"/>
            <a:chOff x="12122963" y="373605"/>
            <a:chExt cx="6165215" cy="9913620"/>
          </a:xfrm>
        </p:grpSpPr>
        <p:sp>
          <p:nvSpPr>
            <p:cNvPr id="5" name="object 5"/>
            <p:cNvSpPr/>
            <p:nvPr/>
          </p:nvSpPr>
          <p:spPr>
            <a:xfrm>
              <a:off x="14328956" y="2317172"/>
              <a:ext cx="3959225" cy="6343650"/>
            </a:xfrm>
            <a:custGeom>
              <a:avLst/>
              <a:gdLst/>
              <a:ahLst/>
              <a:cxnLst/>
              <a:rect l="l" t="t" r="r" b="b"/>
              <a:pathLst>
                <a:path w="3959225" h="6343650">
                  <a:moveTo>
                    <a:pt x="3959043" y="6343649"/>
                  </a:moveTo>
                  <a:lnTo>
                    <a:pt x="1831089" y="6343649"/>
                  </a:lnTo>
                  <a:lnTo>
                    <a:pt x="0" y="3171824"/>
                  </a:lnTo>
                  <a:lnTo>
                    <a:pt x="1831089" y="0"/>
                  </a:lnTo>
                  <a:lnTo>
                    <a:pt x="3959043" y="0"/>
                  </a:lnTo>
                  <a:lnTo>
                    <a:pt x="3959043" y="6343649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22963" y="7035126"/>
              <a:ext cx="4972050" cy="3252470"/>
            </a:xfrm>
            <a:custGeom>
              <a:avLst/>
              <a:gdLst/>
              <a:ahLst/>
              <a:cxnLst/>
              <a:rect l="l" t="t" r="r" b="b"/>
              <a:pathLst>
                <a:path w="4972050" h="3252470">
                  <a:moveTo>
                    <a:pt x="4337309" y="3251873"/>
                  </a:moveTo>
                  <a:lnTo>
                    <a:pt x="634701" y="3251873"/>
                  </a:lnTo>
                  <a:lnTo>
                    <a:pt x="0" y="2152649"/>
                  </a:lnTo>
                  <a:lnTo>
                    <a:pt x="1242959" y="0"/>
                  </a:lnTo>
                  <a:lnTo>
                    <a:pt x="3728877" y="0"/>
                  </a:lnTo>
                  <a:lnTo>
                    <a:pt x="4972011" y="2152649"/>
                  </a:lnTo>
                  <a:lnTo>
                    <a:pt x="4337309" y="325187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36341" y="5954854"/>
              <a:ext cx="2266950" cy="1971675"/>
            </a:xfrm>
            <a:custGeom>
              <a:avLst/>
              <a:gdLst/>
              <a:ahLst/>
              <a:cxnLst/>
              <a:rect l="l" t="t" r="r" b="b"/>
              <a:pathLst>
                <a:path w="2266950" h="1971675">
                  <a:moveTo>
                    <a:pt x="1700232" y="1971649"/>
                  </a:moveTo>
                  <a:lnTo>
                    <a:pt x="566717" y="1971649"/>
                  </a:lnTo>
                  <a:lnTo>
                    <a:pt x="0" y="985824"/>
                  </a:lnTo>
                  <a:lnTo>
                    <a:pt x="566717" y="0"/>
                  </a:lnTo>
                  <a:lnTo>
                    <a:pt x="1700152" y="0"/>
                  </a:lnTo>
                  <a:lnTo>
                    <a:pt x="2266949" y="985824"/>
                  </a:lnTo>
                  <a:lnTo>
                    <a:pt x="1700232" y="1971649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737777" y="373605"/>
              <a:ext cx="3800475" cy="3286125"/>
            </a:xfrm>
            <a:custGeom>
              <a:avLst/>
              <a:gdLst/>
              <a:ahLst/>
              <a:cxnLst/>
              <a:rect l="l" t="t" r="r" b="b"/>
              <a:pathLst>
                <a:path w="3800475" h="3286125">
                  <a:moveTo>
                    <a:pt x="2850376" y="3286124"/>
                  </a:moveTo>
                  <a:lnTo>
                    <a:pt x="950081" y="3286124"/>
                  </a:lnTo>
                  <a:lnTo>
                    <a:pt x="0" y="1643062"/>
                  </a:lnTo>
                  <a:lnTo>
                    <a:pt x="950081" y="0"/>
                  </a:lnTo>
                  <a:lnTo>
                    <a:pt x="2850243" y="0"/>
                  </a:lnTo>
                  <a:lnTo>
                    <a:pt x="3800457" y="1643062"/>
                  </a:lnTo>
                  <a:lnTo>
                    <a:pt x="2850376" y="3286124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977591" y="4430511"/>
            <a:ext cx="6656070" cy="19977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1344930">
              <a:lnSpc>
                <a:spcPct val="116199"/>
              </a:lnSpc>
              <a:spcBef>
                <a:spcPts val="225"/>
              </a:spcBef>
              <a:tabLst>
                <a:tab pos="3467735" algn="l"/>
              </a:tabLst>
            </a:pPr>
            <a:r>
              <a:rPr dirty="0" sz="4100" spc="65">
                <a:latin typeface="Trebuchet MS"/>
                <a:cs typeface="Trebuchet MS"/>
              </a:rPr>
              <a:t>submitted </a:t>
            </a:r>
            <a:r>
              <a:rPr dirty="0" sz="4100" spc="-110">
                <a:latin typeface="Trebuchet MS"/>
                <a:cs typeface="Trebuchet MS"/>
              </a:rPr>
              <a:t>by: </a:t>
            </a:r>
            <a:r>
              <a:rPr dirty="0" sz="4100" spc="-105">
                <a:latin typeface="Trebuchet MS"/>
                <a:cs typeface="Trebuchet MS"/>
              </a:rPr>
              <a:t> </a:t>
            </a:r>
            <a:r>
              <a:rPr dirty="0" sz="3400" spc="5">
                <a:latin typeface="Trebuchet MS"/>
                <a:cs typeface="Trebuchet MS"/>
              </a:rPr>
              <a:t>M.Harshavardhini-AP21110010637 </a:t>
            </a:r>
            <a:r>
              <a:rPr dirty="0" sz="3400" spc="-1010">
                <a:latin typeface="Trebuchet MS"/>
                <a:cs typeface="Trebuchet MS"/>
              </a:rPr>
              <a:t> </a:t>
            </a:r>
            <a:r>
              <a:rPr dirty="0" sz="3450" spc="45">
                <a:latin typeface="Trebuchet MS"/>
                <a:cs typeface="Trebuchet MS"/>
              </a:rPr>
              <a:t>Anvitha</a:t>
            </a:r>
            <a:r>
              <a:rPr dirty="0" sz="3450" spc="-160">
                <a:latin typeface="Trebuchet MS"/>
                <a:cs typeface="Trebuchet MS"/>
              </a:rPr>
              <a:t> </a:t>
            </a:r>
            <a:r>
              <a:rPr dirty="0" sz="3450" spc="-5">
                <a:latin typeface="Trebuchet MS"/>
                <a:cs typeface="Trebuchet MS"/>
              </a:rPr>
              <a:t>Tulasi.N	</a:t>
            </a:r>
            <a:r>
              <a:rPr dirty="0" sz="3450" spc="-20">
                <a:latin typeface="Trebuchet MS"/>
                <a:cs typeface="Trebuchet MS"/>
              </a:rPr>
              <a:t>-AP21110010633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7591" y="6400589"/>
            <a:ext cx="2149475" cy="123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3400" spc="-10">
                <a:latin typeface="Trebuchet MS"/>
                <a:cs typeface="Trebuchet MS"/>
              </a:rPr>
              <a:t>Y.Ananya </a:t>
            </a:r>
            <a:r>
              <a:rPr dirty="0" sz="3400" spc="-5">
                <a:latin typeface="Trebuchet MS"/>
                <a:cs typeface="Trebuchet MS"/>
              </a:rPr>
              <a:t> </a:t>
            </a:r>
            <a:r>
              <a:rPr dirty="0" sz="3400" spc="110">
                <a:latin typeface="Trebuchet MS"/>
                <a:cs typeface="Trebuchet MS"/>
              </a:rPr>
              <a:t>D</a:t>
            </a:r>
            <a:r>
              <a:rPr dirty="0" sz="3400" spc="-440">
                <a:latin typeface="Trebuchet MS"/>
                <a:cs typeface="Trebuchet MS"/>
              </a:rPr>
              <a:t>.</a:t>
            </a:r>
            <a:r>
              <a:rPr dirty="0" sz="3400" spc="155">
                <a:latin typeface="Trebuchet MS"/>
                <a:cs typeface="Trebuchet MS"/>
              </a:rPr>
              <a:t>B</a:t>
            </a:r>
            <a:r>
              <a:rPr dirty="0" sz="3400" spc="110">
                <a:latin typeface="Trebuchet MS"/>
                <a:cs typeface="Trebuchet MS"/>
              </a:rPr>
              <a:t>h</a:t>
            </a:r>
            <a:r>
              <a:rPr dirty="0" sz="3400" spc="65">
                <a:latin typeface="Trebuchet MS"/>
                <a:cs typeface="Trebuchet MS"/>
              </a:rPr>
              <a:t>a</a:t>
            </a:r>
            <a:r>
              <a:rPr dirty="0" sz="3400" spc="40">
                <a:latin typeface="Trebuchet MS"/>
                <a:cs typeface="Trebuchet MS"/>
              </a:rPr>
              <a:t>v</a:t>
            </a:r>
            <a:r>
              <a:rPr dirty="0" sz="3400" spc="-20">
                <a:latin typeface="Trebuchet MS"/>
                <a:cs typeface="Trebuchet MS"/>
              </a:rPr>
              <a:t>i</a:t>
            </a:r>
            <a:r>
              <a:rPr dirty="0" sz="3400" spc="-80">
                <a:latin typeface="Trebuchet MS"/>
                <a:cs typeface="Trebuchet MS"/>
              </a:rPr>
              <a:t>t</a:t>
            </a:r>
            <a:r>
              <a:rPr dirty="0" sz="3400" spc="110">
                <a:latin typeface="Trebuchet MS"/>
                <a:cs typeface="Trebuchet MS"/>
              </a:rPr>
              <a:t>h</a:t>
            </a:r>
            <a:r>
              <a:rPr dirty="0" sz="3400" spc="70">
                <a:latin typeface="Trebuchet MS"/>
                <a:cs typeface="Trebuchet MS"/>
              </a:rPr>
              <a:t>a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1946" y="6400589"/>
            <a:ext cx="3151505" cy="123444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3400" spc="-20">
                <a:latin typeface="Trebuchet MS"/>
                <a:cs typeface="Trebuchet MS"/>
              </a:rPr>
              <a:t>-AP21110010602</a:t>
            </a:r>
            <a:endParaRPr sz="340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680"/>
              </a:spcBef>
            </a:pPr>
            <a:r>
              <a:rPr dirty="0" sz="3400" spc="-40">
                <a:latin typeface="Trebuchet MS"/>
                <a:cs typeface="Trebuchet MS"/>
              </a:rPr>
              <a:t>-AP21110010587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9740" y="8213608"/>
            <a:ext cx="4361815" cy="123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6300" marR="5080" indent="-864235">
              <a:lnSpc>
                <a:spcPct val="116599"/>
              </a:lnSpc>
              <a:spcBef>
                <a:spcPts val="100"/>
              </a:spcBef>
            </a:pPr>
            <a:r>
              <a:rPr dirty="0" sz="3400" spc="75">
                <a:latin typeface="Trebuchet MS"/>
                <a:cs typeface="Trebuchet MS"/>
              </a:rPr>
              <a:t>under</a:t>
            </a:r>
            <a:r>
              <a:rPr dirty="0" sz="3400" spc="-195">
                <a:latin typeface="Trebuchet MS"/>
                <a:cs typeface="Trebuchet MS"/>
              </a:rPr>
              <a:t> </a:t>
            </a:r>
            <a:r>
              <a:rPr dirty="0" sz="3400" spc="15">
                <a:latin typeface="Trebuchet MS"/>
                <a:cs typeface="Trebuchet MS"/>
              </a:rPr>
              <a:t>the</a:t>
            </a:r>
            <a:r>
              <a:rPr dirty="0" sz="3400" spc="-195">
                <a:latin typeface="Trebuchet MS"/>
                <a:cs typeface="Trebuchet MS"/>
              </a:rPr>
              <a:t> </a:t>
            </a:r>
            <a:r>
              <a:rPr dirty="0" sz="3400" spc="55">
                <a:latin typeface="Trebuchet MS"/>
                <a:cs typeface="Trebuchet MS"/>
              </a:rPr>
              <a:t>guidance</a:t>
            </a:r>
            <a:r>
              <a:rPr dirty="0" sz="3400" spc="-190">
                <a:latin typeface="Trebuchet MS"/>
                <a:cs typeface="Trebuchet MS"/>
              </a:rPr>
              <a:t> </a:t>
            </a:r>
            <a:r>
              <a:rPr dirty="0" sz="3400" spc="40">
                <a:latin typeface="Trebuchet MS"/>
                <a:cs typeface="Trebuchet MS"/>
              </a:rPr>
              <a:t>of </a:t>
            </a:r>
            <a:r>
              <a:rPr dirty="0" sz="3400" spc="-1010">
                <a:latin typeface="Trebuchet MS"/>
                <a:cs typeface="Trebuchet MS"/>
              </a:rPr>
              <a:t> </a:t>
            </a:r>
            <a:r>
              <a:rPr dirty="0" sz="3400" spc="-65">
                <a:latin typeface="Trebuchet MS"/>
                <a:cs typeface="Trebuchet MS"/>
              </a:rPr>
              <a:t>V.Veda</a:t>
            </a:r>
            <a:r>
              <a:rPr dirty="0" sz="3400" spc="-190">
                <a:latin typeface="Trebuchet MS"/>
                <a:cs typeface="Trebuchet MS"/>
              </a:rPr>
              <a:t> </a:t>
            </a:r>
            <a:r>
              <a:rPr dirty="0" sz="3400" spc="85">
                <a:latin typeface="Trebuchet MS"/>
                <a:cs typeface="Trebuchet MS"/>
              </a:rPr>
              <a:t>Sri</a:t>
            </a:r>
            <a:r>
              <a:rPr dirty="0" sz="3400" spc="-185">
                <a:latin typeface="Trebuchet MS"/>
                <a:cs typeface="Trebuchet MS"/>
              </a:rPr>
              <a:t> </a:t>
            </a:r>
            <a:r>
              <a:rPr dirty="0" sz="3400" spc="65">
                <a:latin typeface="Trebuchet MS"/>
                <a:cs typeface="Trebuchet MS"/>
              </a:rPr>
              <a:t>mam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529" y="1028703"/>
            <a:ext cx="14268449" cy="8715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694" y="1438763"/>
            <a:ext cx="16335374" cy="8105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228" y="1369546"/>
            <a:ext cx="14868524" cy="7629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597" y="1028701"/>
            <a:ext cx="15030449" cy="7477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8341" y="1028700"/>
            <a:ext cx="14849474" cy="7286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73" y="1028703"/>
            <a:ext cx="14325599" cy="7619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29" y="701866"/>
            <a:ext cx="14887574" cy="8820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9066" y="2140007"/>
            <a:ext cx="14125574" cy="7115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4504" y="241742"/>
            <a:ext cx="3910329" cy="1229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900" spc="145">
                <a:solidFill>
                  <a:srgbClr val="000000"/>
                </a:solidFill>
              </a:rPr>
              <a:t>O</a:t>
            </a:r>
            <a:r>
              <a:rPr dirty="0" sz="7900" spc="105">
                <a:solidFill>
                  <a:srgbClr val="000000"/>
                </a:solidFill>
              </a:rPr>
              <a:t>U</a:t>
            </a:r>
            <a:r>
              <a:rPr dirty="0" sz="7900" spc="-505">
                <a:solidFill>
                  <a:srgbClr val="000000"/>
                </a:solidFill>
              </a:rPr>
              <a:t>T</a:t>
            </a:r>
            <a:r>
              <a:rPr dirty="0" sz="7900" spc="185">
                <a:solidFill>
                  <a:srgbClr val="000000"/>
                </a:solidFill>
              </a:rPr>
              <a:t>P</a:t>
            </a:r>
            <a:r>
              <a:rPr dirty="0" sz="7900" spc="105">
                <a:solidFill>
                  <a:srgbClr val="000000"/>
                </a:solidFill>
              </a:rPr>
              <a:t>U</a:t>
            </a:r>
            <a:r>
              <a:rPr dirty="0" sz="7900" spc="-505">
                <a:solidFill>
                  <a:srgbClr val="000000"/>
                </a:solidFill>
              </a:rPr>
              <a:t>T</a:t>
            </a:r>
            <a:r>
              <a:rPr dirty="0" sz="7900" spc="-1005">
                <a:solidFill>
                  <a:srgbClr val="000000"/>
                </a:solidFill>
              </a:rPr>
              <a:t>:</a:t>
            </a:r>
            <a:endParaRPr sz="7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039" y="2715638"/>
            <a:ext cx="14230349" cy="4314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330752"/>
            <a:ext cx="14135099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8468360" cy="10287000"/>
            <a:chOff x="0" y="1"/>
            <a:chExt cx="846836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7607300" cy="8692515"/>
            </a:xfrm>
            <a:custGeom>
              <a:avLst/>
              <a:gdLst/>
              <a:ahLst/>
              <a:cxnLst/>
              <a:rect l="l" t="t" r="r" b="b"/>
              <a:pathLst>
                <a:path w="7607300" h="8692515">
                  <a:moveTo>
                    <a:pt x="5073278" y="8692062"/>
                  </a:moveTo>
                  <a:lnTo>
                    <a:pt x="5833" y="8692062"/>
                  </a:lnTo>
                  <a:lnTo>
                    <a:pt x="0" y="8681951"/>
                  </a:lnTo>
                  <a:lnTo>
                    <a:pt x="0" y="0"/>
                  </a:lnTo>
                  <a:lnTo>
                    <a:pt x="5124851" y="0"/>
                  </a:lnTo>
                  <a:lnTo>
                    <a:pt x="7606823" y="4301037"/>
                  </a:lnTo>
                  <a:lnTo>
                    <a:pt x="5073278" y="8692062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05741" y="5832747"/>
              <a:ext cx="5962650" cy="4454525"/>
            </a:xfrm>
            <a:custGeom>
              <a:avLst/>
              <a:gdLst/>
              <a:ahLst/>
              <a:cxnLst/>
              <a:rect l="l" t="t" r="r" b="b"/>
              <a:pathLst>
                <a:path w="5962649" h="4454525">
                  <a:moveTo>
                    <a:pt x="4885695" y="4454251"/>
                  </a:moveTo>
                  <a:lnTo>
                    <a:pt x="1076829" y="4454251"/>
                  </a:lnTo>
                  <a:lnTo>
                    <a:pt x="0" y="2586037"/>
                  </a:lnTo>
                  <a:lnTo>
                    <a:pt x="1490578" y="0"/>
                  </a:lnTo>
                  <a:lnTo>
                    <a:pt x="4471737" y="0"/>
                  </a:lnTo>
                  <a:lnTo>
                    <a:pt x="5962525" y="2586037"/>
                  </a:lnTo>
                  <a:lnTo>
                    <a:pt x="4885695" y="4454251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291" y="1048101"/>
            <a:ext cx="3372485" cy="1412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100" spc="45"/>
              <a:t>I</a:t>
            </a:r>
            <a:r>
              <a:rPr dirty="0" sz="9100" spc="210"/>
              <a:t>N</a:t>
            </a:r>
            <a:r>
              <a:rPr dirty="0" sz="9100" spc="220"/>
              <a:t>D</a:t>
            </a:r>
            <a:r>
              <a:rPr dirty="0" sz="9100" spc="-150"/>
              <a:t>E</a:t>
            </a:r>
            <a:r>
              <a:rPr dirty="0" sz="9100" spc="-50"/>
              <a:t>X</a:t>
            </a:r>
            <a:r>
              <a:rPr dirty="0" sz="9100" spc="-1160"/>
              <a:t>:</a:t>
            </a:r>
            <a:endParaRPr sz="91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622" y="1524956"/>
            <a:ext cx="228600" cy="228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2622" y="2645664"/>
            <a:ext cx="228600" cy="2285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0722" y="3746120"/>
            <a:ext cx="238125" cy="2381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52622" y="4862228"/>
            <a:ext cx="228600" cy="2285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52622" y="6169933"/>
            <a:ext cx="228600" cy="2285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556058" y="869684"/>
            <a:ext cx="3590925" cy="57912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426084">
              <a:lnSpc>
                <a:spcPct val="126600"/>
              </a:lnSpc>
              <a:spcBef>
                <a:spcPts val="265"/>
              </a:spcBef>
            </a:pPr>
            <a:r>
              <a:rPr dirty="0" sz="5700">
                <a:solidFill>
                  <a:srgbClr val="F4F4F4"/>
                </a:solidFill>
                <a:latin typeface="Trebuchet MS"/>
                <a:cs typeface="Trebuchet MS"/>
              </a:rPr>
              <a:t>Intro </a:t>
            </a:r>
            <a:r>
              <a:rPr dirty="0" sz="5700" spc="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5700" spc="-15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5700" spc="-70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5700">
                <a:solidFill>
                  <a:srgbClr val="F4F4F4"/>
                </a:solidFill>
                <a:latin typeface="Trebuchet MS"/>
                <a:cs typeface="Trebuchet MS"/>
              </a:rPr>
              <a:t>g</a:t>
            </a:r>
            <a:r>
              <a:rPr dirty="0" sz="5700" spc="19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5700" spc="-9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5700" spc="-9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5700" spc="-325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5700" spc="204">
                <a:solidFill>
                  <a:srgbClr val="F4F4F4"/>
                </a:solidFill>
                <a:latin typeface="Trebuchet MS"/>
                <a:cs typeface="Trebuchet MS"/>
              </a:rPr>
              <a:t>h</a:t>
            </a:r>
            <a:r>
              <a:rPr dirty="0" sz="5700" spc="75">
                <a:solidFill>
                  <a:srgbClr val="F4F4F4"/>
                </a:solidFill>
                <a:latin typeface="Trebuchet MS"/>
                <a:cs typeface="Trebuchet MS"/>
              </a:rPr>
              <a:t>m  </a:t>
            </a:r>
            <a:r>
              <a:rPr dirty="0" sz="5900">
                <a:solidFill>
                  <a:srgbClr val="F4F4F4"/>
                </a:solidFill>
                <a:latin typeface="Trebuchet MS"/>
                <a:cs typeface="Trebuchet MS"/>
              </a:rPr>
              <a:t>Code </a:t>
            </a:r>
            <a:r>
              <a:rPr dirty="0" sz="5900" spc="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5700" spc="-10">
                <a:solidFill>
                  <a:srgbClr val="F4F4F4"/>
                </a:solidFill>
                <a:latin typeface="Trebuchet MS"/>
                <a:cs typeface="Trebuchet MS"/>
              </a:rPr>
              <a:t>Output</a:t>
            </a:r>
            <a:endParaRPr sz="5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54"/>
              </a:spcBef>
            </a:pPr>
            <a:r>
              <a:rPr dirty="0" sz="5700" spc="70">
                <a:solidFill>
                  <a:srgbClr val="F4F4F4"/>
                </a:solidFill>
                <a:latin typeface="Trebuchet MS"/>
                <a:cs typeface="Trebuchet MS"/>
              </a:rPr>
              <a:t>Conclusion</a:t>
            </a:r>
            <a:endParaRPr sz="5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891" y="2332645"/>
            <a:ext cx="14297024" cy="4743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093025"/>
            <a:ext cx="14335122" cy="4610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441" y="2045795"/>
            <a:ext cx="13582649" cy="5353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49" y="2324763"/>
            <a:ext cx="13811249" cy="5010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418748"/>
            <a:ext cx="13839824" cy="5162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644726"/>
            <a:ext cx="14135099" cy="4352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4595" cy="8782050"/>
          </a:xfrm>
          <a:custGeom>
            <a:avLst/>
            <a:gdLst/>
            <a:ahLst/>
            <a:cxnLst/>
            <a:rect l="l" t="t" r="r" b="b"/>
            <a:pathLst>
              <a:path w="7554595" h="8782050">
                <a:moveTo>
                  <a:pt x="5020454" y="8782048"/>
                </a:moveTo>
                <a:lnTo>
                  <a:pt x="0" y="8782048"/>
                </a:lnTo>
                <a:lnTo>
                  <a:pt x="0" y="0"/>
                </a:lnTo>
                <a:lnTo>
                  <a:pt x="5020099" y="0"/>
                </a:lnTo>
                <a:lnTo>
                  <a:pt x="7553999" y="4391024"/>
                </a:lnTo>
                <a:lnTo>
                  <a:pt x="5020454" y="8782048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876" y="3841429"/>
            <a:ext cx="548322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0890" y="1845024"/>
            <a:ext cx="10003790" cy="683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3900"/>
              </a:lnSpc>
              <a:spcBef>
                <a:spcPts val="100"/>
              </a:spcBef>
            </a:pPr>
            <a:r>
              <a:rPr dirty="0" sz="4900" spc="35">
                <a:latin typeface="Trebuchet MS"/>
                <a:cs typeface="Trebuchet MS"/>
              </a:rPr>
              <a:t>This</a:t>
            </a:r>
            <a:r>
              <a:rPr dirty="0" sz="4900" spc="-190">
                <a:latin typeface="Trebuchet MS"/>
                <a:cs typeface="Trebuchet MS"/>
              </a:rPr>
              <a:t> </a:t>
            </a:r>
            <a:r>
              <a:rPr dirty="0" sz="4900" spc="35">
                <a:latin typeface="Trebuchet MS"/>
                <a:cs typeface="Trebuchet MS"/>
              </a:rPr>
              <a:t>quiz</a:t>
            </a:r>
            <a:r>
              <a:rPr dirty="0" sz="4900" spc="-190">
                <a:latin typeface="Trebuchet MS"/>
                <a:cs typeface="Trebuchet MS"/>
              </a:rPr>
              <a:t> </a:t>
            </a:r>
            <a:r>
              <a:rPr dirty="0" sz="4900" spc="70">
                <a:latin typeface="Trebuchet MS"/>
                <a:cs typeface="Trebuchet MS"/>
              </a:rPr>
              <a:t>game</a:t>
            </a:r>
            <a:r>
              <a:rPr dirty="0" sz="4900" spc="-190">
                <a:latin typeface="Trebuchet MS"/>
                <a:cs typeface="Trebuchet MS"/>
              </a:rPr>
              <a:t> </a:t>
            </a:r>
            <a:r>
              <a:rPr dirty="0" sz="4900" spc="105">
                <a:latin typeface="Trebuchet MS"/>
                <a:cs typeface="Trebuchet MS"/>
              </a:rPr>
              <a:t>provides</a:t>
            </a:r>
            <a:r>
              <a:rPr dirty="0" sz="4900" spc="-190">
                <a:latin typeface="Trebuchet MS"/>
                <a:cs typeface="Trebuchet MS"/>
              </a:rPr>
              <a:t> </a:t>
            </a:r>
            <a:r>
              <a:rPr dirty="0" sz="4900">
                <a:latin typeface="Trebuchet MS"/>
                <a:cs typeface="Trebuchet MS"/>
              </a:rPr>
              <a:t>the</a:t>
            </a:r>
            <a:r>
              <a:rPr dirty="0" sz="4900" spc="-190">
                <a:latin typeface="Trebuchet MS"/>
                <a:cs typeface="Trebuchet MS"/>
              </a:rPr>
              <a:t> </a:t>
            </a:r>
            <a:r>
              <a:rPr dirty="0" sz="4900" spc="-55">
                <a:latin typeface="Trebuchet MS"/>
                <a:cs typeface="Trebuchet MS"/>
              </a:rPr>
              <a:t>facility </a:t>
            </a:r>
            <a:r>
              <a:rPr dirty="0" sz="4900" spc="-1465">
                <a:latin typeface="Trebuchet MS"/>
                <a:cs typeface="Trebuchet MS"/>
              </a:rPr>
              <a:t> </a:t>
            </a:r>
            <a:r>
              <a:rPr dirty="0" sz="4900" spc="20">
                <a:latin typeface="Trebuchet MS"/>
                <a:cs typeface="Trebuchet MS"/>
              </a:rPr>
              <a:t>to </a:t>
            </a:r>
            <a:r>
              <a:rPr dirty="0" sz="4900" spc="55">
                <a:latin typeface="Trebuchet MS"/>
                <a:cs typeface="Trebuchet MS"/>
              </a:rPr>
              <a:t>play </a:t>
            </a:r>
            <a:r>
              <a:rPr dirty="0" sz="4900">
                <a:latin typeface="Trebuchet MS"/>
                <a:cs typeface="Trebuchet MS"/>
              </a:rPr>
              <a:t>the </a:t>
            </a:r>
            <a:r>
              <a:rPr dirty="0" sz="4900" spc="35">
                <a:latin typeface="Trebuchet MS"/>
                <a:cs typeface="Trebuchet MS"/>
              </a:rPr>
              <a:t>quiz </a:t>
            </a:r>
            <a:r>
              <a:rPr dirty="0" sz="4900" spc="30">
                <a:latin typeface="Trebuchet MS"/>
                <a:cs typeface="Trebuchet MS"/>
              </a:rPr>
              <a:t>anywhere </a:t>
            </a:r>
            <a:r>
              <a:rPr dirty="0" sz="4900" spc="155">
                <a:latin typeface="Trebuchet MS"/>
                <a:cs typeface="Trebuchet MS"/>
              </a:rPr>
              <a:t>and </a:t>
            </a:r>
            <a:r>
              <a:rPr dirty="0" sz="4900" spc="160">
                <a:latin typeface="Trebuchet MS"/>
                <a:cs typeface="Trebuchet MS"/>
              </a:rPr>
              <a:t> </a:t>
            </a:r>
            <a:r>
              <a:rPr dirty="0" sz="4900" spc="-55">
                <a:latin typeface="Trebuchet MS"/>
                <a:cs typeface="Trebuchet MS"/>
              </a:rPr>
              <a:t>anytime.The </a:t>
            </a:r>
            <a:r>
              <a:rPr dirty="0" sz="4900" spc="30">
                <a:latin typeface="Trebuchet MS"/>
                <a:cs typeface="Trebuchet MS"/>
              </a:rPr>
              <a:t>player </a:t>
            </a:r>
            <a:r>
              <a:rPr dirty="0" sz="4900" spc="-55">
                <a:latin typeface="Trebuchet MS"/>
                <a:cs typeface="Trebuchet MS"/>
              </a:rPr>
              <a:t>don’t </a:t>
            </a:r>
            <a:r>
              <a:rPr dirty="0" sz="4900" spc="65">
                <a:latin typeface="Trebuchet MS"/>
                <a:cs typeface="Trebuchet MS"/>
              </a:rPr>
              <a:t>have </a:t>
            </a:r>
            <a:r>
              <a:rPr dirty="0" sz="4900" spc="20">
                <a:latin typeface="Trebuchet MS"/>
                <a:cs typeface="Trebuchet MS"/>
              </a:rPr>
              <a:t>to </a:t>
            </a:r>
            <a:r>
              <a:rPr dirty="0" sz="4900" spc="25">
                <a:latin typeface="Trebuchet MS"/>
                <a:cs typeface="Trebuchet MS"/>
              </a:rPr>
              <a:t> </a:t>
            </a:r>
            <a:r>
              <a:rPr dirty="0" sz="4900" spc="-65">
                <a:latin typeface="Trebuchet MS"/>
                <a:cs typeface="Trebuchet MS"/>
              </a:rPr>
              <a:t>wait</a:t>
            </a:r>
            <a:r>
              <a:rPr dirty="0" sz="4900" spc="-190">
                <a:latin typeface="Trebuchet MS"/>
                <a:cs typeface="Trebuchet MS"/>
              </a:rPr>
              <a:t> </a:t>
            </a:r>
            <a:r>
              <a:rPr dirty="0" sz="4900" spc="10">
                <a:latin typeface="Trebuchet MS"/>
                <a:cs typeface="Trebuchet MS"/>
              </a:rPr>
              <a:t>for</a:t>
            </a:r>
            <a:r>
              <a:rPr dirty="0" sz="4900" spc="-185">
                <a:latin typeface="Trebuchet MS"/>
                <a:cs typeface="Trebuchet MS"/>
              </a:rPr>
              <a:t> </a:t>
            </a:r>
            <a:r>
              <a:rPr dirty="0" sz="4900">
                <a:latin typeface="Trebuchet MS"/>
                <a:cs typeface="Trebuchet MS"/>
              </a:rPr>
              <a:t>the</a:t>
            </a:r>
            <a:r>
              <a:rPr dirty="0" sz="4900" spc="-185">
                <a:latin typeface="Trebuchet MS"/>
                <a:cs typeface="Trebuchet MS"/>
              </a:rPr>
              <a:t> </a:t>
            </a:r>
            <a:r>
              <a:rPr dirty="0" sz="4900" spc="75">
                <a:latin typeface="Trebuchet MS"/>
                <a:cs typeface="Trebuchet MS"/>
              </a:rPr>
              <a:t>results</a:t>
            </a:r>
            <a:r>
              <a:rPr dirty="0" sz="4900" spc="-185">
                <a:latin typeface="Trebuchet MS"/>
                <a:cs typeface="Trebuchet MS"/>
              </a:rPr>
              <a:t> </a:t>
            </a:r>
            <a:r>
              <a:rPr dirty="0" sz="4900" spc="155">
                <a:latin typeface="Trebuchet MS"/>
                <a:cs typeface="Trebuchet MS"/>
              </a:rPr>
              <a:t>and</a:t>
            </a:r>
            <a:r>
              <a:rPr dirty="0" sz="4900" spc="-185">
                <a:latin typeface="Trebuchet MS"/>
                <a:cs typeface="Trebuchet MS"/>
              </a:rPr>
              <a:t> </a:t>
            </a:r>
            <a:r>
              <a:rPr dirty="0" sz="4900" spc="90">
                <a:latin typeface="Trebuchet MS"/>
                <a:cs typeface="Trebuchet MS"/>
              </a:rPr>
              <a:t>he</a:t>
            </a:r>
            <a:r>
              <a:rPr dirty="0" sz="4900" spc="-185">
                <a:latin typeface="Trebuchet MS"/>
                <a:cs typeface="Trebuchet MS"/>
              </a:rPr>
              <a:t> </a:t>
            </a:r>
            <a:r>
              <a:rPr dirty="0" sz="4900" spc="60">
                <a:latin typeface="Trebuchet MS"/>
                <a:cs typeface="Trebuchet MS"/>
              </a:rPr>
              <a:t>can</a:t>
            </a:r>
            <a:r>
              <a:rPr dirty="0" sz="4900" spc="-185">
                <a:latin typeface="Trebuchet MS"/>
                <a:cs typeface="Trebuchet MS"/>
              </a:rPr>
              <a:t> </a:t>
            </a:r>
            <a:r>
              <a:rPr dirty="0" sz="4900" spc="145">
                <a:latin typeface="Trebuchet MS"/>
                <a:cs typeface="Trebuchet MS"/>
              </a:rPr>
              <a:t>aslo </a:t>
            </a:r>
            <a:r>
              <a:rPr dirty="0" sz="4900" spc="-1460">
                <a:latin typeface="Trebuchet MS"/>
                <a:cs typeface="Trebuchet MS"/>
              </a:rPr>
              <a:t> </a:t>
            </a:r>
            <a:r>
              <a:rPr dirty="0" sz="4900" spc="-35">
                <a:latin typeface="Trebuchet MS"/>
                <a:cs typeface="Trebuchet MS"/>
              </a:rPr>
              <a:t>get </a:t>
            </a:r>
            <a:r>
              <a:rPr dirty="0" sz="4900" spc="20">
                <a:latin typeface="Trebuchet MS"/>
                <a:cs typeface="Trebuchet MS"/>
              </a:rPr>
              <a:t>to </a:t>
            </a:r>
            <a:r>
              <a:rPr dirty="0" sz="4900" spc="75">
                <a:latin typeface="Trebuchet MS"/>
                <a:cs typeface="Trebuchet MS"/>
              </a:rPr>
              <a:t>know </a:t>
            </a:r>
            <a:r>
              <a:rPr dirty="0" sz="4900">
                <a:latin typeface="Trebuchet MS"/>
                <a:cs typeface="Trebuchet MS"/>
              </a:rPr>
              <a:t>the </a:t>
            </a:r>
            <a:r>
              <a:rPr dirty="0" sz="4900" spc="-30">
                <a:latin typeface="Trebuchet MS"/>
                <a:cs typeface="Trebuchet MS"/>
              </a:rPr>
              <a:t>correct </a:t>
            </a:r>
            <a:r>
              <a:rPr dirty="0" sz="4900" spc="100">
                <a:latin typeface="Trebuchet MS"/>
                <a:cs typeface="Trebuchet MS"/>
              </a:rPr>
              <a:t>answers </a:t>
            </a:r>
            <a:r>
              <a:rPr dirty="0" sz="4900" spc="105">
                <a:latin typeface="Trebuchet MS"/>
                <a:cs typeface="Trebuchet MS"/>
              </a:rPr>
              <a:t> </a:t>
            </a:r>
            <a:r>
              <a:rPr dirty="0" sz="4900" spc="-35">
                <a:latin typeface="Trebuchet MS"/>
                <a:cs typeface="Trebuchet MS"/>
              </a:rPr>
              <a:t>immediately.It </a:t>
            </a:r>
            <a:r>
              <a:rPr dirty="0" sz="4900" spc="-10">
                <a:latin typeface="Trebuchet MS"/>
                <a:cs typeface="Trebuchet MS"/>
              </a:rPr>
              <a:t>greately </a:t>
            </a:r>
            <a:r>
              <a:rPr dirty="0" sz="4900" spc="125">
                <a:latin typeface="Trebuchet MS"/>
                <a:cs typeface="Trebuchet MS"/>
              </a:rPr>
              <a:t>helps </a:t>
            </a:r>
            <a:r>
              <a:rPr dirty="0" sz="4900">
                <a:latin typeface="Trebuchet MS"/>
                <a:cs typeface="Trebuchet MS"/>
              </a:rPr>
              <a:t>the </a:t>
            </a:r>
            <a:r>
              <a:rPr dirty="0" sz="4900" spc="5">
                <a:latin typeface="Trebuchet MS"/>
                <a:cs typeface="Trebuchet MS"/>
              </a:rPr>
              <a:t> </a:t>
            </a:r>
            <a:r>
              <a:rPr dirty="0" sz="4900" spc="30">
                <a:latin typeface="Trebuchet MS"/>
                <a:cs typeface="Trebuchet MS"/>
              </a:rPr>
              <a:t>player </a:t>
            </a:r>
            <a:r>
              <a:rPr dirty="0" sz="4900" spc="85">
                <a:latin typeface="Trebuchet MS"/>
                <a:cs typeface="Trebuchet MS"/>
              </a:rPr>
              <a:t>in </a:t>
            </a:r>
            <a:r>
              <a:rPr dirty="0" sz="4900" spc="80">
                <a:latin typeface="Trebuchet MS"/>
                <a:cs typeface="Trebuchet MS"/>
              </a:rPr>
              <a:t>improving </a:t>
            </a:r>
            <a:r>
              <a:rPr dirty="0" sz="4900" spc="155">
                <a:latin typeface="Trebuchet MS"/>
                <a:cs typeface="Trebuchet MS"/>
              </a:rPr>
              <a:t>his </a:t>
            </a:r>
            <a:r>
              <a:rPr dirty="0" sz="4900" spc="60">
                <a:latin typeface="Trebuchet MS"/>
                <a:cs typeface="Trebuchet MS"/>
              </a:rPr>
              <a:t>knowledge </a:t>
            </a:r>
            <a:r>
              <a:rPr dirty="0" sz="4900" spc="-1465">
                <a:latin typeface="Trebuchet MS"/>
                <a:cs typeface="Trebuchet MS"/>
              </a:rPr>
              <a:t> </a:t>
            </a:r>
            <a:r>
              <a:rPr dirty="0" sz="4900" spc="85">
                <a:latin typeface="Trebuchet MS"/>
                <a:cs typeface="Trebuchet MS"/>
              </a:rPr>
              <a:t>in</a:t>
            </a:r>
            <a:r>
              <a:rPr dirty="0" sz="4900" spc="-185">
                <a:latin typeface="Trebuchet MS"/>
                <a:cs typeface="Trebuchet MS"/>
              </a:rPr>
              <a:t> </a:t>
            </a:r>
            <a:r>
              <a:rPr dirty="0" sz="4900">
                <a:latin typeface="Trebuchet MS"/>
                <a:cs typeface="Trebuchet MS"/>
              </a:rPr>
              <a:t>the</a:t>
            </a:r>
            <a:r>
              <a:rPr dirty="0" sz="4900" spc="-180">
                <a:latin typeface="Trebuchet MS"/>
                <a:cs typeface="Trebuchet MS"/>
              </a:rPr>
              <a:t> </a:t>
            </a:r>
            <a:r>
              <a:rPr dirty="0" sz="4900" spc="10">
                <a:latin typeface="Trebuchet MS"/>
                <a:cs typeface="Trebuchet MS"/>
              </a:rPr>
              <a:t>respective</a:t>
            </a:r>
            <a:r>
              <a:rPr dirty="0" sz="4900" spc="-180">
                <a:latin typeface="Trebuchet MS"/>
                <a:cs typeface="Trebuchet MS"/>
              </a:rPr>
              <a:t> </a:t>
            </a:r>
            <a:r>
              <a:rPr dirty="0" sz="4900" spc="65">
                <a:latin typeface="Trebuchet MS"/>
                <a:cs typeface="Trebuchet MS"/>
              </a:rPr>
              <a:t>topics</a:t>
            </a:r>
            <a:r>
              <a:rPr dirty="0" sz="4900" spc="-185">
                <a:latin typeface="Trebuchet MS"/>
                <a:cs typeface="Trebuchet MS"/>
              </a:rPr>
              <a:t> </a:t>
            </a:r>
            <a:r>
              <a:rPr dirty="0" sz="4900" spc="-625">
                <a:latin typeface="Trebuchet MS"/>
                <a:cs typeface="Trebuchet MS"/>
              </a:rPr>
              <a:t>.</a:t>
            </a:r>
            <a:endParaRPr sz="4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81971" y="2383102"/>
            <a:ext cx="14862810" cy="5234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  <a:tabLst>
                <a:tab pos="3702685" algn="l"/>
                <a:tab pos="6022340" algn="l"/>
              </a:tabLst>
            </a:pPr>
            <a:r>
              <a:rPr dirty="0" sz="3650" spc="-70">
                <a:solidFill>
                  <a:srgbClr val="004550"/>
                </a:solidFill>
                <a:latin typeface="Trebuchet MS"/>
                <a:cs typeface="Trebuchet MS"/>
              </a:rPr>
              <a:t>The </a:t>
            </a:r>
            <a:r>
              <a:rPr dirty="0" sz="3650" spc="-140">
                <a:solidFill>
                  <a:srgbClr val="004550"/>
                </a:solidFill>
                <a:latin typeface="Trebuchet MS"/>
                <a:cs typeface="Trebuchet MS"/>
              </a:rPr>
              <a:t>project,</a:t>
            </a:r>
            <a:r>
              <a:rPr dirty="0" sz="3650" spc="-7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5">
                <a:solidFill>
                  <a:srgbClr val="004550"/>
                </a:solidFill>
                <a:latin typeface="Trebuchet MS"/>
                <a:cs typeface="Trebuchet MS"/>
              </a:rPr>
              <a:t>quiz	</a:t>
            </a:r>
            <a:r>
              <a:rPr dirty="0" sz="3650" spc="80">
                <a:solidFill>
                  <a:srgbClr val="004550"/>
                </a:solidFill>
                <a:latin typeface="Trebuchet MS"/>
                <a:cs typeface="Trebuchet MS"/>
              </a:rPr>
              <a:t>is </a:t>
            </a:r>
            <a:r>
              <a:rPr dirty="0" sz="3650" spc="45">
                <a:solidFill>
                  <a:srgbClr val="004550"/>
                </a:solidFill>
                <a:latin typeface="Trebuchet MS"/>
                <a:cs typeface="Trebuchet MS"/>
              </a:rPr>
              <a:t>a </a:t>
            </a:r>
            <a:r>
              <a:rPr dirty="0" sz="3650" spc="25">
                <a:solidFill>
                  <a:srgbClr val="004550"/>
                </a:solidFill>
                <a:latin typeface="Trebuchet MS"/>
                <a:cs typeface="Trebuchet MS"/>
              </a:rPr>
              <a:t>game </a:t>
            </a:r>
            <a:r>
              <a:rPr dirty="0" sz="3650" spc="45">
                <a:solidFill>
                  <a:srgbClr val="004550"/>
                </a:solidFill>
                <a:latin typeface="Trebuchet MS"/>
                <a:cs typeface="Trebuchet MS"/>
              </a:rPr>
              <a:t>in </a:t>
            </a:r>
            <a:r>
              <a:rPr dirty="0" sz="3650" spc="-10">
                <a:solidFill>
                  <a:srgbClr val="004550"/>
                </a:solidFill>
                <a:latin typeface="Trebuchet MS"/>
                <a:cs typeface="Trebuchet MS"/>
              </a:rPr>
              <a:t>which </a:t>
            </a:r>
            <a:r>
              <a:rPr dirty="0" sz="3650" spc="15">
                <a:solidFill>
                  <a:srgbClr val="004550"/>
                </a:solidFill>
                <a:latin typeface="Trebuchet MS"/>
                <a:cs typeface="Trebuchet MS"/>
              </a:rPr>
              <a:t>players </a:t>
            </a:r>
            <a:r>
              <a:rPr dirty="0" sz="3650" spc="-60">
                <a:solidFill>
                  <a:srgbClr val="004550"/>
                </a:solidFill>
                <a:latin typeface="Trebuchet MS"/>
                <a:cs typeface="Trebuchet MS"/>
              </a:rPr>
              <a:t>attempt </a:t>
            </a:r>
            <a:r>
              <a:rPr dirty="0" sz="3650" spc="-35">
                <a:solidFill>
                  <a:srgbClr val="004550"/>
                </a:solidFill>
                <a:latin typeface="Trebuchet MS"/>
                <a:cs typeface="Trebuchet MS"/>
              </a:rPr>
              <a:t>to </a:t>
            </a:r>
            <a:r>
              <a:rPr dirty="0" sz="3650" spc="20">
                <a:solidFill>
                  <a:srgbClr val="004550"/>
                </a:solidFill>
                <a:latin typeface="Trebuchet MS"/>
                <a:cs typeface="Trebuchet MS"/>
              </a:rPr>
              <a:t>answer </a:t>
            </a:r>
            <a:r>
              <a:rPr dirty="0" sz="3650" spc="25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70">
                <a:solidFill>
                  <a:srgbClr val="004550"/>
                </a:solidFill>
                <a:latin typeface="Trebuchet MS"/>
                <a:cs typeface="Trebuchet MS"/>
              </a:rPr>
              <a:t>questions </a:t>
            </a:r>
            <a:r>
              <a:rPr dirty="0" sz="3650" spc="-60">
                <a:solidFill>
                  <a:srgbClr val="004550"/>
                </a:solidFill>
                <a:latin typeface="Trebuchet MS"/>
                <a:cs typeface="Trebuchet MS"/>
              </a:rPr>
              <a:t>correctly </a:t>
            </a:r>
            <a:r>
              <a:rPr dirty="0" sz="3650" spc="35">
                <a:solidFill>
                  <a:srgbClr val="004550"/>
                </a:solidFill>
                <a:latin typeface="Trebuchet MS"/>
                <a:cs typeface="Trebuchet MS"/>
              </a:rPr>
              <a:t>about </a:t>
            </a:r>
            <a:r>
              <a:rPr dirty="0" sz="3650" spc="-65">
                <a:solidFill>
                  <a:srgbClr val="004550"/>
                </a:solidFill>
                <a:latin typeface="Trebuchet MS"/>
                <a:cs typeface="Trebuchet MS"/>
              </a:rPr>
              <a:t>variety </a:t>
            </a:r>
            <a:r>
              <a:rPr dirty="0" sz="3650" spc="-25">
                <a:solidFill>
                  <a:srgbClr val="004550"/>
                </a:solidFill>
                <a:latin typeface="Trebuchet MS"/>
                <a:cs typeface="Trebuchet MS"/>
              </a:rPr>
              <a:t>of </a:t>
            </a:r>
            <a:r>
              <a:rPr dirty="0" sz="3650" spc="15">
                <a:solidFill>
                  <a:srgbClr val="004550"/>
                </a:solidFill>
                <a:latin typeface="Trebuchet MS"/>
                <a:cs typeface="Trebuchet MS"/>
              </a:rPr>
              <a:t>topics </a:t>
            </a:r>
            <a:r>
              <a:rPr dirty="0" sz="3650" spc="45">
                <a:solidFill>
                  <a:srgbClr val="004550"/>
                </a:solidFill>
                <a:latin typeface="Trebuchet MS"/>
                <a:cs typeface="Trebuchet MS"/>
              </a:rPr>
              <a:t>in </a:t>
            </a:r>
            <a:r>
              <a:rPr dirty="0" sz="3650" spc="20">
                <a:solidFill>
                  <a:srgbClr val="004550"/>
                </a:solidFill>
                <a:latin typeface="Trebuchet MS"/>
                <a:cs typeface="Trebuchet MS"/>
              </a:rPr>
              <a:t>python(In </a:t>
            </a:r>
            <a:r>
              <a:rPr dirty="0" sz="3650" spc="25">
                <a:solidFill>
                  <a:srgbClr val="004550"/>
                </a:solidFill>
                <a:latin typeface="Trebuchet MS"/>
                <a:cs typeface="Trebuchet MS"/>
              </a:rPr>
              <a:t>this </a:t>
            </a:r>
            <a:r>
              <a:rPr dirty="0" sz="3650" spc="-75">
                <a:solidFill>
                  <a:srgbClr val="004550"/>
                </a:solidFill>
                <a:latin typeface="Trebuchet MS"/>
                <a:cs typeface="Trebuchet MS"/>
              </a:rPr>
              <a:t>project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 </a:t>
            </a:r>
            <a:r>
              <a:rPr dirty="0" sz="3650" spc="-1085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50">
                <a:solidFill>
                  <a:srgbClr val="004550"/>
                </a:solidFill>
                <a:latin typeface="Trebuchet MS"/>
                <a:cs typeface="Trebuchet MS"/>
              </a:rPr>
              <a:t>questionsare </a:t>
            </a:r>
            <a:r>
              <a:rPr dirty="0" sz="3650" spc="35">
                <a:solidFill>
                  <a:srgbClr val="004550"/>
                </a:solidFill>
                <a:latin typeface="Trebuchet MS"/>
                <a:cs typeface="Trebuchet MS"/>
              </a:rPr>
              <a:t>about python programming </a:t>
            </a:r>
            <a:r>
              <a:rPr dirty="0" sz="3650" spc="-50">
                <a:solidFill>
                  <a:srgbClr val="004550"/>
                </a:solidFill>
                <a:latin typeface="Trebuchet MS"/>
                <a:cs typeface="Trebuchet MS"/>
              </a:rPr>
              <a:t>language). </a:t>
            </a:r>
            <a:r>
              <a:rPr dirty="0" sz="3650" spc="-70">
                <a:solidFill>
                  <a:srgbClr val="004550"/>
                </a:solidFill>
                <a:latin typeface="Trebuchet MS"/>
                <a:cs typeface="Trebuchet MS"/>
              </a:rPr>
              <a:t>The </a:t>
            </a:r>
            <a:r>
              <a:rPr dirty="0" sz="3650" spc="-15">
                <a:solidFill>
                  <a:srgbClr val="004550"/>
                </a:solidFill>
                <a:latin typeface="Trebuchet MS"/>
                <a:cs typeface="Trebuchet MS"/>
              </a:rPr>
              <a:t>player </a:t>
            </a:r>
            <a:r>
              <a:rPr dirty="0" sz="3650" spc="30">
                <a:solidFill>
                  <a:srgbClr val="004550"/>
                </a:solidFill>
                <a:latin typeface="Trebuchet MS"/>
                <a:cs typeface="Trebuchet MS"/>
              </a:rPr>
              <a:t>can </a:t>
            </a:r>
            <a:r>
              <a:rPr dirty="0" sz="3650" spc="35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80">
                <a:solidFill>
                  <a:srgbClr val="004550"/>
                </a:solidFill>
                <a:latin typeface="Trebuchet MS"/>
                <a:cs typeface="Trebuchet MS"/>
              </a:rPr>
              <a:t>choose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 </a:t>
            </a:r>
            <a:r>
              <a:rPr dirty="0" sz="3650" spc="-65">
                <a:solidFill>
                  <a:srgbClr val="004550"/>
                </a:solidFill>
                <a:latin typeface="Trebuchet MS"/>
                <a:cs typeface="Trebuchet MS"/>
              </a:rPr>
              <a:t>difficulty </a:t>
            </a:r>
            <a:r>
              <a:rPr dirty="0" sz="3650" spc="-45">
                <a:solidFill>
                  <a:srgbClr val="004550"/>
                </a:solidFill>
                <a:latin typeface="Trebuchet MS"/>
                <a:cs typeface="Trebuchet MS"/>
              </a:rPr>
              <a:t>level </a:t>
            </a:r>
            <a:r>
              <a:rPr dirty="0" sz="3650" spc="-25">
                <a:solidFill>
                  <a:srgbClr val="004550"/>
                </a:solidFill>
                <a:latin typeface="Trebuchet MS"/>
                <a:cs typeface="Trebuchet MS"/>
              </a:rPr>
              <a:t>of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 </a:t>
            </a:r>
            <a:r>
              <a:rPr dirty="0" sz="3650" spc="70">
                <a:solidFill>
                  <a:srgbClr val="004550"/>
                </a:solidFill>
                <a:latin typeface="Trebuchet MS"/>
                <a:cs typeface="Trebuchet MS"/>
              </a:rPr>
              <a:t>questions </a:t>
            </a:r>
            <a:r>
              <a:rPr dirty="0" sz="3650" spc="95">
                <a:solidFill>
                  <a:srgbClr val="004550"/>
                </a:solidFill>
                <a:latin typeface="Trebuchet MS"/>
                <a:cs typeface="Trebuchet MS"/>
              </a:rPr>
              <a:t>and </a:t>
            </a:r>
            <a:r>
              <a:rPr dirty="0" sz="3650" spc="85">
                <a:solidFill>
                  <a:srgbClr val="004550"/>
                </a:solidFill>
                <a:latin typeface="Trebuchet MS"/>
                <a:cs typeface="Trebuchet MS"/>
              </a:rPr>
              <a:t>also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 </a:t>
            </a:r>
            <a:r>
              <a:rPr dirty="0" sz="3650" spc="-25">
                <a:solidFill>
                  <a:srgbClr val="004550"/>
                </a:solidFill>
                <a:latin typeface="Trebuchet MS"/>
                <a:cs typeface="Trebuchet MS"/>
              </a:rPr>
              <a:t>topic </a:t>
            </a:r>
            <a:r>
              <a:rPr dirty="0" sz="3650" spc="-5">
                <a:solidFill>
                  <a:srgbClr val="004550"/>
                </a:solidFill>
                <a:latin typeface="Trebuchet MS"/>
                <a:cs typeface="Trebuchet MS"/>
              </a:rPr>
              <a:t>from </a:t>
            </a:r>
            <a:r>
              <a:rPr dirty="0" sz="365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10">
                <a:solidFill>
                  <a:srgbClr val="004550"/>
                </a:solidFill>
                <a:latin typeface="Trebuchet MS"/>
                <a:cs typeface="Trebuchet MS"/>
              </a:rPr>
              <a:t>which</a:t>
            </a:r>
            <a:r>
              <a:rPr dirty="0" sz="3650" spc="-7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</a:t>
            </a:r>
            <a:r>
              <a:rPr dirty="0" sz="3650" spc="-7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70">
                <a:solidFill>
                  <a:srgbClr val="004550"/>
                </a:solidFill>
                <a:latin typeface="Trebuchet MS"/>
                <a:cs typeface="Trebuchet MS"/>
              </a:rPr>
              <a:t>questions</a:t>
            </a:r>
            <a:r>
              <a:rPr dirty="0" sz="3650" spc="-65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110">
                <a:solidFill>
                  <a:srgbClr val="004550"/>
                </a:solidFill>
                <a:latin typeface="Trebuchet MS"/>
                <a:cs typeface="Trebuchet MS"/>
              </a:rPr>
              <a:t>should	</a:t>
            </a:r>
            <a:r>
              <a:rPr dirty="0" sz="3650" spc="30">
                <a:solidFill>
                  <a:srgbClr val="004550"/>
                </a:solidFill>
                <a:latin typeface="Trebuchet MS"/>
                <a:cs typeface="Trebuchet MS"/>
              </a:rPr>
              <a:t>be </a:t>
            </a:r>
            <a:r>
              <a:rPr dirty="0" sz="3650" spc="-55">
                <a:solidFill>
                  <a:srgbClr val="004550"/>
                </a:solidFill>
                <a:latin typeface="Trebuchet MS"/>
                <a:cs typeface="Trebuchet MS"/>
              </a:rPr>
              <a:t>asked. </a:t>
            </a:r>
            <a:r>
              <a:rPr dirty="0" sz="3650" spc="85">
                <a:solidFill>
                  <a:srgbClr val="004550"/>
                </a:solidFill>
                <a:latin typeface="Trebuchet MS"/>
                <a:cs typeface="Trebuchet MS"/>
              </a:rPr>
              <a:t>also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 </a:t>
            </a:r>
            <a:r>
              <a:rPr dirty="0" sz="3650" spc="-60">
                <a:solidFill>
                  <a:srgbClr val="004550"/>
                </a:solidFill>
                <a:latin typeface="Trebuchet MS"/>
                <a:cs typeface="Trebuchet MS"/>
              </a:rPr>
              <a:t>correct </a:t>
            </a:r>
            <a:r>
              <a:rPr dirty="0" sz="3650" spc="50">
                <a:solidFill>
                  <a:srgbClr val="004550"/>
                </a:solidFill>
                <a:latin typeface="Trebuchet MS"/>
                <a:cs typeface="Trebuchet MS"/>
              </a:rPr>
              <a:t>answers </a:t>
            </a:r>
            <a:r>
              <a:rPr dirty="0" sz="3650" spc="-35">
                <a:solidFill>
                  <a:srgbClr val="004550"/>
                </a:solidFill>
                <a:latin typeface="Trebuchet MS"/>
                <a:cs typeface="Trebuchet MS"/>
              </a:rPr>
              <a:t>for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 </a:t>
            </a:r>
            <a:r>
              <a:rPr dirty="0" sz="3650" spc="-1085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40">
                <a:solidFill>
                  <a:srgbClr val="004550"/>
                </a:solidFill>
                <a:latin typeface="Trebuchet MS"/>
                <a:cs typeface="Trebuchet MS"/>
              </a:rPr>
              <a:t>incorrectly </a:t>
            </a:r>
            <a:r>
              <a:rPr dirty="0" sz="3650" spc="25">
                <a:solidFill>
                  <a:srgbClr val="004550"/>
                </a:solidFill>
                <a:latin typeface="Trebuchet MS"/>
                <a:cs typeface="Trebuchet MS"/>
              </a:rPr>
              <a:t>answered </a:t>
            </a:r>
            <a:r>
              <a:rPr dirty="0" sz="3650" spc="70">
                <a:solidFill>
                  <a:srgbClr val="004550"/>
                </a:solidFill>
                <a:latin typeface="Trebuchet MS"/>
                <a:cs typeface="Trebuchet MS"/>
              </a:rPr>
              <a:t>questions </a:t>
            </a:r>
            <a:r>
              <a:rPr dirty="0" sz="3650" spc="-75">
                <a:solidFill>
                  <a:srgbClr val="004550"/>
                </a:solidFill>
                <a:latin typeface="Trebuchet MS"/>
                <a:cs typeface="Trebuchet MS"/>
              </a:rPr>
              <a:t>will </a:t>
            </a:r>
            <a:r>
              <a:rPr dirty="0" sz="3650" spc="30">
                <a:solidFill>
                  <a:srgbClr val="004550"/>
                </a:solidFill>
                <a:latin typeface="Trebuchet MS"/>
                <a:cs typeface="Trebuchet MS"/>
              </a:rPr>
              <a:t>be </a:t>
            </a:r>
            <a:r>
              <a:rPr dirty="0" sz="3650" spc="35">
                <a:solidFill>
                  <a:srgbClr val="004550"/>
                </a:solidFill>
                <a:latin typeface="Trebuchet MS"/>
                <a:cs typeface="Trebuchet MS"/>
              </a:rPr>
              <a:t>displayed </a:t>
            </a:r>
            <a:r>
              <a:rPr dirty="0" sz="3650" spc="-35">
                <a:solidFill>
                  <a:srgbClr val="004550"/>
                </a:solidFill>
                <a:latin typeface="Trebuchet MS"/>
                <a:cs typeface="Trebuchet MS"/>
              </a:rPr>
              <a:t>to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 </a:t>
            </a:r>
            <a:r>
              <a:rPr dirty="0" sz="3650" spc="-100">
                <a:solidFill>
                  <a:srgbClr val="004550"/>
                </a:solidFill>
                <a:latin typeface="Trebuchet MS"/>
                <a:cs typeface="Trebuchet MS"/>
              </a:rPr>
              <a:t>player. </a:t>
            </a:r>
            <a:r>
              <a:rPr dirty="0" sz="3650" spc="50">
                <a:solidFill>
                  <a:srgbClr val="004550"/>
                </a:solidFill>
                <a:latin typeface="Trebuchet MS"/>
                <a:cs typeface="Trebuchet MS"/>
              </a:rPr>
              <a:t>And 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at </a:t>
            </a:r>
            <a:r>
              <a:rPr dirty="0" sz="3650" spc="-75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70">
                <a:solidFill>
                  <a:srgbClr val="004550"/>
                </a:solidFill>
                <a:latin typeface="Trebuchet MS"/>
                <a:cs typeface="Trebuchet MS"/>
              </a:rPr>
              <a:t>end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25">
                <a:solidFill>
                  <a:srgbClr val="004550"/>
                </a:solidFill>
                <a:latin typeface="Trebuchet MS"/>
                <a:cs typeface="Trebuchet MS"/>
              </a:rPr>
              <a:t>of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25">
                <a:solidFill>
                  <a:srgbClr val="004550"/>
                </a:solidFill>
                <a:latin typeface="Trebuchet MS"/>
                <a:cs typeface="Trebuchet MS"/>
              </a:rPr>
              <a:t>game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55">
                <a:solidFill>
                  <a:srgbClr val="004550"/>
                </a:solidFill>
                <a:latin typeface="Trebuchet MS"/>
                <a:cs typeface="Trebuchet MS"/>
              </a:rPr>
              <a:t>number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25">
                <a:solidFill>
                  <a:srgbClr val="004550"/>
                </a:solidFill>
                <a:latin typeface="Trebuchet MS"/>
                <a:cs typeface="Trebuchet MS"/>
              </a:rPr>
              <a:t>of</a:t>
            </a:r>
            <a:r>
              <a:rPr dirty="0" sz="3650" spc="-75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70">
                <a:solidFill>
                  <a:srgbClr val="004550"/>
                </a:solidFill>
                <a:latin typeface="Trebuchet MS"/>
                <a:cs typeface="Trebuchet MS"/>
              </a:rPr>
              <a:t>questions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55">
                <a:solidFill>
                  <a:srgbClr val="004550"/>
                </a:solidFill>
                <a:latin typeface="Trebuchet MS"/>
                <a:cs typeface="Trebuchet MS"/>
              </a:rPr>
              <a:t>that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30">
                <a:solidFill>
                  <a:srgbClr val="004550"/>
                </a:solidFill>
                <a:latin typeface="Trebuchet MS"/>
                <a:cs typeface="Trebuchet MS"/>
              </a:rPr>
              <a:t>the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15">
                <a:solidFill>
                  <a:srgbClr val="004550"/>
                </a:solidFill>
                <a:latin typeface="Trebuchet MS"/>
                <a:cs typeface="Trebuchet MS"/>
              </a:rPr>
              <a:t>player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25">
                <a:solidFill>
                  <a:srgbClr val="004550"/>
                </a:solidFill>
                <a:latin typeface="Trebuchet MS"/>
                <a:cs typeface="Trebuchet MS"/>
              </a:rPr>
              <a:t>answered </a:t>
            </a:r>
            <a:r>
              <a:rPr dirty="0" sz="3650" spc="-1085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60">
                <a:solidFill>
                  <a:srgbClr val="004550"/>
                </a:solidFill>
                <a:latin typeface="Trebuchet MS"/>
                <a:cs typeface="Trebuchet MS"/>
              </a:rPr>
              <a:t>correctly</a:t>
            </a:r>
            <a:r>
              <a:rPr dirty="0" sz="3650" spc="-85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75">
                <a:solidFill>
                  <a:srgbClr val="004550"/>
                </a:solidFill>
                <a:latin typeface="Trebuchet MS"/>
                <a:cs typeface="Trebuchet MS"/>
              </a:rPr>
              <a:t>will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30">
                <a:solidFill>
                  <a:srgbClr val="004550"/>
                </a:solidFill>
                <a:latin typeface="Trebuchet MS"/>
                <a:cs typeface="Trebuchet MS"/>
              </a:rPr>
              <a:t>be</a:t>
            </a:r>
            <a:r>
              <a:rPr dirty="0" sz="3650" spc="-80">
                <a:solidFill>
                  <a:srgbClr val="004550"/>
                </a:solidFill>
                <a:latin typeface="Trebuchet MS"/>
                <a:cs typeface="Trebuchet MS"/>
              </a:rPr>
              <a:t> </a:t>
            </a:r>
            <a:r>
              <a:rPr dirty="0" sz="3650" spc="-25">
                <a:solidFill>
                  <a:srgbClr val="004550"/>
                </a:solidFill>
                <a:latin typeface="Trebuchet MS"/>
                <a:cs typeface="Trebuchet MS"/>
              </a:rPr>
              <a:t>displayed.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36658"/>
            <a:ext cx="325120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>
                <a:solidFill>
                  <a:srgbClr val="00A181"/>
                </a:solidFill>
              </a:rPr>
              <a:t>INTRO: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243940" y="1"/>
            <a:ext cx="5044440" cy="5269230"/>
            <a:chOff x="13243940" y="1"/>
            <a:chExt cx="5044440" cy="5269230"/>
          </a:xfrm>
        </p:grpSpPr>
        <p:sp>
          <p:nvSpPr>
            <p:cNvPr id="6" name="object 6"/>
            <p:cNvSpPr/>
            <p:nvPr/>
          </p:nvSpPr>
          <p:spPr>
            <a:xfrm>
              <a:off x="16799110" y="2687863"/>
              <a:ext cx="1489075" cy="2581275"/>
            </a:xfrm>
            <a:custGeom>
              <a:avLst/>
              <a:gdLst/>
              <a:ahLst/>
              <a:cxnLst/>
              <a:rect l="l" t="t" r="r" b="b"/>
              <a:pathLst>
                <a:path w="1489075" h="2581275">
                  <a:moveTo>
                    <a:pt x="1488889" y="2581274"/>
                  </a:moveTo>
                  <a:lnTo>
                    <a:pt x="745304" y="2581274"/>
                  </a:lnTo>
                  <a:lnTo>
                    <a:pt x="0" y="1290636"/>
                  </a:lnTo>
                  <a:lnTo>
                    <a:pt x="745303" y="0"/>
                  </a:lnTo>
                  <a:lnTo>
                    <a:pt x="1488889" y="0"/>
                  </a:lnTo>
                  <a:lnTo>
                    <a:pt x="1488889" y="2581274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484659" y="1"/>
              <a:ext cx="3803650" cy="3012440"/>
            </a:xfrm>
            <a:custGeom>
              <a:avLst/>
              <a:gdLst/>
              <a:ahLst/>
              <a:cxnLst/>
              <a:rect l="l" t="t" r="r" b="b"/>
              <a:pathLst>
                <a:path w="3803650" h="3012440">
                  <a:moveTo>
                    <a:pt x="3150390" y="3012028"/>
                  </a:moveTo>
                  <a:lnTo>
                    <a:pt x="1050080" y="3012028"/>
                  </a:lnTo>
                  <a:lnTo>
                    <a:pt x="0" y="1192753"/>
                  </a:lnTo>
                  <a:lnTo>
                    <a:pt x="688454" y="0"/>
                  </a:lnTo>
                  <a:lnTo>
                    <a:pt x="3511920" y="0"/>
                  </a:lnTo>
                  <a:lnTo>
                    <a:pt x="3803339" y="504815"/>
                  </a:lnTo>
                  <a:lnTo>
                    <a:pt x="3803339" y="1880788"/>
                  </a:lnTo>
                  <a:lnTo>
                    <a:pt x="3150390" y="301202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43940" y="1"/>
              <a:ext cx="2486025" cy="1196975"/>
            </a:xfrm>
            <a:custGeom>
              <a:avLst/>
              <a:gdLst/>
              <a:ahLst/>
              <a:cxnLst/>
              <a:rect l="l" t="t" r="r" b="b"/>
              <a:pathLst>
                <a:path w="2486025" h="1196975">
                  <a:moveTo>
                    <a:pt x="1864536" y="1196495"/>
                  </a:moveTo>
                  <a:lnTo>
                    <a:pt x="621483" y="1196495"/>
                  </a:lnTo>
                  <a:lnTo>
                    <a:pt x="0" y="120170"/>
                  </a:lnTo>
                  <a:lnTo>
                    <a:pt x="69388" y="0"/>
                  </a:lnTo>
                  <a:lnTo>
                    <a:pt x="2416621" y="0"/>
                  </a:lnTo>
                  <a:lnTo>
                    <a:pt x="2486019" y="120170"/>
                  </a:lnTo>
                  <a:lnTo>
                    <a:pt x="1864536" y="1196495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0014" y="0"/>
            <a:ext cx="6278245" cy="4554855"/>
            <a:chOff x="12010014" y="0"/>
            <a:chExt cx="6278245" cy="4554855"/>
          </a:xfrm>
        </p:grpSpPr>
        <p:sp>
          <p:nvSpPr>
            <p:cNvPr id="3" name="object 3"/>
            <p:cNvSpPr/>
            <p:nvPr/>
          </p:nvSpPr>
          <p:spPr>
            <a:xfrm>
              <a:off x="13144266" y="0"/>
              <a:ext cx="5144135" cy="4554855"/>
            </a:xfrm>
            <a:custGeom>
              <a:avLst/>
              <a:gdLst/>
              <a:ahLst/>
              <a:cxnLst/>
              <a:rect l="l" t="t" r="r" b="b"/>
              <a:pathLst>
                <a:path w="5144134" h="4554855">
                  <a:moveTo>
                    <a:pt x="4657778" y="4554662"/>
                  </a:moveTo>
                  <a:lnTo>
                    <a:pt x="1552520" y="4554662"/>
                  </a:lnTo>
                  <a:lnTo>
                    <a:pt x="0" y="1863866"/>
                  </a:lnTo>
                  <a:lnTo>
                    <a:pt x="1075403" y="0"/>
                  </a:lnTo>
                  <a:lnTo>
                    <a:pt x="5134745" y="0"/>
                  </a:lnTo>
                  <a:lnTo>
                    <a:pt x="5143733" y="15575"/>
                  </a:lnTo>
                  <a:lnTo>
                    <a:pt x="5143733" y="3712416"/>
                  </a:lnTo>
                  <a:lnTo>
                    <a:pt x="4657778" y="4554662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10014" y="306850"/>
              <a:ext cx="3152775" cy="2733675"/>
            </a:xfrm>
            <a:custGeom>
              <a:avLst/>
              <a:gdLst/>
              <a:ahLst/>
              <a:cxnLst/>
              <a:rect l="l" t="t" r="r" b="b"/>
              <a:pathLst>
                <a:path w="3152775" h="2733675">
                  <a:moveTo>
                    <a:pt x="2364576" y="2733674"/>
                  </a:moveTo>
                  <a:lnTo>
                    <a:pt x="788155" y="2733674"/>
                  </a:lnTo>
                  <a:lnTo>
                    <a:pt x="0" y="1366837"/>
                  </a:lnTo>
                  <a:lnTo>
                    <a:pt x="788155" y="0"/>
                  </a:lnTo>
                  <a:lnTo>
                    <a:pt x="2364466" y="0"/>
                  </a:lnTo>
                  <a:lnTo>
                    <a:pt x="3152732" y="1366837"/>
                  </a:lnTo>
                  <a:lnTo>
                    <a:pt x="2364576" y="2733674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461" y="214807"/>
            <a:ext cx="502475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Algorithm: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1551" y="1952975"/>
            <a:ext cx="12087225" cy="685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515600">
              <a:lnSpc>
                <a:spcPct val="115799"/>
              </a:lnSpc>
              <a:spcBef>
                <a:spcPts val="100"/>
              </a:spcBef>
            </a:pPr>
            <a:r>
              <a:rPr dirty="0" sz="2250" spc="125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2250" spc="-13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250" spc="-3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250" spc="45">
                <a:solidFill>
                  <a:srgbClr val="F4F4F4"/>
                </a:solidFill>
                <a:latin typeface="Trebuchet MS"/>
                <a:cs typeface="Trebuchet MS"/>
              </a:rPr>
              <a:t>p</a:t>
            </a:r>
            <a:r>
              <a:rPr dirty="0" sz="2250" spc="70">
                <a:solidFill>
                  <a:srgbClr val="F4F4F4"/>
                </a:solidFill>
                <a:latin typeface="Trebuchet MS"/>
                <a:cs typeface="Trebuchet MS"/>
              </a:rPr>
              <a:t>-</a:t>
            </a:r>
            <a:r>
              <a:rPr dirty="0" sz="2250" spc="-260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2250" spc="-365">
                <a:solidFill>
                  <a:srgbClr val="F4F4F4"/>
                </a:solidFill>
                <a:latin typeface="Trebuchet MS"/>
                <a:cs typeface="Trebuchet MS"/>
              </a:rPr>
              <a:t>: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125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2250" spc="-13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250" spc="15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2250" spc="-105">
                <a:solidFill>
                  <a:srgbClr val="F4F4F4"/>
                </a:solidFill>
                <a:latin typeface="Trebuchet MS"/>
                <a:cs typeface="Trebuchet MS"/>
              </a:rPr>
              <a:t>t  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Step-2: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250" spc="125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2250" spc="-13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250" spc="-3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250" spc="50">
                <a:solidFill>
                  <a:srgbClr val="F4F4F4"/>
                </a:solidFill>
                <a:latin typeface="Trebuchet MS"/>
                <a:cs typeface="Trebuchet MS"/>
              </a:rPr>
              <a:t>p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110">
                <a:solidFill>
                  <a:srgbClr val="F4F4F4"/>
                </a:solidFill>
                <a:latin typeface="Trebuchet MS"/>
                <a:cs typeface="Trebuchet MS"/>
              </a:rPr>
              <a:t>2</a:t>
            </a:r>
            <a:r>
              <a:rPr dirty="0" sz="2250" spc="-370">
                <a:solidFill>
                  <a:srgbClr val="F4F4F4"/>
                </a:solidFill>
                <a:latin typeface="Trebuchet MS"/>
                <a:cs typeface="Trebuchet MS"/>
              </a:rPr>
              <a:t>.</a:t>
            </a:r>
            <a:r>
              <a:rPr dirty="0" sz="2250" spc="-260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2250" spc="-365">
                <a:solidFill>
                  <a:srgbClr val="F4F4F4"/>
                </a:solidFill>
                <a:latin typeface="Trebuchet MS"/>
                <a:cs typeface="Trebuchet MS"/>
              </a:rPr>
              <a:t>: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6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250" spc="8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2250" spc="-13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250" spc="-3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250" spc="-3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endParaRPr sz="2250">
              <a:latin typeface="Trebuchet MS"/>
              <a:cs typeface="Trebuchet MS"/>
            </a:endParaRPr>
          </a:p>
          <a:p>
            <a:pPr algn="just" marL="889000" marR="7663815">
              <a:lnSpc>
                <a:spcPct val="115799"/>
              </a:lnSpc>
            </a:pP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1-&gt;Data</a:t>
            </a:r>
            <a:r>
              <a:rPr dirty="0" sz="225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10">
                <a:solidFill>
                  <a:srgbClr val="F4F4F4"/>
                </a:solidFill>
                <a:latin typeface="Trebuchet MS"/>
                <a:cs typeface="Trebuchet MS"/>
              </a:rPr>
              <a:t>types</a:t>
            </a:r>
            <a:r>
              <a:rPr dirty="0" sz="225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5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25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>
                <a:solidFill>
                  <a:srgbClr val="F4F4F4"/>
                </a:solidFill>
                <a:latin typeface="Trebuchet MS"/>
                <a:cs typeface="Trebuchet MS"/>
              </a:rPr>
              <a:t>variables </a:t>
            </a:r>
            <a:r>
              <a:rPr dirty="0" sz="2250" spc="-6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0">
                <a:solidFill>
                  <a:srgbClr val="F4F4F4"/>
                </a:solidFill>
                <a:latin typeface="Trebuchet MS"/>
                <a:cs typeface="Trebuchet MS"/>
              </a:rPr>
              <a:t>2-&gt;Control 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flow </a:t>
            </a:r>
            <a:r>
              <a:rPr dirty="0" sz="2250" spc="-5">
                <a:solidFill>
                  <a:srgbClr val="F4F4F4"/>
                </a:solidFill>
                <a:latin typeface="Trebuchet MS"/>
                <a:cs typeface="Trebuchet MS"/>
              </a:rPr>
              <a:t>statements </a:t>
            </a:r>
            <a:r>
              <a:rPr dirty="0" sz="2250" spc="-6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30">
                <a:solidFill>
                  <a:srgbClr val="F4F4F4"/>
                </a:solidFill>
                <a:latin typeface="Trebuchet MS"/>
                <a:cs typeface="Trebuchet MS"/>
              </a:rPr>
              <a:t>3-&gt;List</a:t>
            </a:r>
            <a:endParaRPr sz="2250">
              <a:latin typeface="Trebuchet MS"/>
              <a:cs typeface="Trebuchet MS"/>
            </a:endParaRPr>
          </a:p>
          <a:p>
            <a:pPr marL="1152525" indent="-264160">
              <a:lnSpc>
                <a:spcPct val="100000"/>
              </a:lnSpc>
              <a:spcBef>
                <a:spcPts val="430"/>
              </a:spcBef>
              <a:buSzPct val="95555"/>
              <a:buAutoNum type="arabicPlain" startAt="4"/>
              <a:tabLst>
                <a:tab pos="1153160" algn="l"/>
              </a:tabLst>
            </a:pPr>
            <a:r>
              <a:rPr dirty="0" sz="2250" spc="-35">
                <a:solidFill>
                  <a:srgbClr val="F4F4F4"/>
                </a:solidFill>
                <a:latin typeface="Trebuchet MS"/>
                <a:cs typeface="Trebuchet MS"/>
              </a:rPr>
              <a:t>&gt;Tuple</a:t>
            </a:r>
            <a:endParaRPr sz="2250">
              <a:latin typeface="Trebuchet MS"/>
              <a:cs typeface="Trebuchet MS"/>
            </a:endParaRPr>
          </a:p>
          <a:p>
            <a:pPr marL="889000" marR="9504045">
              <a:lnSpc>
                <a:spcPct val="115799"/>
              </a:lnSpc>
              <a:buSzPct val="95555"/>
              <a:buAutoNum type="arabicPlain" startAt="4"/>
              <a:tabLst>
                <a:tab pos="1144270" algn="l"/>
              </a:tabLst>
            </a:pPr>
            <a:r>
              <a:rPr dirty="0" sz="2250" spc="-70">
                <a:solidFill>
                  <a:srgbClr val="F4F4F4"/>
                </a:solidFill>
                <a:latin typeface="Trebuchet MS"/>
                <a:cs typeface="Trebuchet MS"/>
              </a:rPr>
              <a:t>&gt;</a:t>
            </a:r>
            <a:r>
              <a:rPr dirty="0" sz="2250" spc="35">
                <a:solidFill>
                  <a:srgbClr val="F4F4F4"/>
                </a:solidFill>
                <a:latin typeface="Trebuchet MS"/>
                <a:cs typeface="Trebuchet MS"/>
              </a:rPr>
              <a:t>D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250" spc="-6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2250" spc="-13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250" spc="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2250" spc="8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2250" spc="15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y  </a:t>
            </a:r>
            <a:r>
              <a:rPr dirty="0" sz="2250" spc="-50">
                <a:solidFill>
                  <a:srgbClr val="F4F4F4"/>
                </a:solidFill>
                <a:latin typeface="Trebuchet MS"/>
                <a:cs typeface="Trebuchet MS"/>
              </a:rPr>
              <a:t>6-&gt;Exit</a:t>
            </a:r>
            <a:endParaRPr sz="2250">
              <a:latin typeface="Trebuchet MS"/>
              <a:cs typeface="Trebuchet MS"/>
            </a:endParaRPr>
          </a:p>
          <a:p>
            <a:pPr marL="12700" marR="7362190">
              <a:lnSpc>
                <a:spcPct val="115799"/>
              </a:lnSpc>
            </a:pPr>
            <a:r>
              <a:rPr dirty="0" sz="2250" spc="125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2250" spc="-13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250" spc="-3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250" spc="50">
                <a:solidFill>
                  <a:srgbClr val="F4F4F4"/>
                </a:solidFill>
                <a:latin typeface="Trebuchet MS"/>
                <a:cs typeface="Trebuchet MS"/>
              </a:rPr>
              <a:t>p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110">
                <a:solidFill>
                  <a:srgbClr val="F4F4F4"/>
                </a:solidFill>
                <a:latin typeface="Trebuchet MS"/>
                <a:cs typeface="Trebuchet MS"/>
              </a:rPr>
              <a:t>2</a:t>
            </a:r>
            <a:r>
              <a:rPr dirty="0" sz="2250" spc="-370">
                <a:solidFill>
                  <a:srgbClr val="F4F4F4"/>
                </a:solidFill>
                <a:latin typeface="Trebuchet MS"/>
                <a:cs typeface="Trebuchet MS"/>
              </a:rPr>
              <a:t>.</a:t>
            </a:r>
            <a:r>
              <a:rPr dirty="0" sz="2250" spc="-110">
                <a:solidFill>
                  <a:srgbClr val="F4F4F4"/>
                </a:solidFill>
                <a:latin typeface="Trebuchet MS"/>
                <a:cs typeface="Trebuchet MS"/>
              </a:rPr>
              <a:t>2</a:t>
            </a:r>
            <a:r>
              <a:rPr dirty="0" sz="2250" spc="-365">
                <a:solidFill>
                  <a:srgbClr val="F4F4F4"/>
                </a:solidFill>
                <a:latin typeface="Trebuchet MS"/>
                <a:cs typeface="Trebuchet MS"/>
              </a:rPr>
              <a:t>: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10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2250" spc="-3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250" spc="15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250" spc="60">
                <a:solidFill>
                  <a:srgbClr val="F4F4F4"/>
                </a:solidFill>
                <a:latin typeface="Trebuchet MS"/>
                <a:cs typeface="Trebuchet MS"/>
              </a:rPr>
              <a:t>d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13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250" spc="80">
                <a:solidFill>
                  <a:srgbClr val="F4F4F4"/>
                </a:solidFill>
                <a:latin typeface="Trebuchet MS"/>
                <a:cs typeface="Trebuchet MS"/>
              </a:rPr>
              <a:t>h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6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2250" spc="80">
                <a:solidFill>
                  <a:srgbClr val="F4F4F4"/>
                </a:solidFill>
                <a:latin typeface="Trebuchet MS"/>
                <a:cs typeface="Trebuchet MS"/>
              </a:rPr>
              <a:t>h</a:t>
            </a:r>
            <a:r>
              <a:rPr dirty="0" sz="2250" spc="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250" spc="-6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114">
                <a:solidFill>
                  <a:srgbClr val="F4F4F4"/>
                </a:solidFill>
                <a:latin typeface="Trebuchet MS"/>
                <a:cs typeface="Trebuchet MS"/>
              </a:rPr>
              <a:t>f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2250" spc="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2250" spc="50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15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250" spc="45">
                <a:solidFill>
                  <a:srgbClr val="F4F4F4"/>
                </a:solidFill>
                <a:latin typeface="Trebuchet MS"/>
                <a:cs typeface="Trebuchet MS"/>
              </a:rPr>
              <a:t>b</a:t>
            </a:r>
            <a:r>
              <a:rPr dirty="0" sz="2250" spc="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2250" spc="-50">
                <a:solidFill>
                  <a:srgbClr val="F4F4F4"/>
                </a:solidFill>
                <a:latin typeface="Trebuchet MS"/>
                <a:cs typeface="Trebuchet MS"/>
              </a:rPr>
              <a:t>v</a:t>
            </a:r>
            <a:r>
              <a:rPr dirty="0" sz="2250" spc="-15">
                <a:solidFill>
                  <a:srgbClr val="F4F4F4"/>
                </a:solidFill>
                <a:latin typeface="Trebuchet MS"/>
                <a:cs typeface="Trebuchet MS"/>
              </a:rPr>
              <a:t>e  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If</a:t>
            </a:r>
            <a:r>
              <a:rPr dirty="0" sz="225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10">
                <a:solidFill>
                  <a:srgbClr val="F4F4F4"/>
                </a:solidFill>
                <a:latin typeface="Trebuchet MS"/>
                <a:cs typeface="Trebuchet MS"/>
              </a:rPr>
              <a:t>choice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45">
                <a:solidFill>
                  <a:srgbClr val="F4F4F4"/>
                </a:solidFill>
                <a:latin typeface="Trebuchet MS"/>
                <a:cs typeface="Trebuchet MS"/>
              </a:rPr>
              <a:t>is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5">
                <a:solidFill>
                  <a:srgbClr val="F4F4F4"/>
                </a:solidFill>
                <a:latin typeface="Trebuchet MS"/>
                <a:cs typeface="Trebuchet MS"/>
              </a:rPr>
              <a:t>6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>
                <a:solidFill>
                  <a:srgbClr val="F4F4F4"/>
                </a:solidFill>
                <a:latin typeface="Trebuchet MS"/>
                <a:cs typeface="Trebuchet MS"/>
              </a:rPr>
              <a:t>then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35">
                <a:solidFill>
                  <a:srgbClr val="F4F4F4"/>
                </a:solidFill>
                <a:latin typeface="Trebuchet MS"/>
                <a:cs typeface="Trebuchet MS"/>
              </a:rPr>
              <a:t>go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3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15">
                <a:solidFill>
                  <a:srgbClr val="F4F4F4"/>
                </a:solidFill>
                <a:latin typeface="Trebuchet MS"/>
                <a:cs typeface="Trebuchet MS"/>
              </a:rPr>
              <a:t>step-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30">
                <a:solidFill>
                  <a:srgbClr val="F4F4F4"/>
                </a:solidFill>
                <a:latin typeface="Trebuchet MS"/>
                <a:cs typeface="Trebuchet MS"/>
              </a:rPr>
              <a:t>8</a:t>
            </a:r>
            <a:endParaRPr sz="225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</a:pP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Step-3: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35">
                <a:solidFill>
                  <a:srgbClr val="F4F4F4"/>
                </a:solidFill>
                <a:latin typeface="Trebuchet MS"/>
                <a:cs typeface="Trebuchet MS"/>
              </a:rPr>
              <a:t>Enter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10">
                <a:solidFill>
                  <a:srgbClr val="F4F4F4"/>
                </a:solidFill>
                <a:latin typeface="Trebuchet MS"/>
                <a:cs typeface="Trebuchet MS"/>
              </a:rPr>
              <a:t>choice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40">
                <a:solidFill>
                  <a:srgbClr val="F4F4F4"/>
                </a:solidFill>
                <a:latin typeface="Trebuchet MS"/>
                <a:cs typeface="Trebuchet MS"/>
              </a:rPr>
              <a:t>among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10">
                <a:solidFill>
                  <a:srgbClr val="F4F4F4"/>
                </a:solidFill>
                <a:latin typeface="Trebuchet MS"/>
                <a:cs typeface="Trebuchet MS"/>
              </a:rPr>
              <a:t>given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30">
                <a:solidFill>
                  <a:srgbClr val="F4F4F4"/>
                </a:solidFill>
                <a:latin typeface="Trebuchet MS"/>
                <a:cs typeface="Trebuchet MS"/>
              </a:rPr>
              <a:t>options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30">
                <a:solidFill>
                  <a:srgbClr val="F4F4F4"/>
                </a:solidFill>
                <a:latin typeface="Trebuchet MS"/>
                <a:cs typeface="Trebuchet MS"/>
              </a:rPr>
              <a:t>for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40">
                <a:solidFill>
                  <a:srgbClr val="F4F4F4"/>
                </a:solidFill>
                <a:latin typeface="Trebuchet MS"/>
                <a:cs typeface="Trebuchet MS"/>
              </a:rPr>
              <a:t>choosing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50">
                <a:solidFill>
                  <a:srgbClr val="F4F4F4"/>
                </a:solidFill>
                <a:latin typeface="Trebuchet MS"/>
                <a:cs typeface="Trebuchet MS"/>
              </a:rPr>
              <a:t>difficulty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35">
                <a:solidFill>
                  <a:srgbClr val="F4F4F4"/>
                </a:solidFill>
                <a:latin typeface="Trebuchet MS"/>
                <a:cs typeface="Trebuchet MS"/>
              </a:rPr>
              <a:t>level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5">
                <a:solidFill>
                  <a:srgbClr val="F4F4F4"/>
                </a:solidFill>
                <a:latin typeface="Trebuchet MS"/>
                <a:cs typeface="Trebuchet MS"/>
              </a:rPr>
              <a:t>questions. </a:t>
            </a:r>
            <a:r>
              <a:rPr dirty="0" sz="2250" spc="-6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Step-4:</a:t>
            </a:r>
            <a:r>
              <a:rPr dirty="0" sz="225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15">
                <a:solidFill>
                  <a:srgbClr val="F4F4F4"/>
                </a:solidFill>
                <a:latin typeface="Trebuchet MS"/>
                <a:cs typeface="Trebuchet MS"/>
              </a:rPr>
              <a:t>Input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10">
                <a:solidFill>
                  <a:srgbClr val="F4F4F4"/>
                </a:solidFill>
                <a:latin typeface="Trebuchet MS"/>
                <a:cs typeface="Trebuchet MS"/>
              </a:rPr>
              <a:t>answer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15">
                <a:solidFill>
                  <a:srgbClr val="F4F4F4"/>
                </a:solidFill>
                <a:latin typeface="Trebuchet MS"/>
                <a:cs typeface="Trebuchet MS"/>
              </a:rPr>
              <a:t>entered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5">
                <a:solidFill>
                  <a:srgbClr val="F4F4F4"/>
                </a:solidFill>
                <a:latin typeface="Trebuchet MS"/>
                <a:cs typeface="Trebuchet MS"/>
              </a:rPr>
              <a:t>by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15">
                <a:solidFill>
                  <a:srgbClr val="F4F4F4"/>
                </a:solidFill>
                <a:latin typeface="Trebuchet MS"/>
                <a:cs typeface="Trebuchet MS"/>
              </a:rPr>
              <a:t>player</a:t>
            </a:r>
            <a:endParaRPr sz="2250">
              <a:latin typeface="Trebuchet MS"/>
              <a:cs typeface="Trebuchet MS"/>
            </a:endParaRPr>
          </a:p>
          <a:p>
            <a:pPr marL="12700" marR="2028825">
              <a:lnSpc>
                <a:spcPct val="115799"/>
              </a:lnSpc>
              <a:spcBef>
                <a:spcPts val="5"/>
              </a:spcBef>
            </a:pP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Step-5: If 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the </a:t>
            </a:r>
            <a:r>
              <a:rPr dirty="0" sz="2250" spc="10">
                <a:solidFill>
                  <a:srgbClr val="F4F4F4"/>
                </a:solidFill>
                <a:latin typeface="Trebuchet MS"/>
                <a:cs typeface="Trebuchet MS"/>
              </a:rPr>
              <a:t>answer </a:t>
            </a:r>
            <a:r>
              <a:rPr dirty="0" sz="2250" spc="45">
                <a:solidFill>
                  <a:srgbClr val="F4F4F4"/>
                </a:solidFill>
                <a:latin typeface="Trebuchet MS"/>
                <a:cs typeface="Trebuchet MS"/>
              </a:rPr>
              <a:t>is 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correct </a:t>
            </a:r>
            <a:r>
              <a:rPr dirty="0" sz="2250">
                <a:solidFill>
                  <a:srgbClr val="F4F4F4"/>
                </a:solidFill>
                <a:latin typeface="Trebuchet MS"/>
                <a:cs typeface="Trebuchet MS"/>
              </a:rPr>
              <a:t>then </a:t>
            </a:r>
            <a:r>
              <a:rPr dirty="0" sz="2250" spc="-15">
                <a:solidFill>
                  <a:srgbClr val="F4F4F4"/>
                </a:solidFill>
                <a:latin typeface="Trebuchet MS"/>
                <a:cs typeface="Trebuchet MS"/>
              </a:rPr>
              <a:t>print 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correct </a:t>
            </a:r>
            <a:r>
              <a:rPr dirty="0" sz="2250" spc="-65">
                <a:solidFill>
                  <a:srgbClr val="F4F4F4"/>
                </a:solidFill>
                <a:latin typeface="Trebuchet MS"/>
                <a:cs typeface="Trebuchet MS"/>
              </a:rPr>
              <a:t>,else </a:t>
            </a:r>
            <a:r>
              <a:rPr dirty="0" sz="2250" spc="-15">
                <a:solidFill>
                  <a:srgbClr val="F4F4F4"/>
                </a:solidFill>
                <a:latin typeface="Trebuchet MS"/>
                <a:cs typeface="Trebuchet MS"/>
              </a:rPr>
              <a:t>print 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the 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correct </a:t>
            </a:r>
            <a:r>
              <a:rPr dirty="0" sz="2250" spc="10">
                <a:solidFill>
                  <a:srgbClr val="F4F4F4"/>
                </a:solidFill>
                <a:latin typeface="Trebuchet MS"/>
                <a:cs typeface="Trebuchet MS"/>
              </a:rPr>
              <a:t>answer </a:t>
            </a:r>
            <a:r>
              <a:rPr dirty="0" sz="2250" spc="-6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Step-6: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0">
                <a:solidFill>
                  <a:srgbClr val="F4F4F4"/>
                </a:solidFill>
                <a:latin typeface="Trebuchet MS"/>
                <a:cs typeface="Trebuchet MS"/>
              </a:rPr>
              <a:t>Print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5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40">
                <a:solidFill>
                  <a:srgbClr val="F4F4F4"/>
                </a:solidFill>
                <a:latin typeface="Trebuchet MS"/>
                <a:cs typeface="Trebuchet MS"/>
              </a:rPr>
              <a:t>total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75">
                <a:solidFill>
                  <a:srgbClr val="F4F4F4"/>
                </a:solidFill>
                <a:latin typeface="Trebuchet MS"/>
                <a:cs typeface="Trebuchet MS"/>
              </a:rPr>
              <a:t>no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35">
                <a:solidFill>
                  <a:srgbClr val="F4F4F4"/>
                </a:solidFill>
                <a:latin typeface="Trebuchet MS"/>
                <a:cs typeface="Trebuchet MS"/>
              </a:rPr>
              <a:t>questions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10">
                <a:solidFill>
                  <a:srgbClr val="F4F4F4"/>
                </a:solidFill>
                <a:latin typeface="Trebuchet MS"/>
                <a:cs typeface="Trebuchet MS"/>
              </a:rPr>
              <a:t>answered</a:t>
            </a:r>
            <a:r>
              <a:rPr dirty="0" sz="225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45">
                <a:solidFill>
                  <a:srgbClr val="F4F4F4"/>
                </a:solidFill>
                <a:latin typeface="Trebuchet MS"/>
                <a:cs typeface="Trebuchet MS"/>
              </a:rPr>
              <a:t>correctly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250" spc="-70">
                <a:solidFill>
                  <a:srgbClr val="F4F4F4"/>
                </a:solidFill>
                <a:latin typeface="Trebuchet MS"/>
                <a:cs typeface="Trebuchet MS"/>
              </a:rPr>
              <a:t>Step-7: </a:t>
            </a:r>
            <a:r>
              <a:rPr dirty="0" sz="2250" spc="-30">
                <a:solidFill>
                  <a:srgbClr val="F4F4F4"/>
                </a:solidFill>
                <a:latin typeface="Trebuchet MS"/>
                <a:cs typeface="Trebuchet MS"/>
              </a:rPr>
              <a:t>Go</a:t>
            </a:r>
            <a:r>
              <a:rPr dirty="0" sz="2250" spc="-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3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dirty="0" sz="2250" spc="-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5">
                <a:solidFill>
                  <a:srgbClr val="F4F4F4"/>
                </a:solidFill>
                <a:latin typeface="Trebuchet MS"/>
                <a:cs typeface="Trebuchet MS"/>
              </a:rPr>
              <a:t>step</a:t>
            </a:r>
            <a:r>
              <a:rPr dirty="0" sz="2250" spc="-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50" spc="-254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800" spc="-35">
                <a:solidFill>
                  <a:srgbClr val="F4F4F4"/>
                </a:solidFill>
                <a:latin typeface="Trebuchet MS"/>
                <a:cs typeface="Trebuchet MS"/>
              </a:rPr>
              <a:t>Step-8:</a:t>
            </a:r>
            <a:r>
              <a:rPr dirty="0" sz="28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4F4F4"/>
                </a:solidFill>
                <a:latin typeface="Trebuchet MS"/>
                <a:cs typeface="Trebuchet MS"/>
              </a:rPr>
              <a:t>Stop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627" y="2354133"/>
            <a:ext cx="13515974" cy="7591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97011"/>
            <a:ext cx="287210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5">
                <a:solidFill>
                  <a:srgbClr val="000000"/>
                </a:solidFill>
              </a:rPr>
              <a:t>CODE: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4397" y="803870"/>
            <a:ext cx="15097124" cy="8543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8785" y="989953"/>
            <a:ext cx="15078074" cy="8782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331" y="188824"/>
            <a:ext cx="16249649" cy="95535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0047" y="430702"/>
            <a:ext cx="13763624" cy="8572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pc="15"/>
              <a:t>Back</a:t>
            </a:r>
            <a:r>
              <a:rPr dirty="0" spc="-85"/>
              <a:t> </a:t>
            </a:r>
            <a:r>
              <a:rPr dirty="0" spc="5"/>
              <a:t>to</a:t>
            </a:r>
            <a:r>
              <a:rPr dirty="0" spc="-80"/>
              <a:t> </a:t>
            </a:r>
            <a:r>
              <a:rPr dirty="0" spc="20"/>
              <a:t>Agenda</a:t>
            </a:r>
            <a:r>
              <a:rPr dirty="0" spc="-80"/>
              <a:t> </a:t>
            </a:r>
            <a:r>
              <a:rPr dirty="0" spc="20"/>
              <a:t>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Harshavardhini Muppavarapu | AP21110010637</dc:creator>
  <cp:keywords>DAFTZukE5cM,BAFTZl8H6v0</cp:keywords>
  <dc:title>Intro:</dc:title>
  <dcterms:created xsi:type="dcterms:W3CDTF">2022-11-30T18:01:35Z</dcterms:created>
  <dcterms:modified xsi:type="dcterms:W3CDTF">2022-11-30T18:01:35Z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Canva</vt:lpwstr>
  </property>
  <property fmtid="{D5CDD505-2E9C-101B-9397-08002B2CF9AE}" pid="4" name="LastSaved">
    <vt:filetime>2022-11-30T00:00:00Z</vt:filetime>
  </property>
</Properties>
</file>