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4042-4CB0-C4E6-BF96-4AE977C3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581" y="1943153"/>
            <a:ext cx="7922838" cy="2784480"/>
          </a:xfrm>
        </p:spPr>
        <p:txBody>
          <a:bodyPr>
            <a:noAutofit/>
          </a:bodyPr>
          <a:lstStyle/>
          <a:p>
            <a:r>
              <a:rPr lang="en-US" sz="6600" b="1" i="1" dirty="0"/>
              <a:t>Weekly progress report 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84726-F710-1F52-2503-B4DE4D2B7475}"/>
              </a:ext>
            </a:extLst>
          </p:cNvPr>
          <p:cNvSpPr txBox="1"/>
          <p:nvPr/>
        </p:nvSpPr>
        <p:spPr>
          <a:xfrm>
            <a:off x="7716252" y="4727633"/>
            <a:ext cx="4042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BY P.HARSHA VARDHINI</a:t>
            </a:r>
          </a:p>
          <a:p>
            <a:r>
              <a:rPr lang="en-US" sz="2400" b="1" i="1" dirty="0"/>
              <a:t>217Z1A6744</a:t>
            </a:r>
          </a:p>
        </p:txBody>
      </p:sp>
    </p:spTree>
    <p:extLst>
      <p:ext uri="{BB962C8B-B14F-4D97-AF65-F5344CB8AC3E}">
        <p14:creationId xmlns:p14="http://schemas.microsoft.com/office/powerpoint/2010/main" val="198442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610830-36B2-7FBD-69B1-02894C00E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86187"/>
              </p:ext>
            </p:extLst>
          </p:nvPr>
        </p:nvGraphicFramePr>
        <p:xfrm>
          <a:off x="236294" y="1877290"/>
          <a:ext cx="11719412" cy="44901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1582">
                  <a:extLst>
                    <a:ext uri="{9D8B030D-6E8A-4147-A177-3AD203B41FA5}">
                      <a16:colId xmlns:a16="http://schemas.microsoft.com/office/drawing/2014/main" val="1975924399"/>
                    </a:ext>
                  </a:extLst>
                </a:gridCol>
                <a:gridCol w="1890406">
                  <a:extLst>
                    <a:ext uri="{9D8B030D-6E8A-4147-A177-3AD203B41FA5}">
                      <a16:colId xmlns:a16="http://schemas.microsoft.com/office/drawing/2014/main" val="2931741408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2061042901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951519906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540814796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1071788246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1756895889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105799285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1643359948"/>
                    </a:ext>
                  </a:extLst>
                </a:gridCol>
                <a:gridCol w="1153428">
                  <a:extLst>
                    <a:ext uri="{9D8B030D-6E8A-4147-A177-3AD203B41FA5}">
                      <a16:colId xmlns:a16="http://schemas.microsoft.com/office/drawing/2014/main" val="111999489"/>
                    </a:ext>
                  </a:extLst>
                </a:gridCol>
              </a:tblGrid>
              <a:tr h="56307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TOPIC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DON’T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FAIR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GOOD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VERY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DON’T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VERY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697195"/>
                  </a:ext>
                </a:extLst>
              </a:tr>
              <a:tr h="6288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 Structures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2024"/>
                  </a:ext>
                </a:extLst>
              </a:tr>
              <a:tr h="5935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XMLJSON,HTML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997620"/>
                  </a:ext>
                </a:extLst>
              </a:tr>
              <a:tr h="5293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Mysql</a:t>
                      </a:r>
                      <a:r>
                        <a:rPr lang="en-US" sz="2000" dirty="0"/>
                        <a:t> , 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162462"/>
                  </a:ext>
                </a:extLst>
              </a:tr>
              <a:tr h="5133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Joins ,XML to JSON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110937"/>
                  </a:ext>
                </a:extLst>
              </a:tr>
              <a:tr h="5133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824548"/>
                  </a:ext>
                </a:extLst>
              </a:tr>
              <a:tr h="4732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Workato</a:t>
                      </a:r>
                      <a:r>
                        <a:rPr lang="en-US" sz="2000" dirty="0"/>
                        <a:t> 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85777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A8B9C7-8643-6695-FC14-C0590BAEAE57}"/>
              </a:ext>
            </a:extLst>
          </p:cNvPr>
          <p:cNvSpPr txBox="1"/>
          <p:nvPr/>
        </p:nvSpPr>
        <p:spPr>
          <a:xfrm>
            <a:off x="4347409" y="360493"/>
            <a:ext cx="3962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/>
              <a:t>PROGRESS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94EBB8-45B1-849E-7E60-30DD5CC05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189692"/>
              </p:ext>
            </p:extLst>
          </p:nvPr>
        </p:nvGraphicFramePr>
        <p:xfrm>
          <a:off x="2721810" y="1420090"/>
          <a:ext cx="9233896" cy="457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625474">
                  <a:extLst>
                    <a:ext uri="{9D8B030D-6E8A-4147-A177-3AD203B41FA5}">
                      <a16:colId xmlns:a16="http://schemas.microsoft.com/office/drawing/2014/main" val="3478712966"/>
                    </a:ext>
                  </a:extLst>
                </a:gridCol>
                <a:gridCol w="4608422">
                  <a:extLst>
                    <a:ext uri="{9D8B030D-6E8A-4147-A177-3AD203B41FA5}">
                      <a16:colId xmlns:a16="http://schemas.microsoft.com/office/drawing/2014/main" val="828537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Proficiency Before the Program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Profeciency</a:t>
                      </a:r>
                      <a:r>
                        <a:rPr lang="en-US" sz="2400" dirty="0"/>
                        <a:t> After the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253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05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AD8843-E1C9-494C-7458-8C0D455B83FA}"/>
              </a:ext>
            </a:extLst>
          </p:cNvPr>
          <p:cNvSpPr txBox="1"/>
          <p:nvPr/>
        </p:nvSpPr>
        <p:spPr>
          <a:xfrm>
            <a:off x="3096127" y="2767280"/>
            <a:ext cx="70424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080651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37</TotalTime>
  <Words>77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Droplet</vt:lpstr>
      <vt:lpstr>Weekly progress report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  </dc:title>
  <dc:creator>Mohith PendyalaOUTLOOK</dc:creator>
  <cp:lastModifiedBy>Mohith PendyalaOUTLOOK</cp:lastModifiedBy>
  <cp:revision>1</cp:revision>
  <dcterms:created xsi:type="dcterms:W3CDTF">2024-05-26T12:11:15Z</dcterms:created>
  <dcterms:modified xsi:type="dcterms:W3CDTF">2024-05-26T12:48:38Z</dcterms:modified>
</cp:coreProperties>
</file>