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7" r:id="rId7"/>
    <p:sldId id="270" r:id="rId8"/>
    <p:sldId id="263" r:id="rId9"/>
    <p:sldId id="269" r:id="rId10"/>
    <p:sldId id="259" r:id="rId11"/>
  </p:sldIdLst>
  <p:sldSz cx="12192000" cy="6858000"/>
  <p:notesSz cx="6858000" cy="9144000"/>
  <p:embeddedFontLst>
    <p:embeddedFont>
      <p:font typeface="Lato Black" panose="020F0502020204030203" pitchFamily="34" charset="0"/>
      <p:bold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9639-92DC-4903-9C82-A563E7F0360F}" v="120" dt="2024-11-26T17:56:2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h PendyalaOUTLOOK" userId="e281b02c721f0aa3" providerId="LiveId" clId="{57239639-92DC-4903-9C82-A563E7F0360F}"/>
    <pc:docChg chg="undo redo custSel addSld delSld modSld sldOrd">
      <pc:chgData name="Mohith PendyalaOUTLOOK" userId="e281b02c721f0aa3" providerId="LiveId" clId="{57239639-92DC-4903-9C82-A563E7F0360F}" dt="2024-11-26T17:57:01.738" v="527" actId="1076"/>
      <pc:docMkLst>
        <pc:docMk/>
      </pc:docMkLst>
      <pc:sldChg chg="modSp mod">
        <pc:chgData name="Mohith PendyalaOUTLOOK" userId="e281b02c721f0aa3" providerId="LiveId" clId="{57239639-92DC-4903-9C82-A563E7F0360F}" dt="2024-11-26T17:22:42.813" v="24" actId="14100"/>
        <pc:sldMkLst>
          <pc:docMk/>
          <pc:sldMk cId="0" sldId="256"/>
        </pc:sldMkLst>
        <pc:spChg chg="mod">
          <ac:chgData name="Mohith PendyalaOUTLOOK" userId="e281b02c721f0aa3" providerId="LiveId" clId="{57239639-92DC-4903-9C82-A563E7F0360F}" dt="2024-11-26T17:22:42.813" v="24" actId="14100"/>
          <ac:spMkLst>
            <pc:docMk/>
            <pc:sldMk cId="0" sldId="256"/>
            <ac:spMk id="99" creationId="{00000000-0000-0000-0000-000000000000}"/>
          </ac:spMkLst>
        </pc:spChg>
      </pc:sldChg>
      <pc:sldChg chg="addSp delSp modSp mod">
        <pc:chgData name="Mohith PendyalaOUTLOOK" userId="e281b02c721f0aa3" providerId="LiveId" clId="{57239639-92DC-4903-9C82-A563E7F0360F}" dt="2024-11-26T17:57:01.738" v="527" actId="1076"/>
        <pc:sldMkLst>
          <pc:docMk/>
          <pc:sldMk cId="2860430930" sldId="260"/>
        </pc:sldMkLst>
        <pc:spChg chg="mod">
          <ac:chgData name="Mohith PendyalaOUTLOOK" userId="e281b02c721f0aa3" providerId="LiveId" clId="{57239639-92DC-4903-9C82-A563E7F0360F}" dt="2024-11-26T17:36:03.756" v="247" actId="2711"/>
          <ac:spMkLst>
            <pc:docMk/>
            <pc:sldMk cId="2860430930" sldId="260"/>
            <ac:spMk id="2" creationId="{B23531B9-7E13-2C23-2A50-ED6E2FBDA2A9}"/>
          </ac:spMkLst>
        </pc:spChg>
        <pc:spChg chg="add del mod">
          <ac:chgData name="Mohith PendyalaOUTLOOK" userId="e281b02c721f0aa3" providerId="LiveId" clId="{57239639-92DC-4903-9C82-A563E7F0360F}" dt="2024-11-26T17:57:01.738" v="527" actId="1076"/>
          <ac:spMkLst>
            <pc:docMk/>
            <pc:sldMk cId="2860430930" sldId="260"/>
            <ac:spMk id="3" creationId="{1BC5B92C-1DFC-78F0-7CC1-AFCD01F68323}"/>
          </ac:spMkLst>
        </pc:spChg>
        <pc:spChg chg="add mod">
          <ac:chgData name="Mohith PendyalaOUTLOOK" userId="e281b02c721f0aa3" providerId="LiveId" clId="{57239639-92DC-4903-9C82-A563E7F0360F}" dt="2024-11-26T17:26:25.428" v="87"/>
          <ac:spMkLst>
            <pc:docMk/>
            <pc:sldMk cId="2860430930" sldId="260"/>
            <ac:spMk id="4" creationId="{175134A6-E6AE-5CFF-9ED4-F7B76D324336}"/>
          </ac:spMkLst>
        </pc:spChg>
      </pc:sldChg>
      <pc:sldChg chg="addSp delSp modSp mod">
        <pc:chgData name="Mohith PendyalaOUTLOOK" userId="e281b02c721f0aa3" providerId="LiveId" clId="{57239639-92DC-4903-9C82-A563E7F0360F}" dt="2024-11-26T17:37:09.866" v="254" actId="14100"/>
        <pc:sldMkLst>
          <pc:docMk/>
          <pc:sldMk cId="3852336873" sldId="261"/>
        </pc:sldMkLst>
        <pc:spChg chg="mod">
          <ac:chgData name="Mohith PendyalaOUTLOOK" userId="e281b02c721f0aa3" providerId="LiveId" clId="{57239639-92DC-4903-9C82-A563E7F0360F}" dt="2024-11-26T17:28:14.278" v="126" actId="20577"/>
          <ac:spMkLst>
            <pc:docMk/>
            <pc:sldMk cId="3852336873" sldId="261"/>
            <ac:spMk id="2" creationId="{C882C934-91F8-04C4-1DE6-F0E6B17F70EB}"/>
          </ac:spMkLst>
        </pc:spChg>
        <pc:spChg chg="del mod">
          <ac:chgData name="Mohith PendyalaOUTLOOK" userId="e281b02c721f0aa3" providerId="LiveId" clId="{57239639-92DC-4903-9C82-A563E7F0360F}" dt="2024-11-26T17:27:53.524" v="103" actId="478"/>
          <ac:spMkLst>
            <pc:docMk/>
            <pc:sldMk cId="3852336873" sldId="261"/>
            <ac:spMk id="3" creationId="{72612953-F485-F839-4091-ED3ED280B0CD}"/>
          </ac:spMkLst>
        </pc:spChg>
        <pc:spChg chg="add del mod">
          <ac:chgData name="Mohith PendyalaOUTLOOK" userId="e281b02c721f0aa3" providerId="LiveId" clId="{57239639-92DC-4903-9C82-A563E7F0360F}" dt="2024-11-26T17:28:52.056" v="133"/>
          <ac:spMkLst>
            <pc:docMk/>
            <pc:sldMk cId="3852336873" sldId="261"/>
            <ac:spMk id="4" creationId="{B6BF5C01-1210-3575-BBF5-41E02B454058}"/>
          </ac:spMkLst>
        </pc:spChg>
        <pc:spChg chg="add mod">
          <ac:chgData name="Mohith PendyalaOUTLOOK" userId="e281b02c721f0aa3" providerId="LiveId" clId="{57239639-92DC-4903-9C82-A563E7F0360F}" dt="2024-11-26T17:37:09.866" v="254" actId="14100"/>
          <ac:spMkLst>
            <pc:docMk/>
            <pc:sldMk cId="3852336873" sldId="261"/>
            <ac:spMk id="5" creationId="{0267CF27-9DE3-60A9-3BA7-2DEF1A6DB6DA}"/>
          </ac:spMkLst>
        </pc:spChg>
      </pc:sldChg>
      <pc:sldChg chg="addSp delSp modSp mod">
        <pc:chgData name="Mohith PendyalaOUTLOOK" userId="e281b02c721f0aa3" providerId="LiveId" clId="{57239639-92DC-4903-9C82-A563E7F0360F}" dt="2024-11-26T17:42:22.322" v="370"/>
        <pc:sldMkLst>
          <pc:docMk/>
          <pc:sldMk cId="3787174068" sldId="262"/>
        </pc:sldMkLst>
        <pc:spChg chg="mod">
          <ac:chgData name="Mohith PendyalaOUTLOOK" userId="e281b02c721f0aa3" providerId="LiveId" clId="{57239639-92DC-4903-9C82-A563E7F0360F}" dt="2024-11-26T17:29:07.219" v="138" actId="20577"/>
          <ac:spMkLst>
            <pc:docMk/>
            <pc:sldMk cId="3787174068" sldId="262"/>
            <ac:spMk id="2" creationId="{C882C934-91F8-04C4-1DE6-F0E6B17F70EB}"/>
          </ac:spMkLst>
        </pc:spChg>
        <pc:spChg chg="add del mod">
          <ac:chgData name="Mohith PendyalaOUTLOOK" userId="e281b02c721f0aa3" providerId="LiveId" clId="{57239639-92DC-4903-9C82-A563E7F0360F}" dt="2024-11-26T17:41:13.968" v="358" actId="12084"/>
          <ac:spMkLst>
            <pc:docMk/>
            <pc:sldMk cId="3787174068" sldId="262"/>
            <ac:spMk id="3" creationId="{73A04BF1-5549-25F9-D994-BEB622AFF71E}"/>
          </ac:spMkLst>
        </pc:spChg>
        <pc:spChg chg="del">
          <ac:chgData name="Mohith PendyalaOUTLOOK" userId="e281b02c721f0aa3" providerId="LiveId" clId="{57239639-92DC-4903-9C82-A563E7F0360F}" dt="2024-11-26T17:29:23.372" v="143" actId="478"/>
          <ac:spMkLst>
            <pc:docMk/>
            <pc:sldMk cId="3787174068" sldId="262"/>
            <ac:spMk id="10" creationId="{2E9CDCF6-7CA1-982E-CD95-B62203453CC2}"/>
          </ac:spMkLst>
        </pc:spChg>
        <pc:spChg chg="del mod">
          <ac:chgData name="Mohith PendyalaOUTLOOK" userId="e281b02c721f0aa3" providerId="LiveId" clId="{57239639-92DC-4903-9C82-A563E7F0360F}" dt="2024-11-26T17:29:25.459" v="144" actId="478"/>
          <ac:spMkLst>
            <pc:docMk/>
            <pc:sldMk cId="3787174068" sldId="262"/>
            <ac:spMk id="14" creationId="{CAD7E1FF-3553-BCA1-8994-11BC880BC487}"/>
          </ac:spMkLst>
        </pc:spChg>
        <pc:spChg chg="del mod">
          <ac:chgData name="Mohith PendyalaOUTLOOK" userId="e281b02c721f0aa3" providerId="LiveId" clId="{57239639-92DC-4903-9C82-A563E7F0360F}" dt="2024-11-26T17:29:20.477" v="141" actId="478"/>
          <ac:spMkLst>
            <pc:docMk/>
            <pc:sldMk cId="3787174068" sldId="262"/>
            <ac:spMk id="16" creationId="{3BBBDFD0-3A97-0FF7-2720-A005248BC85D}"/>
          </ac:spMkLst>
        </pc:spChg>
        <pc:graphicFrameChg chg="add mod">
          <ac:chgData name="Mohith PendyalaOUTLOOK" userId="e281b02c721f0aa3" providerId="LiveId" clId="{57239639-92DC-4903-9C82-A563E7F0360F}" dt="2024-11-26T17:42:22.322" v="370"/>
          <ac:graphicFrameMkLst>
            <pc:docMk/>
            <pc:sldMk cId="3787174068" sldId="262"/>
            <ac:graphicFrameMk id="4" creationId="{D2AE2B86-78B6-C178-B54E-701A5C068481}"/>
          </ac:graphicFrameMkLst>
        </pc:graphicFrameChg>
      </pc:sldChg>
      <pc:sldChg chg="addSp delSp modSp mod ord">
        <pc:chgData name="Mohith PendyalaOUTLOOK" userId="e281b02c721f0aa3" providerId="LiveId" clId="{57239639-92DC-4903-9C82-A563E7F0360F}" dt="2024-11-26T17:55:22.682" v="469" actId="21"/>
        <pc:sldMkLst>
          <pc:docMk/>
          <pc:sldMk cId="1120946899" sldId="263"/>
        </pc:sldMkLst>
        <pc:spChg chg="add del">
          <ac:chgData name="Mohith PendyalaOUTLOOK" userId="e281b02c721f0aa3" providerId="LiveId" clId="{57239639-92DC-4903-9C82-A563E7F0360F}" dt="2024-11-26T17:33:13.340" v="202" actId="22"/>
          <ac:spMkLst>
            <pc:docMk/>
            <pc:sldMk cId="1120946899" sldId="263"/>
            <ac:spMk id="3" creationId="{946CFDA7-E549-DCD7-0661-DE7FF048B007}"/>
          </ac:spMkLst>
        </pc:spChg>
        <pc:spChg chg="add mod">
          <ac:chgData name="Mohith PendyalaOUTLOOK" userId="e281b02c721f0aa3" providerId="LiveId" clId="{57239639-92DC-4903-9C82-A563E7F0360F}" dt="2024-11-26T17:33:22.074" v="207" actId="1076"/>
          <ac:spMkLst>
            <pc:docMk/>
            <pc:sldMk cId="1120946899" sldId="263"/>
            <ac:spMk id="7" creationId="{DAE358DF-1B43-1267-AD84-9D8EE087AAA4}"/>
          </ac:spMkLst>
        </pc:spChg>
        <pc:spChg chg="add mod">
          <ac:chgData name="Mohith PendyalaOUTLOOK" userId="e281b02c721f0aa3" providerId="LiveId" clId="{57239639-92DC-4903-9C82-A563E7F0360F}" dt="2024-11-26T17:53:09.712" v="444" actId="1076"/>
          <ac:spMkLst>
            <pc:docMk/>
            <pc:sldMk cId="1120946899" sldId="263"/>
            <ac:spMk id="9" creationId="{6371D01B-95FF-E4E1-DBB4-F4715A21AC29}"/>
          </ac:spMkLst>
        </pc:spChg>
        <pc:spChg chg="add mod">
          <ac:chgData name="Mohith PendyalaOUTLOOK" userId="e281b02c721f0aa3" providerId="LiveId" clId="{57239639-92DC-4903-9C82-A563E7F0360F}" dt="2024-11-26T17:53:21.963" v="447" actId="1076"/>
          <ac:spMkLst>
            <pc:docMk/>
            <pc:sldMk cId="1120946899" sldId="263"/>
            <ac:spMk id="10" creationId="{83A25D65-4C04-B6DD-12C9-98FCE9B7E6F5}"/>
          </ac:spMkLst>
        </pc:spChg>
        <pc:spChg chg="add mod">
          <ac:chgData name="Mohith PendyalaOUTLOOK" userId="e281b02c721f0aa3" providerId="LiveId" clId="{57239639-92DC-4903-9C82-A563E7F0360F}" dt="2024-11-26T17:53:57.633" v="459" actId="1076"/>
          <ac:spMkLst>
            <pc:docMk/>
            <pc:sldMk cId="1120946899" sldId="263"/>
            <ac:spMk id="11" creationId="{5E5A0BA0-DFF3-6B49-14FF-0FBCC4764B0E}"/>
          </ac:spMkLst>
        </pc:spChg>
        <pc:picChg chg="del">
          <ac:chgData name="Mohith PendyalaOUTLOOK" userId="e281b02c721f0aa3" providerId="LiveId" clId="{57239639-92DC-4903-9C82-A563E7F0360F}" dt="2024-11-26T17:29:47.037" v="149" actId="478"/>
          <ac:picMkLst>
            <pc:docMk/>
            <pc:sldMk cId="1120946899" sldId="263"/>
            <ac:picMk id="4" creationId="{7CC32BB6-6DD0-EAD1-F80B-DED76A9FF642}"/>
          </ac:picMkLst>
        </pc:picChg>
        <pc:picChg chg="del">
          <ac:chgData name="Mohith PendyalaOUTLOOK" userId="e281b02c721f0aa3" providerId="LiveId" clId="{57239639-92DC-4903-9C82-A563E7F0360F}" dt="2024-11-26T17:29:48.035" v="150" actId="478"/>
          <ac:picMkLst>
            <pc:docMk/>
            <pc:sldMk cId="1120946899" sldId="263"/>
            <ac:picMk id="6" creationId="{3E67F6AD-3746-5F6E-4596-3A23B49855CB}"/>
          </ac:picMkLst>
        </pc:picChg>
        <pc:picChg chg="del">
          <ac:chgData name="Mohith PendyalaOUTLOOK" userId="e281b02c721f0aa3" providerId="LiveId" clId="{57239639-92DC-4903-9C82-A563E7F0360F}" dt="2024-11-26T17:29:49.102" v="151" actId="478"/>
          <ac:picMkLst>
            <pc:docMk/>
            <pc:sldMk cId="1120946899" sldId="263"/>
            <ac:picMk id="8" creationId="{0560A6A5-2907-B583-90F2-2125CBF9A3C8}"/>
          </ac:picMkLst>
        </pc:picChg>
        <pc:picChg chg="add del mod">
          <ac:chgData name="Mohith PendyalaOUTLOOK" userId="e281b02c721f0aa3" providerId="LiveId" clId="{57239639-92DC-4903-9C82-A563E7F0360F}" dt="2024-11-26T17:55:22.682" v="469" actId="21"/>
          <ac:picMkLst>
            <pc:docMk/>
            <pc:sldMk cId="1120946899" sldId="263"/>
            <ac:picMk id="6147" creationId="{3F7A8B75-A788-4793-76A9-1653E7DAEF5C}"/>
          </ac:picMkLst>
        </pc:picChg>
      </pc:sldChg>
      <pc:sldChg chg="del">
        <pc:chgData name="Mohith PendyalaOUTLOOK" userId="e281b02c721f0aa3" providerId="LiveId" clId="{57239639-92DC-4903-9C82-A563E7F0360F}" dt="2024-11-26T17:32:38.574" v="190" actId="47"/>
        <pc:sldMkLst>
          <pc:docMk/>
          <pc:sldMk cId="230166341" sldId="265"/>
        </pc:sldMkLst>
      </pc:sldChg>
      <pc:sldChg chg="del">
        <pc:chgData name="Mohith PendyalaOUTLOOK" userId="e281b02c721f0aa3" providerId="LiveId" clId="{57239639-92DC-4903-9C82-A563E7F0360F}" dt="2024-11-26T17:32:39.876" v="191" actId="47"/>
        <pc:sldMkLst>
          <pc:docMk/>
          <pc:sldMk cId="3960944338" sldId="266"/>
        </pc:sldMkLst>
      </pc:sldChg>
      <pc:sldChg chg="addSp delSp modSp mod">
        <pc:chgData name="Mohith PendyalaOUTLOOK" userId="e281b02c721f0aa3" providerId="LiveId" clId="{57239639-92DC-4903-9C82-A563E7F0360F}" dt="2024-11-26T17:52:35.945" v="439" actId="1076"/>
        <pc:sldMkLst>
          <pc:docMk/>
          <pc:sldMk cId="622935565" sldId="267"/>
        </pc:sldMkLst>
        <pc:spChg chg="mod">
          <ac:chgData name="Mohith PendyalaOUTLOOK" userId="e281b02c721f0aa3" providerId="LiveId" clId="{57239639-92DC-4903-9C82-A563E7F0360F}" dt="2024-11-26T17:40:20.745" v="351" actId="1076"/>
          <ac:spMkLst>
            <pc:docMk/>
            <pc:sldMk cId="622935565" sldId="267"/>
            <ac:spMk id="2" creationId="{CA1CE97F-F391-4994-9DC4-7E9BFF96D4BD}"/>
          </ac:spMkLst>
        </pc:spChg>
        <pc:spChg chg="del">
          <ac:chgData name="Mohith PendyalaOUTLOOK" userId="e281b02c721f0aa3" providerId="LiveId" clId="{57239639-92DC-4903-9C82-A563E7F0360F}" dt="2024-11-26T17:30:34.899" v="156" actId="478"/>
          <ac:spMkLst>
            <pc:docMk/>
            <pc:sldMk cId="622935565" sldId="267"/>
            <ac:spMk id="3" creationId="{0B49499A-9B44-8439-D523-70B4BB02D32D}"/>
          </ac:spMkLst>
        </pc:spChg>
        <pc:spChg chg="add del">
          <ac:chgData name="Mohith PendyalaOUTLOOK" userId="e281b02c721f0aa3" providerId="LiveId" clId="{57239639-92DC-4903-9C82-A563E7F0360F}" dt="2024-11-26T17:30:34.899" v="156" actId="478"/>
          <ac:spMkLst>
            <pc:docMk/>
            <pc:sldMk cId="622935565" sldId="267"/>
            <ac:spMk id="4" creationId="{CD79A950-EE5E-5B35-631A-FFA78D16DC4B}"/>
          </ac:spMkLst>
        </pc:spChg>
        <pc:spChg chg="del mod">
          <ac:chgData name="Mohith PendyalaOUTLOOK" userId="e281b02c721f0aa3" providerId="LiveId" clId="{57239639-92DC-4903-9C82-A563E7F0360F}" dt="2024-11-26T17:30:39.421" v="159" actId="478"/>
          <ac:spMkLst>
            <pc:docMk/>
            <pc:sldMk cId="622935565" sldId="267"/>
            <ac:spMk id="5" creationId="{540C8820-DD84-2389-D106-9CDC6ECC7C97}"/>
          </ac:spMkLst>
        </pc:spChg>
        <pc:spChg chg="add del mod">
          <ac:chgData name="Mohith PendyalaOUTLOOK" userId="e281b02c721f0aa3" providerId="LiveId" clId="{57239639-92DC-4903-9C82-A563E7F0360F}" dt="2024-11-26T17:30:37.325" v="157" actId="478"/>
          <ac:spMkLst>
            <pc:docMk/>
            <pc:sldMk cId="622935565" sldId="267"/>
            <ac:spMk id="6" creationId="{255D0E18-F94C-13BA-7101-C8B9F153A439}"/>
          </ac:spMkLst>
        </pc:spChg>
        <pc:spChg chg="add del mod">
          <ac:chgData name="Mohith PendyalaOUTLOOK" userId="e281b02c721f0aa3" providerId="LiveId" clId="{57239639-92DC-4903-9C82-A563E7F0360F}" dt="2024-11-26T17:49:00.521" v="413" actId="12084"/>
          <ac:spMkLst>
            <pc:docMk/>
            <pc:sldMk cId="622935565" sldId="267"/>
            <ac:spMk id="7" creationId="{3A0C2BAF-C51C-C0C1-A994-58DB8E07D77F}"/>
          </ac:spMkLst>
        </pc:spChg>
        <pc:spChg chg="add del">
          <ac:chgData name="Mohith PendyalaOUTLOOK" userId="e281b02c721f0aa3" providerId="LiveId" clId="{57239639-92DC-4903-9C82-A563E7F0360F}" dt="2024-11-26T17:39:30.399" v="336" actId="22"/>
          <ac:spMkLst>
            <pc:docMk/>
            <pc:sldMk cId="622935565" sldId="267"/>
            <ac:spMk id="9" creationId="{08976C6F-9DF5-0250-8A58-77F398C5B792}"/>
          </ac:spMkLst>
        </pc:spChg>
        <pc:spChg chg="add del mod">
          <ac:chgData name="Mohith PendyalaOUTLOOK" userId="e281b02c721f0aa3" providerId="LiveId" clId="{57239639-92DC-4903-9C82-A563E7F0360F}" dt="2024-11-26T17:42:41.085" v="374"/>
          <ac:spMkLst>
            <pc:docMk/>
            <pc:sldMk cId="622935565" sldId="267"/>
            <ac:spMk id="11" creationId="{7DD878D7-119E-30BD-EECD-B472FE1D451A}"/>
          </ac:spMkLst>
        </pc:spChg>
        <pc:spChg chg="add del mod">
          <ac:chgData name="Mohith PendyalaOUTLOOK" userId="e281b02c721f0aa3" providerId="LiveId" clId="{57239639-92DC-4903-9C82-A563E7F0360F}" dt="2024-11-26T17:42:49.866" v="378" actId="21"/>
          <ac:spMkLst>
            <pc:docMk/>
            <pc:sldMk cId="622935565" sldId="267"/>
            <ac:spMk id="13" creationId="{066458E8-2720-EC3E-AAA6-2BD08215C67D}"/>
          </ac:spMkLst>
        </pc:spChg>
        <pc:graphicFrameChg chg="add mod">
          <ac:chgData name="Mohith PendyalaOUTLOOK" userId="e281b02c721f0aa3" providerId="LiveId" clId="{57239639-92DC-4903-9C82-A563E7F0360F}" dt="2024-11-26T17:48:20.698" v="411" actId="11530"/>
          <ac:graphicFrameMkLst>
            <pc:docMk/>
            <pc:sldMk cId="622935565" sldId="267"/>
            <ac:graphicFrameMk id="14" creationId="{49013D0F-D5BB-C87B-2DB8-0B796C63A854}"/>
          </ac:graphicFrameMkLst>
        </pc:graphicFrameChg>
        <pc:graphicFrameChg chg="add mod">
          <ac:chgData name="Mohith PendyalaOUTLOOK" userId="e281b02c721f0aa3" providerId="LiveId" clId="{57239639-92DC-4903-9C82-A563E7F0360F}" dt="2024-11-26T17:52:27.996" v="437" actId="1076"/>
          <ac:graphicFrameMkLst>
            <pc:docMk/>
            <pc:sldMk cId="622935565" sldId="267"/>
            <ac:graphicFrameMk id="15" creationId="{D5336240-E2C2-B0DB-9E7B-EAD42CCAB6A4}"/>
          </ac:graphicFrameMkLst>
        </pc:graphicFrameChg>
        <pc:picChg chg="add mod">
          <ac:chgData name="Mohith PendyalaOUTLOOK" userId="e281b02c721f0aa3" providerId="LiveId" clId="{57239639-92DC-4903-9C82-A563E7F0360F}" dt="2024-11-26T17:52:35.945" v="439" actId="1076"/>
          <ac:picMkLst>
            <pc:docMk/>
            <pc:sldMk cId="622935565" sldId="267"/>
            <ac:picMk id="4100" creationId="{F3758464-6753-1181-92B6-37FE3EA5ED7A}"/>
          </ac:picMkLst>
        </pc:picChg>
      </pc:sldChg>
      <pc:sldChg chg="addSp delSp modSp del mod">
        <pc:chgData name="Mohith PendyalaOUTLOOK" userId="e281b02c721f0aa3" providerId="LiveId" clId="{57239639-92DC-4903-9C82-A563E7F0360F}" dt="2024-11-26T17:40:44.514" v="357" actId="47"/>
        <pc:sldMkLst>
          <pc:docMk/>
          <pc:sldMk cId="1006233598" sldId="268"/>
        </pc:sldMkLst>
        <pc:spChg chg="add del">
          <ac:chgData name="Mohith PendyalaOUTLOOK" userId="e281b02c721f0aa3" providerId="LiveId" clId="{57239639-92DC-4903-9C82-A563E7F0360F}" dt="2024-11-26T17:31:27.181" v="173" actId="22"/>
          <ac:spMkLst>
            <pc:docMk/>
            <pc:sldMk cId="1006233598" sldId="268"/>
            <ac:spMk id="3" creationId="{C47203C1-A81F-0785-D171-AE277944536C}"/>
          </ac:spMkLst>
        </pc:spChg>
        <pc:spChg chg="add del">
          <ac:chgData name="Mohith PendyalaOUTLOOK" userId="e281b02c721f0aa3" providerId="LiveId" clId="{57239639-92DC-4903-9C82-A563E7F0360F}" dt="2024-11-26T17:31:29.531" v="177" actId="22"/>
          <ac:spMkLst>
            <pc:docMk/>
            <pc:sldMk cId="1006233598" sldId="268"/>
            <ac:spMk id="5" creationId="{FE1E8B4A-E1EC-AFF4-DE19-01F108AAB666}"/>
          </ac:spMkLst>
        </pc:spChg>
        <pc:spChg chg="del">
          <ac:chgData name="Mohith PendyalaOUTLOOK" userId="e281b02c721f0aa3" providerId="LiveId" clId="{57239639-92DC-4903-9C82-A563E7F0360F}" dt="2024-11-26T17:31:02.079" v="163" actId="478"/>
          <ac:spMkLst>
            <pc:docMk/>
            <pc:sldMk cId="1006233598" sldId="268"/>
            <ac:spMk id="7" creationId="{4D86C743-BFED-D289-019E-AB57F027BD6A}"/>
          </ac:spMkLst>
        </pc:spChg>
        <pc:spChg chg="add del mod">
          <ac:chgData name="Mohith PendyalaOUTLOOK" userId="e281b02c721f0aa3" providerId="LiveId" clId="{57239639-92DC-4903-9C82-A563E7F0360F}" dt="2024-11-26T17:39:21.961" v="326"/>
          <ac:spMkLst>
            <pc:docMk/>
            <pc:sldMk cId="1006233598" sldId="268"/>
            <ac:spMk id="8" creationId="{DA305934-C880-4D33-0CC7-C44651F27270}"/>
          </ac:spMkLst>
        </pc:spChg>
        <pc:spChg chg="del">
          <ac:chgData name="Mohith PendyalaOUTLOOK" userId="e281b02c721f0aa3" providerId="LiveId" clId="{57239639-92DC-4903-9C82-A563E7F0360F}" dt="2024-11-26T17:31:04.025" v="164" actId="478"/>
          <ac:spMkLst>
            <pc:docMk/>
            <pc:sldMk cId="1006233598" sldId="268"/>
            <ac:spMk id="9" creationId="{99872AF5-E079-6C5E-4A3A-6B608549625D}"/>
          </ac:spMkLst>
        </pc:spChg>
        <pc:spChg chg="add del mod">
          <ac:chgData name="Mohith PendyalaOUTLOOK" userId="e281b02c721f0aa3" providerId="LiveId" clId="{57239639-92DC-4903-9C82-A563E7F0360F}" dt="2024-11-26T17:39:45.334" v="342"/>
          <ac:spMkLst>
            <pc:docMk/>
            <pc:sldMk cId="1006233598" sldId="268"/>
            <ac:spMk id="10" creationId="{6F3A625A-8648-9D61-5345-3577F4A202A7}"/>
          </ac:spMkLst>
        </pc:spChg>
      </pc:sldChg>
      <pc:sldChg chg="addSp delSp modSp new mod">
        <pc:chgData name="Mohith PendyalaOUTLOOK" userId="e281b02c721f0aa3" providerId="LiveId" clId="{57239639-92DC-4903-9C82-A563E7F0360F}" dt="2024-11-26T17:56:30.425" v="525" actId="1076"/>
        <pc:sldMkLst>
          <pc:docMk/>
          <pc:sldMk cId="794213589" sldId="269"/>
        </pc:sldMkLst>
        <pc:spChg chg="add del">
          <ac:chgData name="Mohith PendyalaOUTLOOK" userId="e281b02c721f0aa3" providerId="LiveId" clId="{57239639-92DC-4903-9C82-A563E7F0360F}" dt="2024-11-26T17:33:18.509" v="205" actId="22"/>
          <ac:spMkLst>
            <pc:docMk/>
            <pc:sldMk cId="794213589" sldId="269"/>
            <ac:spMk id="3" creationId="{A332FC91-BE87-37AA-B106-46FF6A926C86}"/>
          </ac:spMkLst>
        </pc:spChg>
        <pc:spChg chg="add del mod">
          <ac:chgData name="Mohith PendyalaOUTLOOK" userId="e281b02c721f0aa3" providerId="LiveId" clId="{57239639-92DC-4903-9C82-A563E7F0360F}" dt="2024-11-26T17:53:15.223" v="445" actId="21"/>
          <ac:spMkLst>
            <pc:docMk/>
            <pc:sldMk cId="794213589" sldId="269"/>
            <ac:spMk id="5" creationId="{83A25D65-4C04-B6DD-12C9-98FCE9B7E6F5}"/>
          </ac:spMkLst>
        </pc:spChg>
        <pc:spChg chg="add del mod">
          <ac:chgData name="Mohith PendyalaOUTLOOK" userId="e281b02c721f0aa3" providerId="LiveId" clId="{57239639-92DC-4903-9C82-A563E7F0360F}" dt="2024-11-26T17:53:26.489" v="448" actId="21"/>
          <ac:spMkLst>
            <pc:docMk/>
            <pc:sldMk cId="794213589" sldId="269"/>
            <ac:spMk id="6" creationId="{5E5A0BA0-DFF3-6B49-14FF-0FBCC4764B0E}"/>
          </ac:spMkLst>
        </pc:spChg>
        <pc:spChg chg="add mod">
          <ac:chgData name="Mohith PendyalaOUTLOOK" userId="e281b02c721f0aa3" providerId="LiveId" clId="{57239639-92DC-4903-9C82-A563E7F0360F}" dt="2024-11-26T17:56:27.217" v="524" actId="1076"/>
          <ac:spMkLst>
            <pc:docMk/>
            <pc:sldMk cId="794213589" sldId="269"/>
            <ac:spMk id="7" creationId="{B5EEDADA-CDDF-8D8D-7823-5BAAA669D1E0}"/>
          </ac:spMkLst>
        </pc:spChg>
        <pc:spChg chg="add del">
          <ac:chgData name="Mohith PendyalaOUTLOOK" userId="e281b02c721f0aa3" providerId="LiveId" clId="{57239639-92DC-4903-9C82-A563E7F0360F}" dt="2024-11-26T17:35:11.124" v="239" actId="22"/>
          <ac:spMkLst>
            <pc:docMk/>
            <pc:sldMk cId="794213589" sldId="269"/>
            <ac:spMk id="9" creationId="{F5E1E4E8-C78F-8B58-3569-DDF24F5C1BD9}"/>
          </ac:spMkLst>
        </pc:spChg>
        <pc:spChg chg="add mod">
          <ac:chgData name="Mohith PendyalaOUTLOOK" userId="e281b02c721f0aa3" providerId="LiveId" clId="{57239639-92DC-4903-9C82-A563E7F0360F}" dt="2024-11-26T17:56:30.425" v="525" actId="1076"/>
          <ac:spMkLst>
            <pc:docMk/>
            <pc:sldMk cId="794213589" sldId="269"/>
            <ac:spMk id="11" creationId="{765394B1-4D46-C6EA-E800-BEE8C6DA7665}"/>
          </ac:spMkLst>
        </pc:spChg>
      </pc:sldChg>
      <pc:sldChg chg="addSp delSp modSp new mod">
        <pc:chgData name="Mohith PendyalaOUTLOOK" userId="e281b02c721f0aa3" providerId="LiveId" clId="{57239639-92DC-4903-9C82-A563E7F0360F}" dt="2024-11-26T17:47:41.023" v="408"/>
        <pc:sldMkLst>
          <pc:docMk/>
          <pc:sldMk cId="4272562539" sldId="270"/>
        </pc:sldMkLst>
        <pc:spChg chg="add del">
          <ac:chgData name="Mohith PendyalaOUTLOOK" userId="e281b02c721f0aa3" providerId="LiveId" clId="{57239639-92DC-4903-9C82-A563E7F0360F}" dt="2024-11-26T17:42:44.363" v="376" actId="22"/>
          <ac:spMkLst>
            <pc:docMk/>
            <pc:sldMk cId="4272562539" sldId="270"/>
            <ac:spMk id="3" creationId="{EF717798-9EF8-5AFD-7661-57D674BB866B}"/>
          </ac:spMkLst>
        </pc:spChg>
        <pc:spChg chg="add mod">
          <ac:chgData name="Mohith PendyalaOUTLOOK" userId="e281b02c721f0aa3" providerId="LiveId" clId="{57239639-92DC-4903-9C82-A563E7F0360F}" dt="2024-11-26T17:42:58.346" v="381" actId="1076"/>
          <ac:spMkLst>
            <pc:docMk/>
            <pc:sldMk cId="4272562539" sldId="270"/>
            <ac:spMk id="5" creationId="{ADB1DD63-93AE-EA32-E0AA-C2F1B6023F97}"/>
          </ac:spMkLst>
        </pc:spChg>
        <pc:spChg chg="add del mod">
          <ac:chgData name="Mohith PendyalaOUTLOOK" userId="e281b02c721f0aa3" providerId="LiveId" clId="{57239639-92DC-4903-9C82-A563E7F0360F}" dt="2024-11-26T17:43:43.994" v="383" actId="12084"/>
          <ac:spMkLst>
            <pc:docMk/>
            <pc:sldMk cId="4272562539" sldId="270"/>
            <ac:spMk id="13" creationId="{066458E8-2720-EC3E-AAA6-2BD08215C67D}"/>
          </ac:spMkLst>
        </pc:spChg>
        <pc:graphicFrameChg chg="add mod">
          <ac:chgData name="Mohith PendyalaOUTLOOK" userId="e281b02c721f0aa3" providerId="LiveId" clId="{57239639-92DC-4903-9C82-A563E7F0360F}" dt="2024-11-26T17:47:41.023" v="408"/>
          <ac:graphicFrameMkLst>
            <pc:docMk/>
            <pc:sldMk cId="4272562539" sldId="270"/>
            <ac:graphicFrameMk id="6" creationId="{FA86D9EA-D029-AA0B-5539-6DEBBDC9AF76}"/>
          </ac:graphicFrameMkLst>
        </pc:graphicFrameChg>
        <pc:picChg chg="add mod">
          <ac:chgData name="Mohith PendyalaOUTLOOK" userId="e281b02c721f0aa3" providerId="LiveId" clId="{57239639-92DC-4903-9C82-A563E7F0360F}" dt="2024-11-26T17:46:36.673" v="405" actId="1076"/>
          <ac:picMkLst>
            <pc:docMk/>
            <pc:sldMk cId="4272562539" sldId="270"/>
            <ac:picMk id="8" creationId="{381219B2-D612-C163-F815-E9463899176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E54DD-94C8-4AE7-9F0B-8E7C0B2F7DDF}" type="doc">
      <dgm:prSet loTypeId="urn:microsoft.com/office/officeart/2005/8/layout/venn1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7D799A4-6287-41FA-BC66-85D6E5AA2E26}">
      <dgm:prSet/>
      <dgm:spPr/>
      <dgm:t>
        <a:bodyPr/>
        <a:lstStyle/>
        <a:p>
          <a:r>
            <a:rPr lang="en-US" b="1" i="0" baseline="0"/>
            <a:t>Tesseract OCR:</a:t>
          </a:r>
          <a:r>
            <a:rPr lang="en-US" b="0" i="0" baseline="0"/>
            <a:t> For text extraction from images.</a:t>
          </a:r>
          <a:endParaRPr lang="en-US"/>
        </a:p>
      </dgm:t>
    </dgm:pt>
    <dgm:pt modelId="{FC516BAC-B696-474A-A9A3-A960EAB293AA}" type="parTrans" cxnId="{61148378-CE64-4F5A-9562-C11D377E8C41}">
      <dgm:prSet/>
      <dgm:spPr/>
      <dgm:t>
        <a:bodyPr/>
        <a:lstStyle/>
        <a:p>
          <a:endParaRPr lang="en-US"/>
        </a:p>
      </dgm:t>
    </dgm:pt>
    <dgm:pt modelId="{71DC83E7-F2F7-4BA3-A4C3-22CBEFB11F7D}" type="sibTrans" cxnId="{61148378-CE64-4F5A-9562-C11D377E8C41}">
      <dgm:prSet/>
      <dgm:spPr/>
      <dgm:t>
        <a:bodyPr/>
        <a:lstStyle/>
        <a:p>
          <a:endParaRPr lang="en-US"/>
        </a:p>
      </dgm:t>
    </dgm:pt>
    <dgm:pt modelId="{54812F57-0D15-48E5-9C15-870E77568154}">
      <dgm:prSet/>
      <dgm:spPr/>
      <dgm:t>
        <a:bodyPr/>
        <a:lstStyle/>
        <a:p>
          <a:r>
            <a:rPr lang="en-US" b="1" i="0" baseline="0" dirty="0"/>
            <a:t>Google Gemini API:</a:t>
          </a:r>
          <a:r>
            <a:rPr lang="en-US" b="0" i="0" baseline="0" dirty="0"/>
            <a:t> For generating scene descriptions.</a:t>
          </a:r>
          <a:endParaRPr lang="en-US" dirty="0"/>
        </a:p>
      </dgm:t>
    </dgm:pt>
    <dgm:pt modelId="{298D4F50-CFE0-47CC-8210-E80D380D6394}" type="parTrans" cxnId="{EAB812EF-C75C-41F2-9D4E-6B9835FF020E}">
      <dgm:prSet/>
      <dgm:spPr/>
      <dgm:t>
        <a:bodyPr/>
        <a:lstStyle/>
        <a:p>
          <a:endParaRPr lang="en-US"/>
        </a:p>
      </dgm:t>
    </dgm:pt>
    <dgm:pt modelId="{7BD793E4-05BB-4DD5-B4DE-2893A88C7CEC}" type="sibTrans" cxnId="{EAB812EF-C75C-41F2-9D4E-6B9835FF020E}">
      <dgm:prSet/>
      <dgm:spPr/>
      <dgm:t>
        <a:bodyPr/>
        <a:lstStyle/>
        <a:p>
          <a:endParaRPr lang="en-US"/>
        </a:p>
      </dgm:t>
    </dgm:pt>
    <dgm:pt modelId="{DFB41692-91C1-48D6-B8EF-768E3F4BEF53}">
      <dgm:prSet/>
      <dgm:spPr/>
      <dgm:t>
        <a:bodyPr/>
        <a:lstStyle/>
        <a:p>
          <a:r>
            <a:rPr lang="en-US" b="1" i="0" baseline="0" dirty="0"/>
            <a:t>pyttsx3:</a:t>
          </a:r>
          <a:r>
            <a:rPr lang="en-US" b="0" i="0" baseline="0" dirty="0"/>
            <a:t> For converting text to speech.</a:t>
          </a:r>
          <a:endParaRPr lang="en-US" dirty="0"/>
        </a:p>
      </dgm:t>
    </dgm:pt>
    <dgm:pt modelId="{F92AB19A-803D-4E02-9DB9-B077CA12C179}" type="parTrans" cxnId="{12D8A6C4-58A6-4A92-801F-B092790B8CE5}">
      <dgm:prSet/>
      <dgm:spPr/>
      <dgm:t>
        <a:bodyPr/>
        <a:lstStyle/>
        <a:p>
          <a:endParaRPr lang="en-US"/>
        </a:p>
      </dgm:t>
    </dgm:pt>
    <dgm:pt modelId="{CAE0AA6B-0AE3-4E5E-96DC-2731DD64CBEF}" type="sibTrans" cxnId="{12D8A6C4-58A6-4A92-801F-B092790B8CE5}">
      <dgm:prSet/>
      <dgm:spPr/>
      <dgm:t>
        <a:bodyPr/>
        <a:lstStyle/>
        <a:p>
          <a:endParaRPr lang="en-US"/>
        </a:p>
      </dgm:t>
    </dgm:pt>
    <dgm:pt modelId="{B7D6D717-CF6E-460A-B4BE-41B4B88B61AE}">
      <dgm:prSet/>
      <dgm:spPr/>
      <dgm:t>
        <a:bodyPr/>
        <a:lstStyle/>
        <a:p>
          <a:r>
            <a:rPr lang="en-US" b="1" i="0" baseline="0"/>
            <a:t>Streamlit:</a:t>
          </a:r>
          <a:r>
            <a:rPr lang="en-US" b="0" i="0" baseline="0"/>
            <a:t> For building the web interface. </a:t>
          </a:r>
          <a:endParaRPr lang="en-US"/>
        </a:p>
      </dgm:t>
    </dgm:pt>
    <dgm:pt modelId="{E5769380-895C-49AE-B508-0E237F93ED76}" type="parTrans" cxnId="{369EB751-C8EB-4189-8BE3-7CA55C8FDFE1}">
      <dgm:prSet/>
      <dgm:spPr/>
      <dgm:t>
        <a:bodyPr/>
        <a:lstStyle/>
        <a:p>
          <a:endParaRPr lang="en-US"/>
        </a:p>
      </dgm:t>
    </dgm:pt>
    <dgm:pt modelId="{085F610D-11EA-4CF2-9C89-6FDC50F0D3FB}" type="sibTrans" cxnId="{369EB751-C8EB-4189-8BE3-7CA55C8FDFE1}">
      <dgm:prSet/>
      <dgm:spPr/>
      <dgm:t>
        <a:bodyPr/>
        <a:lstStyle/>
        <a:p>
          <a:endParaRPr lang="en-US"/>
        </a:p>
      </dgm:t>
    </dgm:pt>
    <dgm:pt modelId="{F5A369CF-9ED2-41DA-975D-6B80485D007D}">
      <dgm:prSet/>
      <dgm:spPr/>
      <dgm:t>
        <a:bodyPr/>
        <a:lstStyle/>
        <a:p>
          <a:r>
            <a:rPr lang="en-US" b="1" i="0"/>
            <a:t>Pycharm : </a:t>
          </a:r>
          <a:r>
            <a:rPr lang="en-US" b="0" i="0"/>
            <a:t>To write the code.</a:t>
          </a:r>
          <a:endParaRPr lang="en-US"/>
        </a:p>
      </dgm:t>
    </dgm:pt>
    <dgm:pt modelId="{A56ED729-CF54-4CC3-B43E-9593339BB9AE}" type="parTrans" cxnId="{0CCDA864-01BF-49B0-87C5-EC46BC2D7E0F}">
      <dgm:prSet/>
      <dgm:spPr/>
      <dgm:t>
        <a:bodyPr/>
        <a:lstStyle/>
        <a:p>
          <a:endParaRPr lang="en-US"/>
        </a:p>
      </dgm:t>
    </dgm:pt>
    <dgm:pt modelId="{B3E0E58D-6B79-4C04-8659-BA172C17A6D3}" type="sibTrans" cxnId="{0CCDA864-01BF-49B0-87C5-EC46BC2D7E0F}">
      <dgm:prSet/>
      <dgm:spPr/>
      <dgm:t>
        <a:bodyPr/>
        <a:lstStyle/>
        <a:p>
          <a:endParaRPr lang="en-US"/>
        </a:p>
      </dgm:t>
    </dgm:pt>
    <dgm:pt modelId="{DD2A6137-8865-44B4-94C5-8DCCCE2450FD}" type="pres">
      <dgm:prSet presAssocID="{3ECE54DD-94C8-4AE7-9F0B-8E7C0B2F7DDF}" presName="compositeShape" presStyleCnt="0">
        <dgm:presLayoutVars>
          <dgm:chMax val="7"/>
          <dgm:dir/>
          <dgm:resizeHandles val="exact"/>
        </dgm:presLayoutVars>
      </dgm:prSet>
      <dgm:spPr/>
    </dgm:pt>
    <dgm:pt modelId="{6EBFB6D8-3A91-4A2A-B9E7-9924E2451FF7}" type="pres">
      <dgm:prSet presAssocID="{F7D799A4-6287-41FA-BC66-85D6E5AA2E26}" presName="circ1" presStyleLbl="vennNode1" presStyleIdx="0" presStyleCnt="5"/>
      <dgm:spPr/>
    </dgm:pt>
    <dgm:pt modelId="{5A9A8EB6-1632-41AA-86C9-D3A049169B66}" type="pres">
      <dgm:prSet presAssocID="{F7D799A4-6287-41FA-BC66-85D6E5AA2E2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1CEFE8-BF0B-4103-9906-C32BAB5192A1}" type="pres">
      <dgm:prSet presAssocID="{54812F57-0D15-48E5-9C15-870E77568154}" presName="circ2" presStyleLbl="vennNode1" presStyleIdx="1" presStyleCnt="5"/>
      <dgm:spPr/>
    </dgm:pt>
    <dgm:pt modelId="{007A6C8F-1B5B-4A09-9E33-9BD6088AFA65}" type="pres">
      <dgm:prSet presAssocID="{54812F57-0D15-48E5-9C15-870E77568154}" presName="circ2Tx" presStyleLbl="revTx" presStyleIdx="0" presStyleCnt="0" custScaleX="132154" custLinFactNeighborX="8524" custLinFactNeighborY="4412">
        <dgm:presLayoutVars>
          <dgm:chMax val="0"/>
          <dgm:chPref val="0"/>
          <dgm:bulletEnabled val="1"/>
        </dgm:presLayoutVars>
      </dgm:prSet>
      <dgm:spPr/>
    </dgm:pt>
    <dgm:pt modelId="{BB6B9815-2431-42D6-A2DF-1F580C3BA5E2}" type="pres">
      <dgm:prSet presAssocID="{DFB41692-91C1-48D6-B8EF-768E3F4BEF53}" presName="circ3" presStyleLbl="vennNode1" presStyleIdx="2" presStyleCnt="5"/>
      <dgm:spPr/>
    </dgm:pt>
    <dgm:pt modelId="{1835DD93-8308-4B15-A6E5-C2BFD6A81B92}" type="pres">
      <dgm:prSet presAssocID="{DFB41692-91C1-48D6-B8EF-768E3F4BEF53}" presName="circ3Tx" presStyleLbl="revTx" presStyleIdx="0" presStyleCnt="0" custScaleX="152689" custLinFactNeighborX="14319" custLinFactNeighborY="14717">
        <dgm:presLayoutVars>
          <dgm:chMax val="0"/>
          <dgm:chPref val="0"/>
          <dgm:bulletEnabled val="1"/>
        </dgm:presLayoutVars>
      </dgm:prSet>
      <dgm:spPr/>
    </dgm:pt>
    <dgm:pt modelId="{72CD9ECE-9CFC-4B0A-AA91-A110C8A05CDC}" type="pres">
      <dgm:prSet presAssocID="{B7D6D717-CF6E-460A-B4BE-41B4B88B61AE}" presName="circ4" presStyleLbl="vennNode1" presStyleIdx="3" presStyleCnt="5"/>
      <dgm:spPr/>
    </dgm:pt>
    <dgm:pt modelId="{7F08D0A8-97E6-4543-AA28-866992BF7728}" type="pres">
      <dgm:prSet presAssocID="{B7D6D717-CF6E-460A-B4BE-41B4B88B61A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3B66AF-1026-4D06-A5E7-3B92780E4749}" type="pres">
      <dgm:prSet presAssocID="{F5A369CF-9ED2-41DA-975D-6B80485D007D}" presName="circ5" presStyleLbl="vennNode1" presStyleIdx="4" presStyleCnt="5"/>
      <dgm:spPr/>
    </dgm:pt>
    <dgm:pt modelId="{B9808612-D4BC-4291-AADB-75DD3AD89F31}" type="pres">
      <dgm:prSet presAssocID="{F5A369CF-9ED2-41DA-975D-6B80485D007D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E3D8825-592D-4D2E-8A82-6BE98E5F2A43}" type="presOf" srcId="{DFB41692-91C1-48D6-B8EF-768E3F4BEF53}" destId="{1835DD93-8308-4B15-A6E5-C2BFD6A81B92}" srcOrd="0" destOrd="0" presId="urn:microsoft.com/office/officeart/2005/8/layout/venn1"/>
    <dgm:cxn modelId="{0CCDA864-01BF-49B0-87C5-EC46BC2D7E0F}" srcId="{3ECE54DD-94C8-4AE7-9F0B-8E7C0B2F7DDF}" destId="{F5A369CF-9ED2-41DA-975D-6B80485D007D}" srcOrd="4" destOrd="0" parTransId="{A56ED729-CF54-4CC3-B43E-9593339BB9AE}" sibTransId="{B3E0E58D-6B79-4C04-8659-BA172C17A6D3}"/>
    <dgm:cxn modelId="{C189626B-6B5F-47B0-B386-0FA1C5DE7554}" type="presOf" srcId="{F5A369CF-9ED2-41DA-975D-6B80485D007D}" destId="{B9808612-D4BC-4291-AADB-75DD3AD89F31}" srcOrd="0" destOrd="0" presId="urn:microsoft.com/office/officeart/2005/8/layout/venn1"/>
    <dgm:cxn modelId="{369EB751-C8EB-4189-8BE3-7CA55C8FDFE1}" srcId="{3ECE54DD-94C8-4AE7-9F0B-8E7C0B2F7DDF}" destId="{B7D6D717-CF6E-460A-B4BE-41B4B88B61AE}" srcOrd="3" destOrd="0" parTransId="{E5769380-895C-49AE-B508-0E237F93ED76}" sibTransId="{085F610D-11EA-4CF2-9C89-6FDC50F0D3FB}"/>
    <dgm:cxn modelId="{61148378-CE64-4F5A-9562-C11D377E8C41}" srcId="{3ECE54DD-94C8-4AE7-9F0B-8E7C0B2F7DDF}" destId="{F7D799A4-6287-41FA-BC66-85D6E5AA2E26}" srcOrd="0" destOrd="0" parTransId="{FC516BAC-B696-474A-A9A3-A960EAB293AA}" sibTransId="{71DC83E7-F2F7-4BA3-A4C3-22CBEFB11F7D}"/>
    <dgm:cxn modelId="{1BF6EE7B-5CB0-4828-A29D-2CFB3001ECFA}" type="presOf" srcId="{F7D799A4-6287-41FA-BC66-85D6E5AA2E26}" destId="{5A9A8EB6-1632-41AA-86C9-D3A049169B66}" srcOrd="0" destOrd="0" presId="urn:microsoft.com/office/officeart/2005/8/layout/venn1"/>
    <dgm:cxn modelId="{37105A8E-6153-4EDA-8461-1ED5582A7E70}" type="presOf" srcId="{54812F57-0D15-48E5-9C15-870E77568154}" destId="{007A6C8F-1B5B-4A09-9E33-9BD6088AFA65}" srcOrd="0" destOrd="0" presId="urn:microsoft.com/office/officeart/2005/8/layout/venn1"/>
    <dgm:cxn modelId="{B29DA1A0-D785-47B6-B423-AD5206E1340D}" type="presOf" srcId="{B7D6D717-CF6E-460A-B4BE-41B4B88B61AE}" destId="{7F08D0A8-97E6-4543-AA28-866992BF7728}" srcOrd="0" destOrd="0" presId="urn:microsoft.com/office/officeart/2005/8/layout/venn1"/>
    <dgm:cxn modelId="{12D8A6C4-58A6-4A92-801F-B092790B8CE5}" srcId="{3ECE54DD-94C8-4AE7-9F0B-8E7C0B2F7DDF}" destId="{DFB41692-91C1-48D6-B8EF-768E3F4BEF53}" srcOrd="2" destOrd="0" parTransId="{F92AB19A-803D-4E02-9DB9-B077CA12C179}" sibTransId="{CAE0AA6B-0AE3-4E5E-96DC-2731DD64CBEF}"/>
    <dgm:cxn modelId="{0545CACF-E19B-4D0B-9793-A3C210ADBF81}" type="presOf" srcId="{3ECE54DD-94C8-4AE7-9F0B-8E7C0B2F7DDF}" destId="{DD2A6137-8865-44B4-94C5-8DCCCE2450FD}" srcOrd="0" destOrd="0" presId="urn:microsoft.com/office/officeart/2005/8/layout/venn1"/>
    <dgm:cxn modelId="{EAB812EF-C75C-41F2-9D4E-6B9835FF020E}" srcId="{3ECE54DD-94C8-4AE7-9F0B-8E7C0B2F7DDF}" destId="{54812F57-0D15-48E5-9C15-870E77568154}" srcOrd="1" destOrd="0" parTransId="{298D4F50-CFE0-47CC-8210-E80D380D6394}" sibTransId="{7BD793E4-05BB-4DD5-B4DE-2893A88C7CEC}"/>
    <dgm:cxn modelId="{48D65777-52BE-4267-8460-94B716557E83}" type="presParOf" srcId="{DD2A6137-8865-44B4-94C5-8DCCCE2450FD}" destId="{6EBFB6D8-3A91-4A2A-B9E7-9924E2451FF7}" srcOrd="0" destOrd="0" presId="urn:microsoft.com/office/officeart/2005/8/layout/venn1"/>
    <dgm:cxn modelId="{62C819BD-6A0F-4A36-B667-55D0D98030C3}" type="presParOf" srcId="{DD2A6137-8865-44B4-94C5-8DCCCE2450FD}" destId="{5A9A8EB6-1632-41AA-86C9-D3A049169B66}" srcOrd="1" destOrd="0" presId="urn:microsoft.com/office/officeart/2005/8/layout/venn1"/>
    <dgm:cxn modelId="{912B74E4-8149-4C26-B83C-B214F08CC30E}" type="presParOf" srcId="{DD2A6137-8865-44B4-94C5-8DCCCE2450FD}" destId="{C61CEFE8-BF0B-4103-9906-C32BAB5192A1}" srcOrd="2" destOrd="0" presId="urn:microsoft.com/office/officeart/2005/8/layout/venn1"/>
    <dgm:cxn modelId="{31F5D827-27F7-4FD0-A45C-7C969BD7F92A}" type="presParOf" srcId="{DD2A6137-8865-44B4-94C5-8DCCCE2450FD}" destId="{007A6C8F-1B5B-4A09-9E33-9BD6088AFA65}" srcOrd="3" destOrd="0" presId="urn:microsoft.com/office/officeart/2005/8/layout/venn1"/>
    <dgm:cxn modelId="{2B2C7778-6126-4006-9736-C5E94BFDFD90}" type="presParOf" srcId="{DD2A6137-8865-44B4-94C5-8DCCCE2450FD}" destId="{BB6B9815-2431-42D6-A2DF-1F580C3BA5E2}" srcOrd="4" destOrd="0" presId="urn:microsoft.com/office/officeart/2005/8/layout/venn1"/>
    <dgm:cxn modelId="{FCA73781-D96E-48C1-9ECF-E28FC1B45015}" type="presParOf" srcId="{DD2A6137-8865-44B4-94C5-8DCCCE2450FD}" destId="{1835DD93-8308-4B15-A6E5-C2BFD6A81B92}" srcOrd="5" destOrd="0" presId="urn:microsoft.com/office/officeart/2005/8/layout/venn1"/>
    <dgm:cxn modelId="{379316AB-6BDE-49A9-82CA-B08CE6F790E1}" type="presParOf" srcId="{DD2A6137-8865-44B4-94C5-8DCCCE2450FD}" destId="{72CD9ECE-9CFC-4B0A-AA91-A110C8A05CDC}" srcOrd="6" destOrd="0" presId="urn:microsoft.com/office/officeart/2005/8/layout/venn1"/>
    <dgm:cxn modelId="{75C8BF3C-BBE2-4B6A-B699-0F517B7B3034}" type="presParOf" srcId="{DD2A6137-8865-44B4-94C5-8DCCCE2450FD}" destId="{7F08D0A8-97E6-4543-AA28-866992BF7728}" srcOrd="7" destOrd="0" presId="urn:microsoft.com/office/officeart/2005/8/layout/venn1"/>
    <dgm:cxn modelId="{5C798F05-0472-4F4C-A558-DE5A8E824E6E}" type="presParOf" srcId="{DD2A6137-8865-44B4-94C5-8DCCCE2450FD}" destId="{DE3B66AF-1026-4D06-A5E7-3B92780E4749}" srcOrd="8" destOrd="0" presId="urn:microsoft.com/office/officeart/2005/8/layout/venn1"/>
    <dgm:cxn modelId="{CAF8290D-6A30-41F8-A8D4-C63FE10CCF57}" type="presParOf" srcId="{DD2A6137-8865-44B4-94C5-8DCCCE2450FD}" destId="{B9808612-D4BC-4291-AADB-75DD3AD89F3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E1451-8196-4202-B86A-B8795978BD0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C9C961-7D5E-42E4-B41D-044FB700702B}">
      <dgm:prSet/>
      <dgm:spPr/>
      <dgm:t>
        <a:bodyPr/>
        <a:lstStyle/>
        <a:p>
          <a:r>
            <a:rPr lang="en-US" b="0" i="0" baseline="0"/>
            <a:t>Users can drag and drop or browse images (JPG, JPEG, PNG).</a:t>
          </a:r>
          <a:endParaRPr lang="en-US"/>
        </a:p>
      </dgm:t>
    </dgm:pt>
    <dgm:pt modelId="{0DEA215B-8FE2-4BE5-96E1-2C875D1BDCAC}" type="parTrans" cxnId="{287BA826-69FC-4F7A-BE8E-7553EDD0862E}">
      <dgm:prSet/>
      <dgm:spPr/>
      <dgm:t>
        <a:bodyPr/>
        <a:lstStyle/>
        <a:p>
          <a:endParaRPr lang="en-US"/>
        </a:p>
      </dgm:t>
    </dgm:pt>
    <dgm:pt modelId="{0472DA33-10A3-46AA-9036-D3C2EE6CC8C8}" type="sibTrans" cxnId="{287BA826-69FC-4F7A-BE8E-7553EDD0862E}">
      <dgm:prSet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104466DC-A054-423A-8470-9A9AB5B09C82}">
      <dgm:prSet/>
      <dgm:spPr/>
      <dgm:t>
        <a:bodyPr/>
        <a:lstStyle/>
        <a:p>
          <a:r>
            <a:rPr lang="en-US" b="0" i="0" baseline="0" dirty="0"/>
            <a:t>Once uploaded, the image is displayed on the interface. </a:t>
          </a:r>
          <a:endParaRPr lang="en-US" dirty="0"/>
        </a:p>
      </dgm:t>
    </dgm:pt>
    <dgm:pt modelId="{D668C15C-29C3-4AF9-94D1-1C68B7093328}" type="parTrans" cxnId="{C48D4136-BA1A-424D-84E0-2A40A2686632}">
      <dgm:prSet/>
      <dgm:spPr/>
      <dgm:t>
        <a:bodyPr/>
        <a:lstStyle/>
        <a:p>
          <a:endParaRPr lang="en-US"/>
        </a:p>
      </dgm:t>
    </dgm:pt>
    <dgm:pt modelId="{888BE336-D666-4E3D-A730-4ADF7734E94F}" type="sibTrans" cxnId="{C48D4136-BA1A-424D-84E0-2A40A2686632}">
      <dgm:prSet/>
      <dgm:spPr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D39077A3-B4EC-4F5B-831E-5DCEFD04EA3D}" type="pres">
      <dgm:prSet presAssocID="{188E1451-8196-4202-B86A-B8795978BD0C}" presName="Name0" presStyleCnt="0">
        <dgm:presLayoutVars>
          <dgm:chMax val="7"/>
          <dgm:chPref val="7"/>
          <dgm:dir/>
        </dgm:presLayoutVars>
      </dgm:prSet>
      <dgm:spPr/>
    </dgm:pt>
    <dgm:pt modelId="{3F3285E2-8B3A-42B5-94B2-CD15B4D82B71}" type="pres">
      <dgm:prSet presAssocID="{188E1451-8196-4202-B86A-B8795978BD0C}" presName="dot1" presStyleLbl="alignNode1" presStyleIdx="0" presStyleCnt="10"/>
      <dgm:spPr/>
    </dgm:pt>
    <dgm:pt modelId="{5D94244B-123F-4251-AFF9-D8C4C49AE2BF}" type="pres">
      <dgm:prSet presAssocID="{188E1451-8196-4202-B86A-B8795978BD0C}" presName="dot2" presStyleLbl="alignNode1" presStyleIdx="1" presStyleCnt="10"/>
      <dgm:spPr/>
    </dgm:pt>
    <dgm:pt modelId="{81D88144-903F-4D27-BBF2-C20690BEFA1C}" type="pres">
      <dgm:prSet presAssocID="{188E1451-8196-4202-B86A-B8795978BD0C}" presName="dot3" presStyleLbl="alignNode1" presStyleIdx="2" presStyleCnt="10"/>
      <dgm:spPr/>
    </dgm:pt>
    <dgm:pt modelId="{8BDF8639-7EF7-4173-A9B7-132FE815260D}" type="pres">
      <dgm:prSet presAssocID="{188E1451-8196-4202-B86A-B8795978BD0C}" presName="dotArrow1" presStyleLbl="alignNode1" presStyleIdx="3" presStyleCnt="10"/>
      <dgm:spPr/>
    </dgm:pt>
    <dgm:pt modelId="{305EFB54-3C9B-46EC-A380-D0C601DD1A3E}" type="pres">
      <dgm:prSet presAssocID="{188E1451-8196-4202-B86A-B8795978BD0C}" presName="dotArrow2" presStyleLbl="alignNode1" presStyleIdx="4" presStyleCnt="10"/>
      <dgm:spPr/>
    </dgm:pt>
    <dgm:pt modelId="{CDD543A6-ED42-48A0-87EC-50CC4680F12D}" type="pres">
      <dgm:prSet presAssocID="{188E1451-8196-4202-B86A-B8795978BD0C}" presName="dotArrow3" presStyleLbl="alignNode1" presStyleIdx="5" presStyleCnt="10"/>
      <dgm:spPr/>
    </dgm:pt>
    <dgm:pt modelId="{B7A4CC0A-9CD2-42D6-9300-E27A4DE8768A}" type="pres">
      <dgm:prSet presAssocID="{188E1451-8196-4202-B86A-B8795978BD0C}" presName="dotArrow4" presStyleLbl="alignNode1" presStyleIdx="6" presStyleCnt="10"/>
      <dgm:spPr/>
    </dgm:pt>
    <dgm:pt modelId="{B8E85AE5-DAA2-470C-9348-78D987C0C12C}" type="pres">
      <dgm:prSet presAssocID="{188E1451-8196-4202-B86A-B8795978BD0C}" presName="dotArrow5" presStyleLbl="alignNode1" presStyleIdx="7" presStyleCnt="10"/>
      <dgm:spPr/>
    </dgm:pt>
    <dgm:pt modelId="{536FA263-8AFC-443E-BE6B-B9C051367B4E}" type="pres">
      <dgm:prSet presAssocID="{188E1451-8196-4202-B86A-B8795978BD0C}" presName="dotArrow6" presStyleLbl="alignNode1" presStyleIdx="8" presStyleCnt="10"/>
      <dgm:spPr/>
    </dgm:pt>
    <dgm:pt modelId="{60861874-B90E-4232-A839-68A74D5332B8}" type="pres">
      <dgm:prSet presAssocID="{188E1451-8196-4202-B86A-B8795978BD0C}" presName="dotArrow7" presStyleLbl="alignNode1" presStyleIdx="9" presStyleCnt="10"/>
      <dgm:spPr/>
    </dgm:pt>
    <dgm:pt modelId="{A552070D-0182-4E23-BC1C-54EDBDDFC98D}" type="pres">
      <dgm:prSet presAssocID="{96C9C961-7D5E-42E4-B41D-044FB700702B}" presName="parTx1" presStyleLbl="node1" presStyleIdx="0" presStyleCnt="2"/>
      <dgm:spPr/>
    </dgm:pt>
    <dgm:pt modelId="{C406FB12-E36B-4403-82CB-950A86E561B6}" type="pres">
      <dgm:prSet presAssocID="{0472DA33-10A3-46AA-9036-D3C2EE6CC8C8}" presName="picture1" presStyleCnt="0"/>
      <dgm:spPr/>
    </dgm:pt>
    <dgm:pt modelId="{475A0E94-F338-49AD-A17F-1B0B08B0C80C}" type="pres">
      <dgm:prSet presAssocID="{0472DA33-10A3-46AA-9036-D3C2EE6CC8C8}" presName="imageRepeatNode" presStyleLbl="fgImgPlace1" presStyleIdx="0" presStyleCnt="2"/>
      <dgm:spPr/>
    </dgm:pt>
    <dgm:pt modelId="{5B23B67C-6A97-4E51-98F9-29C240EABF0A}" type="pres">
      <dgm:prSet presAssocID="{104466DC-A054-423A-8470-9A9AB5B09C82}" presName="parTx2" presStyleLbl="node1" presStyleIdx="1" presStyleCnt="2"/>
      <dgm:spPr/>
    </dgm:pt>
    <dgm:pt modelId="{B41E0823-A90E-46C5-ACA0-512109C5C64F}" type="pres">
      <dgm:prSet presAssocID="{888BE336-D666-4E3D-A730-4ADF7734E94F}" presName="picture2" presStyleCnt="0"/>
      <dgm:spPr/>
    </dgm:pt>
    <dgm:pt modelId="{227F8805-9922-4054-9DBB-16D8F1E3A2E5}" type="pres">
      <dgm:prSet presAssocID="{888BE336-D666-4E3D-A730-4ADF7734E94F}" presName="imageRepeatNode" presStyleLbl="fgImgPlace1" presStyleIdx="1" presStyleCnt="2"/>
      <dgm:spPr/>
    </dgm:pt>
  </dgm:ptLst>
  <dgm:cxnLst>
    <dgm:cxn modelId="{1CBCDD22-0438-427D-93FF-0D79FEC7BE37}" type="presOf" srcId="{96C9C961-7D5E-42E4-B41D-044FB700702B}" destId="{A552070D-0182-4E23-BC1C-54EDBDDFC98D}" srcOrd="0" destOrd="0" presId="urn:microsoft.com/office/officeart/2008/layout/AscendingPictureAccentProcess"/>
    <dgm:cxn modelId="{47046323-65E8-42E4-B3A4-4C608417A0CE}" type="presOf" srcId="{188E1451-8196-4202-B86A-B8795978BD0C}" destId="{D39077A3-B4EC-4F5B-831E-5DCEFD04EA3D}" srcOrd="0" destOrd="0" presId="urn:microsoft.com/office/officeart/2008/layout/AscendingPictureAccentProcess"/>
    <dgm:cxn modelId="{287BA826-69FC-4F7A-BE8E-7553EDD0862E}" srcId="{188E1451-8196-4202-B86A-B8795978BD0C}" destId="{96C9C961-7D5E-42E4-B41D-044FB700702B}" srcOrd="0" destOrd="0" parTransId="{0DEA215B-8FE2-4BE5-96E1-2C875D1BDCAC}" sibTransId="{0472DA33-10A3-46AA-9036-D3C2EE6CC8C8}"/>
    <dgm:cxn modelId="{C48D4136-BA1A-424D-84E0-2A40A2686632}" srcId="{188E1451-8196-4202-B86A-B8795978BD0C}" destId="{104466DC-A054-423A-8470-9A9AB5B09C82}" srcOrd="1" destOrd="0" parTransId="{D668C15C-29C3-4AF9-94D1-1C68B7093328}" sibTransId="{888BE336-D666-4E3D-A730-4ADF7734E94F}"/>
    <dgm:cxn modelId="{030E8066-29DF-4BF0-8419-BE8AD58ABE9D}" type="presOf" srcId="{104466DC-A054-423A-8470-9A9AB5B09C82}" destId="{5B23B67C-6A97-4E51-98F9-29C240EABF0A}" srcOrd="0" destOrd="0" presId="urn:microsoft.com/office/officeart/2008/layout/AscendingPictureAccentProcess"/>
    <dgm:cxn modelId="{CA56B281-C67B-4046-B9C6-F051E64AF00A}" type="presOf" srcId="{888BE336-D666-4E3D-A730-4ADF7734E94F}" destId="{227F8805-9922-4054-9DBB-16D8F1E3A2E5}" srcOrd="0" destOrd="0" presId="urn:microsoft.com/office/officeart/2008/layout/AscendingPictureAccentProcess"/>
    <dgm:cxn modelId="{AB2CCFA6-741A-43EE-BD08-7F500BFB5A96}" type="presOf" srcId="{0472DA33-10A3-46AA-9036-D3C2EE6CC8C8}" destId="{475A0E94-F338-49AD-A17F-1B0B08B0C80C}" srcOrd="0" destOrd="0" presId="urn:microsoft.com/office/officeart/2008/layout/AscendingPictureAccentProcess"/>
    <dgm:cxn modelId="{70B388AF-DDCA-4EB8-95DB-3B557BE7C69E}" type="presParOf" srcId="{D39077A3-B4EC-4F5B-831E-5DCEFD04EA3D}" destId="{3F3285E2-8B3A-42B5-94B2-CD15B4D82B71}" srcOrd="0" destOrd="0" presId="urn:microsoft.com/office/officeart/2008/layout/AscendingPictureAccentProcess"/>
    <dgm:cxn modelId="{09BB10D4-86A6-4995-AA1D-EF523D03D629}" type="presParOf" srcId="{D39077A3-B4EC-4F5B-831E-5DCEFD04EA3D}" destId="{5D94244B-123F-4251-AFF9-D8C4C49AE2BF}" srcOrd="1" destOrd="0" presId="urn:microsoft.com/office/officeart/2008/layout/AscendingPictureAccentProcess"/>
    <dgm:cxn modelId="{217E3C54-ED1D-4DE0-9CCB-F50F0563DD8F}" type="presParOf" srcId="{D39077A3-B4EC-4F5B-831E-5DCEFD04EA3D}" destId="{81D88144-903F-4D27-BBF2-C20690BEFA1C}" srcOrd="2" destOrd="0" presId="urn:microsoft.com/office/officeart/2008/layout/AscendingPictureAccentProcess"/>
    <dgm:cxn modelId="{3F31A0C8-CDB5-4AAE-AC0B-EF7AF7B146F5}" type="presParOf" srcId="{D39077A3-B4EC-4F5B-831E-5DCEFD04EA3D}" destId="{8BDF8639-7EF7-4173-A9B7-132FE815260D}" srcOrd="3" destOrd="0" presId="urn:microsoft.com/office/officeart/2008/layout/AscendingPictureAccentProcess"/>
    <dgm:cxn modelId="{EDFDC0A4-ED86-437C-BA7E-0AA7C90095F0}" type="presParOf" srcId="{D39077A3-B4EC-4F5B-831E-5DCEFD04EA3D}" destId="{305EFB54-3C9B-46EC-A380-D0C601DD1A3E}" srcOrd="4" destOrd="0" presId="urn:microsoft.com/office/officeart/2008/layout/AscendingPictureAccentProcess"/>
    <dgm:cxn modelId="{29E43CA3-450A-4864-AC17-0F14C889E103}" type="presParOf" srcId="{D39077A3-B4EC-4F5B-831E-5DCEFD04EA3D}" destId="{CDD543A6-ED42-48A0-87EC-50CC4680F12D}" srcOrd="5" destOrd="0" presId="urn:microsoft.com/office/officeart/2008/layout/AscendingPictureAccentProcess"/>
    <dgm:cxn modelId="{114842CC-1E00-4CF9-8EE6-06DD71A731E5}" type="presParOf" srcId="{D39077A3-B4EC-4F5B-831E-5DCEFD04EA3D}" destId="{B7A4CC0A-9CD2-42D6-9300-E27A4DE8768A}" srcOrd="6" destOrd="0" presId="urn:microsoft.com/office/officeart/2008/layout/AscendingPictureAccentProcess"/>
    <dgm:cxn modelId="{025953A1-7AE1-4969-83D9-9EE29CD7B834}" type="presParOf" srcId="{D39077A3-B4EC-4F5B-831E-5DCEFD04EA3D}" destId="{B8E85AE5-DAA2-470C-9348-78D987C0C12C}" srcOrd="7" destOrd="0" presId="urn:microsoft.com/office/officeart/2008/layout/AscendingPictureAccentProcess"/>
    <dgm:cxn modelId="{B7F7D1B0-FF09-479B-B01D-ECA8E65B8FBC}" type="presParOf" srcId="{D39077A3-B4EC-4F5B-831E-5DCEFD04EA3D}" destId="{536FA263-8AFC-443E-BE6B-B9C051367B4E}" srcOrd="8" destOrd="0" presId="urn:microsoft.com/office/officeart/2008/layout/AscendingPictureAccentProcess"/>
    <dgm:cxn modelId="{52390039-43C6-4BC8-AC35-2913D2CC788E}" type="presParOf" srcId="{D39077A3-B4EC-4F5B-831E-5DCEFD04EA3D}" destId="{60861874-B90E-4232-A839-68A74D5332B8}" srcOrd="9" destOrd="0" presId="urn:microsoft.com/office/officeart/2008/layout/AscendingPictureAccentProcess"/>
    <dgm:cxn modelId="{02C53E93-B58B-455B-8965-B83BA056CB77}" type="presParOf" srcId="{D39077A3-B4EC-4F5B-831E-5DCEFD04EA3D}" destId="{A552070D-0182-4E23-BC1C-54EDBDDFC98D}" srcOrd="10" destOrd="0" presId="urn:microsoft.com/office/officeart/2008/layout/AscendingPictureAccentProcess"/>
    <dgm:cxn modelId="{DE7E63F7-A25C-44C0-B215-2B72D40FA6CB}" type="presParOf" srcId="{D39077A3-B4EC-4F5B-831E-5DCEFD04EA3D}" destId="{C406FB12-E36B-4403-82CB-950A86E561B6}" srcOrd="11" destOrd="0" presId="urn:microsoft.com/office/officeart/2008/layout/AscendingPictureAccentProcess"/>
    <dgm:cxn modelId="{32D73443-659D-424A-9FB7-E0A69709AC3C}" type="presParOf" srcId="{C406FB12-E36B-4403-82CB-950A86E561B6}" destId="{475A0E94-F338-49AD-A17F-1B0B08B0C80C}" srcOrd="0" destOrd="0" presId="urn:microsoft.com/office/officeart/2008/layout/AscendingPictureAccentProcess"/>
    <dgm:cxn modelId="{2D9B5011-1F3B-413E-BD29-0C3A9B538D54}" type="presParOf" srcId="{D39077A3-B4EC-4F5B-831E-5DCEFD04EA3D}" destId="{5B23B67C-6A97-4E51-98F9-29C240EABF0A}" srcOrd="12" destOrd="0" presId="urn:microsoft.com/office/officeart/2008/layout/AscendingPictureAccentProcess"/>
    <dgm:cxn modelId="{67171362-6B86-480A-B4E9-2ACF8B6747DF}" type="presParOf" srcId="{D39077A3-B4EC-4F5B-831E-5DCEFD04EA3D}" destId="{B41E0823-A90E-46C5-ACA0-512109C5C64F}" srcOrd="13" destOrd="0" presId="urn:microsoft.com/office/officeart/2008/layout/AscendingPictureAccentProcess"/>
    <dgm:cxn modelId="{98C2E16D-94EC-4CD4-9ABC-FDAE694C2DCA}" type="presParOf" srcId="{B41E0823-A90E-46C5-ACA0-512109C5C64F}" destId="{227F8805-9922-4054-9DBB-16D8F1E3A2E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23803-869A-4CB7-B459-7BA20F05B7A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2A744F-F1C6-40AD-9643-02C9A2C71527}">
      <dgm:prSet/>
      <dgm:spPr/>
      <dgm:t>
        <a:bodyPr/>
        <a:lstStyle/>
        <a:p>
          <a:r>
            <a:rPr lang="en-US" b="0" i="0" baseline="0" dirty="0"/>
            <a:t>Users can generate a detailed description of the image.</a:t>
          </a:r>
          <a:endParaRPr lang="en-US" dirty="0"/>
        </a:p>
      </dgm:t>
    </dgm:pt>
    <dgm:pt modelId="{44604CB7-51E0-4B2D-B6DD-039DA34CAB5C}" type="parTrans" cxnId="{B7D7CCF0-57E7-467D-89B0-954CE9EE6EA3}">
      <dgm:prSet/>
      <dgm:spPr/>
      <dgm:t>
        <a:bodyPr/>
        <a:lstStyle/>
        <a:p>
          <a:endParaRPr lang="en-US"/>
        </a:p>
      </dgm:t>
    </dgm:pt>
    <dgm:pt modelId="{1F10466F-F556-437F-BAD6-EE81AA33DF04}" type="sibTrans" cxnId="{B7D7CCF0-57E7-467D-89B0-954CE9EE6EA3}">
      <dgm:prSet/>
      <dgm:spPr/>
      <dgm:t>
        <a:bodyPr/>
        <a:lstStyle/>
        <a:p>
          <a:endParaRPr lang="en-US"/>
        </a:p>
      </dgm:t>
    </dgm:pt>
    <dgm:pt modelId="{2AC903A9-3A89-4E16-9195-F7C107ED1B8B}">
      <dgm:prSet/>
      <dgm:spPr/>
      <dgm:t>
        <a:bodyPr/>
        <a:lstStyle/>
        <a:p>
          <a:r>
            <a:rPr lang="en-US" b="0" i="0" baseline="0"/>
            <a:t>The system uses the Google Gemini API to analyze the image and generate the description.</a:t>
          </a:r>
          <a:endParaRPr lang="en-US"/>
        </a:p>
      </dgm:t>
    </dgm:pt>
    <dgm:pt modelId="{CF792C57-4D64-47A1-9348-EE48A11627AA}" type="parTrans" cxnId="{4F17BE3A-7FF3-4583-91B4-5F9B93FFB2EA}">
      <dgm:prSet/>
      <dgm:spPr/>
      <dgm:t>
        <a:bodyPr/>
        <a:lstStyle/>
        <a:p>
          <a:endParaRPr lang="en-US"/>
        </a:p>
      </dgm:t>
    </dgm:pt>
    <dgm:pt modelId="{5A3FC947-4A9B-4016-8033-42A3C40A4B5A}" type="sibTrans" cxnId="{4F17BE3A-7FF3-4583-91B4-5F9B93FFB2EA}">
      <dgm:prSet/>
      <dgm:spPr/>
      <dgm:t>
        <a:bodyPr/>
        <a:lstStyle/>
        <a:p>
          <a:endParaRPr lang="en-US"/>
        </a:p>
      </dgm:t>
    </dgm:pt>
    <dgm:pt modelId="{22013793-FCA9-4FC0-B57D-23A98FA9F3E2}">
      <dgm:prSet/>
      <dgm:spPr/>
      <dgm:t>
        <a:bodyPr/>
        <a:lstStyle/>
        <a:p>
          <a:r>
            <a:rPr lang="en-US" b="0" i="0" baseline="0"/>
            <a:t>The description includes items detected, their purpose, and overall image details. </a:t>
          </a:r>
          <a:endParaRPr lang="en-US"/>
        </a:p>
      </dgm:t>
    </dgm:pt>
    <dgm:pt modelId="{8008ACED-BAAA-477E-8F0B-F6DDBDEE0AA1}" type="parTrans" cxnId="{370A0D2B-1990-404B-8CBE-43ED44AEFC35}">
      <dgm:prSet/>
      <dgm:spPr/>
      <dgm:t>
        <a:bodyPr/>
        <a:lstStyle/>
        <a:p>
          <a:endParaRPr lang="en-US"/>
        </a:p>
      </dgm:t>
    </dgm:pt>
    <dgm:pt modelId="{352886C7-F913-47A0-A3EB-FA86D6E4998B}" type="sibTrans" cxnId="{370A0D2B-1990-404B-8CBE-43ED44AEFC35}">
      <dgm:prSet/>
      <dgm:spPr/>
      <dgm:t>
        <a:bodyPr/>
        <a:lstStyle/>
        <a:p>
          <a:endParaRPr lang="en-US"/>
        </a:p>
      </dgm:t>
    </dgm:pt>
    <dgm:pt modelId="{15D84DDB-69E1-412A-8B0C-8DC6E77F3BC2}" type="pres">
      <dgm:prSet presAssocID="{3FB23803-869A-4CB7-B459-7BA20F05B7A0}" presName="Name0" presStyleCnt="0">
        <dgm:presLayoutVars>
          <dgm:chMax val="7"/>
          <dgm:chPref val="7"/>
          <dgm:dir/>
        </dgm:presLayoutVars>
      </dgm:prSet>
      <dgm:spPr/>
    </dgm:pt>
    <dgm:pt modelId="{31363709-6FB1-42A5-9333-918AA61B9366}" type="pres">
      <dgm:prSet presAssocID="{3FB23803-869A-4CB7-B459-7BA20F05B7A0}" presName="Name1" presStyleCnt="0"/>
      <dgm:spPr/>
    </dgm:pt>
    <dgm:pt modelId="{F2FD2D57-E3A7-464E-B8D2-F0F5D48997E7}" type="pres">
      <dgm:prSet presAssocID="{3FB23803-869A-4CB7-B459-7BA20F05B7A0}" presName="cycle" presStyleCnt="0"/>
      <dgm:spPr/>
    </dgm:pt>
    <dgm:pt modelId="{6B8EBBCC-2CC4-45B5-82CD-4A61A19D7782}" type="pres">
      <dgm:prSet presAssocID="{3FB23803-869A-4CB7-B459-7BA20F05B7A0}" presName="srcNode" presStyleLbl="node1" presStyleIdx="0" presStyleCnt="3"/>
      <dgm:spPr/>
    </dgm:pt>
    <dgm:pt modelId="{802F3225-5287-45C9-9A93-17B019C5AD77}" type="pres">
      <dgm:prSet presAssocID="{3FB23803-869A-4CB7-B459-7BA20F05B7A0}" presName="conn" presStyleLbl="parChTrans1D2" presStyleIdx="0" presStyleCnt="1"/>
      <dgm:spPr/>
    </dgm:pt>
    <dgm:pt modelId="{F727AB95-34BE-46CE-9159-7689D5A31E77}" type="pres">
      <dgm:prSet presAssocID="{3FB23803-869A-4CB7-B459-7BA20F05B7A0}" presName="extraNode" presStyleLbl="node1" presStyleIdx="0" presStyleCnt="3"/>
      <dgm:spPr/>
    </dgm:pt>
    <dgm:pt modelId="{25409A4C-34F9-4E3B-82CB-FC98D9BFE27F}" type="pres">
      <dgm:prSet presAssocID="{3FB23803-869A-4CB7-B459-7BA20F05B7A0}" presName="dstNode" presStyleLbl="node1" presStyleIdx="0" presStyleCnt="3"/>
      <dgm:spPr/>
    </dgm:pt>
    <dgm:pt modelId="{AECC0EE1-065E-4E9D-A7A3-4A6CEF713366}" type="pres">
      <dgm:prSet presAssocID="{052A744F-F1C6-40AD-9643-02C9A2C71527}" presName="text_1" presStyleLbl="node1" presStyleIdx="0" presStyleCnt="3">
        <dgm:presLayoutVars>
          <dgm:bulletEnabled val="1"/>
        </dgm:presLayoutVars>
      </dgm:prSet>
      <dgm:spPr/>
    </dgm:pt>
    <dgm:pt modelId="{EDA36B9D-2C29-4CF1-831A-AA4C6540D099}" type="pres">
      <dgm:prSet presAssocID="{052A744F-F1C6-40AD-9643-02C9A2C71527}" presName="accent_1" presStyleCnt="0"/>
      <dgm:spPr/>
    </dgm:pt>
    <dgm:pt modelId="{F0697EC7-FD7B-4979-B015-A195BFBF6C2A}" type="pres">
      <dgm:prSet presAssocID="{052A744F-F1C6-40AD-9643-02C9A2C71527}" presName="accentRepeatNode" presStyleLbl="solidFgAcc1" presStyleIdx="0" presStyleCnt="3"/>
      <dgm:spPr>
        <a:blipFill rotWithShape="0"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062DAD3-D380-4F7E-9D95-C2BE1B181C19}" type="pres">
      <dgm:prSet presAssocID="{2AC903A9-3A89-4E16-9195-F7C107ED1B8B}" presName="text_2" presStyleLbl="node1" presStyleIdx="1" presStyleCnt="3">
        <dgm:presLayoutVars>
          <dgm:bulletEnabled val="1"/>
        </dgm:presLayoutVars>
      </dgm:prSet>
      <dgm:spPr/>
    </dgm:pt>
    <dgm:pt modelId="{FE99C100-E8F7-4FC6-945F-B3DB98288980}" type="pres">
      <dgm:prSet presAssocID="{2AC903A9-3A89-4E16-9195-F7C107ED1B8B}" presName="accent_2" presStyleCnt="0"/>
      <dgm:spPr/>
    </dgm:pt>
    <dgm:pt modelId="{7E5D1030-33BA-472D-A81B-655732F655DC}" type="pres">
      <dgm:prSet presAssocID="{2AC903A9-3A89-4E16-9195-F7C107ED1B8B}" presName="accentRepeatNode" presStyleLbl="solidFgAcc1" presStyleIdx="1" presStyleCnt="3"/>
      <dgm:spPr>
        <a:blipFill rotWithShape="0">
          <a:blip xmlns:r="http://schemas.openxmlformats.org/officeDocument/2006/relationships" r:embed="rId2"/>
          <a:srcRect/>
          <a:stretch>
            <a:fillRect t="-2000" b="-2000"/>
          </a:stretch>
        </a:blipFill>
      </dgm:spPr>
    </dgm:pt>
    <dgm:pt modelId="{994F57FD-157F-43F3-AB95-67540AD7C40F}" type="pres">
      <dgm:prSet presAssocID="{22013793-FCA9-4FC0-B57D-23A98FA9F3E2}" presName="text_3" presStyleLbl="node1" presStyleIdx="2" presStyleCnt="3">
        <dgm:presLayoutVars>
          <dgm:bulletEnabled val="1"/>
        </dgm:presLayoutVars>
      </dgm:prSet>
      <dgm:spPr/>
    </dgm:pt>
    <dgm:pt modelId="{4988EA4C-E589-477E-8751-BAA6B553526E}" type="pres">
      <dgm:prSet presAssocID="{22013793-FCA9-4FC0-B57D-23A98FA9F3E2}" presName="accent_3" presStyleCnt="0"/>
      <dgm:spPr/>
    </dgm:pt>
    <dgm:pt modelId="{366380E0-0A08-4B45-9593-A6B07BAAA987}" type="pres">
      <dgm:prSet presAssocID="{22013793-FCA9-4FC0-B57D-23A98FA9F3E2}" presName="accentRepeatNode" presStyleLbl="solidFgAcc1" presStyleIdx="2" presStyleCnt="3"/>
      <dgm:spPr>
        <a:blipFill rotWithShape="0"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</dgm:ptLst>
  <dgm:cxnLst>
    <dgm:cxn modelId="{370A0D2B-1990-404B-8CBE-43ED44AEFC35}" srcId="{3FB23803-869A-4CB7-B459-7BA20F05B7A0}" destId="{22013793-FCA9-4FC0-B57D-23A98FA9F3E2}" srcOrd="2" destOrd="0" parTransId="{8008ACED-BAAA-477E-8F0B-F6DDBDEE0AA1}" sibTransId="{352886C7-F913-47A0-A3EB-FA86D6E4998B}"/>
    <dgm:cxn modelId="{4F17BE3A-7FF3-4583-91B4-5F9B93FFB2EA}" srcId="{3FB23803-869A-4CB7-B459-7BA20F05B7A0}" destId="{2AC903A9-3A89-4E16-9195-F7C107ED1B8B}" srcOrd="1" destOrd="0" parTransId="{CF792C57-4D64-47A1-9348-EE48A11627AA}" sibTransId="{5A3FC947-4A9B-4016-8033-42A3C40A4B5A}"/>
    <dgm:cxn modelId="{04D22F65-4D50-4695-AE97-2B029D45FF89}" type="presOf" srcId="{2AC903A9-3A89-4E16-9195-F7C107ED1B8B}" destId="{D062DAD3-D380-4F7E-9D95-C2BE1B181C19}" srcOrd="0" destOrd="0" presId="urn:microsoft.com/office/officeart/2008/layout/VerticalCurvedList"/>
    <dgm:cxn modelId="{7E9D7C9A-B5D6-4708-9208-DDC42ED24B12}" type="presOf" srcId="{1F10466F-F556-437F-BAD6-EE81AA33DF04}" destId="{802F3225-5287-45C9-9A93-17B019C5AD77}" srcOrd="0" destOrd="0" presId="urn:microsoft.com/office/officeart/2008/layout/VerticalCurvedList"/>
    <dgm:cxn modelId="{333DC3CA-DFBB-4718-8E3C-4F31479E2299}" type="presOf" srcId="{3FB23803-869A-4CB7-B459-7BA20F05B7A0}" destId="{15D84DDB-69E1-412A-8B0C-8DC6E77F3BC2}" srcOrd="0" destOrd="0" presId="urn:microsoft.com/office/officeart/2008/layout/VerticalCurvedList"/>
    <dgm:cxn modelId="{9456A6CE-87EC-4E9F-B029-0A1D88FC846E}" type="presOf" srcId="{052A744F-F1C6-40AD-9643-02C9A2C71527}" destId="{AECC0EE1-065E-4E9D-A7A3-4A6CEF713366}" srcOrd="0" destOrd="0" presId="urn:microsoft.com/office/officeart/2008/layout/VerticalCurvedList"/>
    <dgm:cxn modelId="{312F5BE5-58D9-4284-8D05-D63E05DEA653}" type="presOf" srcId="{22013793-FCA9-4FC0-B57D-23A98FA9F3E2}" destId="{994F57FD-157F-43F3-AB95-67540AD7C40F}" srcOrd="0" destOrd="0" presId="urn:microsoft.com/office/officeart/2008/layout/VerticalCurvedList"/>
    <dgm:cxn modelId="{B7D7CCF0-57E7-467D-89B0-954CE9EE6EA3}" srcId="{3FB23803-869A-4CB7-B459-7BA20F05B7A0}" destId="{052A744F-F1C6-40AD-9643-02C9A2C71527}" srcOrd="0" destOrd="0" parTransId="{44604CB7-51E0-4B2D-B6DD-039DA34CAB5C}" sibTransId="{1F10466F-F556-437F-BAD6-EE81AA33DF04}"/>
    <dgm:cxn modelId="{E251DCFA-C745-4E69-8872-8FCE027A1722}" type="presParOf" srcId="{15D84DDB-69E1-412A-8B0C-8DC6E77F3BC2}" destId="{31363709-6FB1-42A5-9333-918AA61B9366}" srcOrd="0" destOrd="0" presId="urn:microsoft.com/office/officeart/2008/layout/VerticalCurvedList"/>
    <dgm:cxn modelId="{1FDAAFC6-8C2E-4486-B0F7-A2A1508F75C0}" type="presParOf" srcId="{31363709-6FB1-42A5-9333-918AA61B9366}" destId="{F2FD2D57-E3A7-464E-B8D2-F0F5D48997E7}" srcOrd="0" destOrd="0" presId="urn:microsoft.com/office/officeart/2008/layout/VerticalCurvedList"/>
    <dgm:cxn modelId="{198B8AAB-F694-4DB0-A6AB-4083DF57928D}" type="presParOf" srcId="{F2FD2D57-E3A7-464E-B8D2-F0F5D48997E7}" destId="{6B8EBBCC-2CC4-45B5-82CD-4A61A19D7782}" srcOrd="0" destOrd="0" presId="urn:microsoft.com/office/officeart/2008/layout/VerticalCurvedList"/>
    <dgm:cxn modelId="{E21E8F2D-FD01-456B-A800-A7EF490B7218}" type="presParOf" srcId="{F2FD2D57-E3A7-464E-B8D2-F0F5D48997E7}" destId="{802F3225-5287-45C9-9A93-17B019C5AD77}" srcOrd="1" destOrd="0" presId="urn:microsoft.com/office/officeart/2008/layout/VerticalCurvedList"/>
    <dgm:cxn modelId="{F951407E-0D3D-48F9-A651-2AD4DDDACA3E}" type="presParOf" srcId="{F2FD2D57-E3A7-464E-B8D2-F0F5D48997E7}" destId="{F727AB95-34BE-46CE-9159-7689D5A31E77}" srcOrd="2" destOrd="0" presId="urn:microsoft.com/office/officeart/2008/layout/VerticalCurvedList"/>
    <dgm:cxn modelId="{0B5B7614-058D-4C28-9E35-B1537E405A34}" type="presParOf" srcId="{F2FD2D57-E3A7-464E-B8D2-F0F5D48997E7}" destId="{25409A4C-34F9-4E3B-82CB-FC98D9BFE27F}" srcOrd="3" destOrd="0" presId="urn:microsoft.com/office/officeart/2008/layout/VerticalCurvedList"/>
    <dgm:cxn modelId="{AF757B82-14FC-4D3F-87C3-2806D2A516B7}" type="presParOf" srcId="{31363709-6FB1-42A5-9333-918AA61B9366}" destId="{AECC0EE1-065E-4E9D-A7A3-4A6CEF713366}" srcOrd="1" destOrd="0" presId="urn:microsoft.com/office/officeart/2008/layout/VerticalCurvedList"/>
    <dgm:cxn modelId="{67DA30EF-DC44-49D9-B616-1CC084DDCF4B}" type="presParOf" srcId="{31363709-6FB1-42A5-9333-918AA61B9366}" destId="{EDA36B9D-2C29-4CF1-831A-AA4C6540D099}" srcOrd="2" destOrd="0" presId="urn:microsoft.com/office/officeart/2008/layout/VerticalCurvedList"/>
    <dgm:cxn modelId="{7B4F7A80-A796-4BB2-A58F-699C66B45070}" type="presParOf" srcId="{EDA36B9D-2C29-4CF1-831A-AA4C6540D099}" destId="{F0697EC7-FD7B-4979-B015-A195BFBF6C2A}" srcOrd="0" destOrd="0" presId="urn:microsoft.com/office/officeart/2008/layout/VerticalCurvedList"/>
    <dgm:cxn modelId="{7C140531-D259-4FC2-874D-5CCFD864A9A4}" type="presParOf" srcId="{31363709-6FB1-42A5-9333-918AA61B9366}" destId="{D062DAD3-D380-4F7E-9D95-C2BE1B181C19}" srcOrd="3" destOrd="0" presId="urn:microsoft.com/office/officeart/2008/layout/VerticalCurvedList"/>
    <dgm:cxn modelId="{4719130B-29BA-4ED8-B297-185EEE7E796D}" type="presParOf" srcId="{31363709-6FB1-42A5-9333-918AA61B9366}" destId="{FE99C100-E8F7-4FC6-945F-B3DB98288980}" srcOrd="4" destOrd="0" presId="urn:microsoft.com/office/officeart/2008/layout/VerticalCurvedList"/>
    <dgm:cxn modelId="{5E908565-C3E7-4A52-AF51-5B34CA50DAF2}" type="presParOf" srcId="{FE99C100-E8F7-4FC6-945F-B3DB98288980}" destId="{7E5D1030-33BA-472D-A81B-655732F655DC}" srcOrd="0" destOrd="0" presId="urn:microsoft.com/office/officeart/2008/layout/VerticalCurvedList"/>
    <dgm:cxn modelId="{53661C46-BFB2-4EDE-9100-B6F53DEDC6F8}" type="presParOf" srcId="{31363709-6FB1-42A5-9333-918AA61B9366}" destId="{994F57FD-157F-43F3-AB95-67540AD7C40F}" srcOrd="5" destOrd="0" presId="urn:microsoft.com/office/officeart/2008/layout/VerticalCurvedList"/>
    <dgm:cxn modelId="{BD1ADEDE-4D6E-48F2-AB58-45C6361DAB02}" type="presParOf" srcId="{31363709-6FB1-42A5-9333-918AA61B9366}" destId="{4988EA4C-E589-477E-8751-BAA6B553526E}" srcOrd="6" destOrd="0" presId="urn:microsoft.com/office/officeart/2008/layout/VerticalCurvedList"/>
    <dgm:cxn modelId="{218EC622-35D7-4E9B-BFE8-FEAA9352805B}" type="presParOf" srcId="{4988EA4C-E589-477E-8751-BAA6B553526E}" destId="{366380E0-0A08-4B45-9593-A6B07BAAA9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FB6D8-3A91-4A2A-B9E7-9924E2451FF7}">
      <dsp:nvSpPr>
        <dsp:cNvPr id="0" name=""/>
        <dsp:cNvSpPr/>
      </dsp:nvSpPr>
      <dsp:spPr>
        <a:xfrm>
          <a:off x="3928146" y="1444938"/>
          <a:ext cx="1774486" cy="177448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9A8EB6-1632-41AA-86C9-D3A049169B66}">
      <dsp:nvSpPr>
        <dsp:cNvPr id="0" name=""/>
        <dsp:cNvSpPr/>
      </dsp:nvSpPr>
      <dsp:spPr>
        <a:xfrm>
          <a:off x="3786187" y="0"/>
          <a:ext cx="2058404" cy="11914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Tesseract OCR:</a:t>
          </a:r>
          <a:r>
            <a:rPr lang="en-US" sz="2100" b="0" i="0" kern="1200" baseline="0"/>
            <a:t> For text extraction from images.</a:t>
          </a:r>
          <a:endParaRPr lang="en-US" sz="2100" kern="1200"/>
        </a:p>
      </dsp:txBody>
      <dsp:txXfrm>
        <a:off x="3786187" y="0"/>
        <a:ext cx="2058404" cy="1191440"/>
      </dsp:txXfrm>
    </dsp:sp>
    <dsp:sp modelId="{C61CEFE8-BF0B-4103-9906-C32BAB5192A1}">
      <dsp:nvSpPr>
        <dsp:cNvPr id="0" name=""/>
        <dsp:cNvSpPr/>
      </dsp:nvSpPr>
      <dsp:spPr>
        <a:xfrm>
          <a:off x="4603161" y="1935204"/>
          <a:ext cx="1774486" cy="1774486"/>
        </a:xfrm>
        <a:prstGeom prst="ellipse">
          <a:avLst/>
        </a:prstGeom>
        <a:solidFill>
          <a:schemeClr val="accent4">
            <a:alpha val="50000"/>
            <a:hueOff val="2450223"/>
            <a:satOff val="-10194"/>
            <a:lumOff val="24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7A6C8F-1B5B-4A09-9E33-9BD6088AFA65}">
      <dsp:nvSpPr>
        <dsp:cNvPr id="0" name=""/>
        <dsp:cNvSpPr/>
      </dsp:nvSpPr>
      <dsp:spPr>
        <a:xfrm>
          <a:off x="6379508" y="1628728"/>
          <a:ext cx="2438856" cy="1292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Google Gemini API:</a:t>
          </a:r>
          <a:r>
            <a:rPr lang="en-US" sz="2100" b="0" i="0" kern="1200" baseline="0" dirty="0"/>
            <a:t> For generating scene descriptions.</a:t>
          </a:r>
          <a:endParaRPr lang="en-US" sz="2100" kern="1200" dirty="0"/>
        </a:p>
      </dsp:txBody>
      <dsp:txXfrm>
        <a:off x="6379508" y="1628728"/>
        <a:ext cx="2438856" cy="1292840"/>
      </dsp:txXfrm>
    </dsp:sp>
    <dsp:sp modelId="{BB6B9815-2431-42D6-A2DF-1F580C3BA5E2}">
      <dsp:nvSpPr>
        <dsp:cNvPr id="0" name=""/>
        <dsp:cNvSpPr/>
      </dsp:nvSpPr>
      <dsp:spPr>
        <a:xfrm>
          <a:off x="4345505" y="2729160"/>
          <a:ext cx="1774486" cy="1774486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35DD93-8308-4B15-A6E5-C2BFD6A81B92}">
      <dsp:nvSpPr>
        <dsp:cNvPr id="0" name=""/>
        <dsp:cNvSpPr/>
      </dsp:nvSpPr>
      <dsp:spPr>
        <a:xfrm>
          <a:off x="6013052" y="3777120"/>
          <a:ext cx="2817823" cy="1292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pyttsx3:</a:t>
          </a:r>
          <a:r>
            <a:rPr lang="en-US" sz="2100" b="0" i="0" kern="1200" baseline="0" dirty="0"/>
            <a:t> For converting text to speech.</a:t>
          </a:r>
          <a:endParaRPr lang="en-US" sz="2100" kern="1200" dirty="0"/>
        </a:p>
      </dsp:txBody>
      <dsp:txXfrm>
        <a:off x="6013052" y="3777120"/>
        <a:ext cx="2817823" cy="1292840"/>
      </dsp:txXfrm>
    </dsp:sp>
    <dsp:sp modelId="{72CD9ECE-9CFC-4B0A-AA91-A110C8A05CDC}">
      <dsp:nvSpPr>
        <dsp:cNvPr id="0" name=""/>
        <dsp:cNvSpPr/>
      </dsp:nvSpPr>
      <dsp:spPr>
        <a:xfrm>
          <a:off x="3510787" y="2729160"/>
          <a:ext cx="1774486" cy="1774486"/>
        </a:xfrm>
        <a:prstGeom prst="ellipse">
          <a:avLst/>
        </a:prstGeom>
        <a:solidFill>
          <a:schemeClr val="accent4">
            <a:alpha val="50000"/>
            <a:hueOff val="7350668"/>
            <a:satOff val="-30583"/>
            <a:lumOff val="72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08D0A8-97E6-4543-AA28-866992BF7728}">
      <dsp:nvSpPr>
        <dsp:cNvPr id="0" name=""/>
        <dsp:cNvSpPr/>
      </dsp:nvSpPr>
      <dsp:spPr>
        <a:xfrm>
          <a:off x="1550334" y="3777120"/>
          <a:ext cx="1845465" cy="1292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Streamlit:</a:t>
          </a:r>
          <a:r>
            <a:rPr lang="en-US" sz="2100" b="0" i="0" kern="1200" baseline="0"/>
            <a:t> For building the web interface. </a:t>
          </a:r>
          <a:endParaRPr lang="en-US" sz="2100" kern="1200"/>
        </a:p>
      </dsp:txBody>
      <dsp:txXfrm>
        <a:off x="1550334" y="3777120"/>
        <a:ext cx="1845465" cy="1292840"/>
      </dsp:txXfrm>
    </dsp:sp>
    <dsp:sp modelId="{DE3B66AF-1026-4D06-A5E7-3B92780E4749}">
      <dsp:nvSpPr>
        <dsp:cNvPr id="0" name=""/>
        <dsp:cNvSpPr/>
      </dsp:nvSpPr>
      <dsp:spPr>
        <a:xfrm>
          <a:off x="3253131" y="1935204"/>
          <a:ext cx="1774486" cy="1774486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808612-D4BC-4291-AADB-75DD3AD89F31}">
      <dsp:nvSpPr>
        <dsp:cNvPr id="0" name=""/>
        <dsp:cNvSpPr/>
      </dsp:nvSpPr>
      <dsp:spPr>
        <a:xfrm>
          <a:off x="1266417" y="1571687"/>
          <a:ext cx="1845465" cy="12928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Pycharm : </a:t>
          </a:r>
          <a:r>
            <a:rPr lang="en-US" sz="2100" b="0" i="0" kern="1200"/>
            <a:t>To write the code.</a:t>
          </a:r>
          <a:endParaRPr lang="en-US" sz="2100" kern="1200"/>
        </a:p>
      </dsp:txBody>
      <dsp:txXfrm>
        <a:off x="1266417" y="1571687"/>
        <a:ext cx="1845465" cy="129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285E2-8B3A-42B5-94B2-CD15B4D82B71}">
      <dsp:nvSpPr>
        <dsp:cNvPr id="0" name=""/>
        <dsp:cNvSpPr/>
      </dsp:nvSpPr>
      <dsp:spPr>
        <a:xfrm>
          <a:off x="2541884" y="3213649"/>
          <a:ext cx="184354" cy="1843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4244B-123F-4251-AFF9-D8C4C49AE2BF}">
      <dsp:nvSpPr>
        <dsp:cNvPr id="0" name=""/>
        <dsp:cNvSpPr/>
      </dsp:nvSpPr>
      <dsp:spPr>
        <a:xfrm>
          <a:off x="2380389" y="3472453"/>
          <a:ext cx="184354" cy="184354"/>
        </a:xfrm>
        <a:prstGeom prst="ellips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88144-903F-4D27-BBF2-C20690BEFA1C}">
      <dsp:nvSpPr>
        <dsp:cNvPr id="0" name=""/>
        <dsp:cNvSpPr/>
      </dsp:nvSpPr>
      <dsp:spPr>
        <a:xfrm>
          <a:off x="2187923" y="3696521"/>
          <a:ext cx="184354" cy="184354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F8639-7EF7-4173-A9B7-132FE815260D}">
      <dsp:nvSpPr>
        <dsp:cNvPr id="0" name=""/>
        <dsp:cNvSpPr/>
      </dsp:nvSpPr>
      <dsp:spPr>
        <a:xfrm>
          <a:off x="2417998" y="608978"/>
          <a:ext cx="184354" cy="184354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FB54-3C9B-46EC-A380-D0C601DD1A3E}">
      <dsp:nvSpPr>
        <dsp:cNvPr id="0" name=""/>
        <dsp:cNvSpPr/>
      </dsp:nvSpPr>
      <dsp:spPr>
        <a:xfrm>
          <a:off x="2664296" y="462209"/>
          <a:ext cx="184354" cy="184354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543A6-ED42-48A0-87EC-50CC4680F12D}">
      <dsp:nvSpPr>
        <dsp:cNvPr id="0" name=""/>
        <dsp:cNvSpPr/>
      </dsp:nvSpPr>
      <dsp:spPr>
        <a:xfrm>
          <a:off x="2909856" y="315439"/>
          <a:ext cx="184354" cy="184354"/>
        </a:xfrm>
        <a:prstGeom prst="ellips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4CC0A-9CD2-42D6-9300-E27A4DE8768A}">
      <dsp:nvSpPr>
        <dsp:cNvPr id="0" name=""/>
        <dsp:cNvSpPr/>
      </dsp:nvSpPr>
      <dsp:spPr>
        <a:xfrm>
          <a:off x="3155417" y="462209"/>
          <a:ext cx="184354" cy="184354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85AE5-DAA2-470C-9348-78D987C0C12C}">
      <dsp:nvSpPr>
        <dsp:cNvPr id="0" name=""/>
        <dsp:cNvSpPr/>
      </dsp:nvSpPr>
      <dsp:spPr>
        <a:xfrm>
          <a:off x="3401715" y="608978"/>
          <a:ext cx="184354" cy="184354"/>
        </a:xfrm>
        <a:prstGeom prst="ellips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A263-8AFC-443E-BE6B-B9C051367B4E}">
      <dsp:nvSpPr>
        <dsp:cNvPr id="0" name=""/>
        <dsp:cNvSpPr/>
      </dsp:nvSpPr>
      <dsp:spPr>
        <a:xfrm>
          <a:off x="2909856" y="625123"/>
          <a:ext cx="184354" cy="184354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61874-B90E-4232-A839-68A74D5332B8}">
      <dsp:nvSpPr>
        <dsp:cNvPr id="0" name=""/>
        <dsp:cNvSpPr/>
      </dsp:nvSpPr>
      <dsp:spPr>
        <a:xfrm>
          <a:off x="2909856" y="934807"/>
          <a:ext cx="184354" cy="18435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2070D-0182-4E23-BC1C-54EDBDDFC98D}">
      <dsp:nvSpPr>
        <dsp:cNvPr id="0" name=""/>
        <dsp:cNvSpPr/>
      </dsp:nvSpPr>
      <dsp:spPr>
        <a:xfrm>
          <a:off x="1409945" y="4369906"/>
          <a:ext cx="3976165" cy="1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62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Users can drag and drop or browse images (JPG, JPEG, PNG).</a:t>
          </a:r>
          <a:endParaRPr lang="en-US" sz="2000" kern="1200"/>
        </a:p>
      </dsp:txBody>
      <dsp:txXfrm>
        <a:off x="1462008" y="4421969"/>
        <a:ext cx="3872039" cy="962399"/>
      </dsp:txXfrm>
    </dsp:sp>
    <dsp:sp modelId="{475A0E94-F338-49AD-A17F-1B0B08B0C80C}">
      <dsp:nvSpPr>
        <dsp:cNvPr id="0" name=""/>
        <dsp:cNvSpPr/>
      </dsp:nvSpPr>
      <dsp:spPr>
        <a:xfrm>
          <a:off x="307503" y="3324907"/>
          <a:ext cx="1843548" cy="184342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3B67C-6A97-4E51-98F9-29C240EABF0A}">
      <dsp:nvSpPr>
        <dsp:cNvPr id="0" name=""/>
        <dsp:cNvSpPr/>
      </dsp:nvSpPr>
      <dsp:spPr>
        <a:xfrm>
          <a:off x="3090524" y="2283821"/>
          <a:ext cx="3976165" cy="10665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62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Once uploaded, the image is displayed on the interface. </a:t>
          </a:r>
          <a:endParaRPr lang="en-US" sz="2000" kern="1200" dirty="0"/>
        </a:p>
      </dsp:txBody>
      <dsp:txXfrm>
        <a:off x="3142587" y="2335884"/>
        <a:ext cx="3872039" cy="962399"/>
      </dsp:txXfrm>
    </dsp:sp>
    <dsp:sp modelId="{227F8805-9922-4054-9DBB-16D8F1E3A2E5}">
      <dsp:nvSpPr>
        <dsp:cNvPr id="0" name=""/>
        <dsp:cNvSpPr/>
      </dsp:nvSpPr>
      <dsp:spPr>
        <a:xfrm>
          <a:off x="1988082" y="1238822"/>
          <a:ext cx="1843548" cy="184342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F3225-5287-45C9-9A93-17B019C5AD77}">
      <dsp:nvSpPr>
        <dsp:cNvPr id="0" name=""/>
        <dsp:cNvSpPr/>
      </dsp:nvSpPr>
      <dsp:spPr>
        <a:xfrm>
          <a:off x="-4622913" y="-708752"/>
          <a:ext cx="5506764" cy="5506764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C0EE1-065E-4E9D-A7A3-4A6CEF713366}">
      <dsp:nvSpPr>
        <dsp:cNvPr id="0" name=""/>
        <dsp:cNvSpPr/>
      </dsp:nvSpPr>
      <dsp:spPr>
        <a:xfrm>
          <a:off x="568435" y="408925"/>
          <a:ext cx="7861218" cy="8178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917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Users can generate a detailed description of the image.</a:t>
          </a:r>
          <a:endParaRPr lang="en-US" sz="2500" kern="1200" dirty="0"/>
        </a:p>
      </dsp:txBody>
      <dsp:txXfrm>
        <a:off x="568435" y="408925"/>
        <a:ext cx="7861218" cy="817851"/>
      </dsp:txXfrm>
    </dsp:sp>
    <dsp:sp modelId="{F0697EC7-FD7B-4979-B015-A195BFBF6C2A}">
      <dsp:nvSpPr>
        <dsp:cNvPr id="0" name=""/>
        <dsp:cNvSpPr/>
      </dsp:nvSpPr>
      <dsp:spPr>
        <a:xfrm>
          <a:off x="57278" y="306694"/>
          <a:ext cx="1022314" cy="102231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t="-2000" b="-2000"/>
          </a:stretch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062DAD3-D380-4F7E-9D95-C2BE1B181C19}">
      <dsp:nvSpPr>
        <dsp:cNvPr id="0" name=""/>
        <dsp:cNvSpPr/>
      </dsp:nvSpPr>
      <dsp:spPr>
        <a:xfrm>
          <a:off x="865724" y="1635703"/>
          <a:ext cx="7563928" cy="817851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50000"/>
                <a:satMod val="300000"/>
              </a:schemeClr>
            </a:gs>
            <a:gs pos="35000">
              <a:schemeClr val="accent5">
                <a:hueOff val="-3379271"/>
                <a:satOff val="-8710"/>
                <a:lumOff val="-5883"/>
                <a:alphaOff val="0"/>
                <a:tint val="37000"/>
                <a:satMod val="3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917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The system uses the Google Gemini API to analyze the image and generate the description.</a:t>
          </a:r>
          <a:endParaRPr lang="en-US" sz="2500" kern="1200"/>
        </a:p>
      </dsp:txBody>
      <dsp:txXfrm>
        <a:off x="865724" y="1635703"/>
        <a:ext cx="7563928" cy="817851"/>
      </dsp:txXfrm>
    </dsp:sp>
    <dsp:sp modelId="{7E5D1030-33BA-472D-A81B-655732F655DC}">
      <dsp:nvSpPr>
        <dsp:cNvPr id="0" name=""/>
        <dsp:cNvSpPr/>
      </dsp:nvSpPr>
      <dsp:spPr>
        <a:xfrm>
          <a:off x="354567" y="1533472"/>
          <a:ext cx="1022314" cy="1022314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t="-2000" b="-2000"/>
          </a:stretch>
        </a:blipFill>
        <a:ln w="9525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94F57FD-157F-43F3-AB95-67540AD7C40F}">
      <dsp:nvSpPr>
        <dsp:cNvPr id="0" name=""/>
        <dsp:cNvSpPr/>
      </dsp:nvSpPr>
      <dsp:spPr>
        <a:xfrm>
          <a:off x="568435" y="2862481"/>
          <a:ext cx="7861218" cy="81785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50000"/>
                <a:satMod val="300000"/>
              </a:schemeClr>
            </a:gs>
            <a:gs pos="35000">
              <a:schemeClr val="accent5">
                <a:hueOff val="-6758543"/>
                <a:satOff val="-17419"/>
                <a:lumOff val="-11765"/>
                <a:alphaOff val="0"/>
                <a:tint val="37000"/>
                <a:satMod val="3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917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The description includes items detected, their purpose, and overall image details. </a:t>
          </a:r>
          <a:endParaRPr lang="en-US" sz="2500" kern="1200"/>
        </a:p>
      </dsp:txBody>
      <dsp:txXfrm>
        <a:off x="568435" y="2862481"/>
        <a:ext cx="7861218" cy="817851"/>
      </dsp:txXfrm>
    </dsp:sp>
    <dsp:sp modelId="{366380E0-0A08-4B45-9593-A6B07BAAA987}">
      <dsp:nvSpPr>
        <dsp:cNvPr id="0" name=""/>
        <dsp:cNvSpPr/>
      </dsp:nvSpPr>
      <dsp:spPr>
        <a:xfrm>
          <a:off x="57278" y="2760249"/>
          <a:ext cx="1022314" cy="1022314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2000" r="-2000"/>
          </a:stretch>
        </a:blipFill>
        <a:ln w="952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360907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the Visually Impaired through AI (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VisionaryIQ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EE48B-CA6E-17E4-C72E-5F5BBF56A546}"/>
              </a:ext>
            </a:extLst>
          </p:cNvPr>
          <p:cNvSpPr txBox="1"/>
          <p:nvPr/>
        </p:nvSpPr>
        <p:spPr>
          <a:xfrm>
            <a:off x="727588" y="1235242"/>
            <a:ext cx="10795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currently in Final year of my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CSE-Data Science.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really passionate about Data science because it allows me to take data driven decisions and help me solve complex problems. As the saying goes “Data is the wealth” and I want to be a part of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currently an intern in Innomatics Research Labs, where I have been working on various data driven projects. Additionally I have done some courses related to Data Science and Artificial intelligence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Github, Github Logo, Github Icon. Royalty-Free ...">
            <a:extLst>
              <a:ext uri="{FF2B5EF4-FFF2-40B4-BE49-F238E27FC236}">
                <a16:creationId xmlns:a16="http://schemas.microsoft.com/office/drawing/2014/main" id="{CE06B5D2-EBB3-0AD1-7C44-882562A7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16" y="4361792"/>
            <a:ext cx="713352" cy="6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Linkedin logo png, Linkedin ...">
            <a:extLst>
              <a:ext uri="{FF2B5EF4-FFF2-40B4-BE49-F238E27FC236}">
                <a16:creationId xmlns:a16="http://schemas.microsoft.com/office/drawing/2014/main" id="{723FCEA7-6CB0-C47A-1D71-EB382E48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28" y="5245296"/>
            <a:ext cx="1196150" cy="11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C4493-E55A-1AF6-E69B-627BD4788F74}"/>
              </a:ext>
            </a:extLst>
          </p:cNvPr>
          <p:cNvSpPr txBox="1"/>
          <p:nvPr/>
        </p:nvSpPr>
        <p:spPr>
          <a:xfrm>
            <a:off x="3048000" y="5582653"/>
            <a:ext cx="388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www.linkedin.com/in/harsha-vardhini04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3CDCC-C073-5C56-1CBD-7099EE865F96}"/>
              </a:ext>
            </a:extLst>
          </p:cNvPr>
          <p:cNvSpPr txBox="1"/>
          <p:nvPr/>
        </p:nvSpPr>
        <p:spPr>
          <a:xfrm>
            <a:off x="3048000" y="4466896"/>
            <a:ext cx="42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https://github.com/Harshavarma04/AMCAT-EDA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1B9-7E13-2C23-2A50-ED6E2FB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B92C-1DFC-78F0-7CC1-AFCD01F6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019" y="1619148"/>
            <a:ext cx="989396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VisionaryIQ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AI-based application designed to assist visually impaired individuals.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Description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Text Extraction via OCR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Conversion</a:t>
            </a:r>
          </a:p>
        </p:txBody>
      </p:sp>
    </p:spTree>
    <p:extLst>
      <p:ext uri="{BB962C8B-B14F-4D97-AF65-F5344CB8AC3E}">
        <p14:creationId xmlns:p14="http://schemas.microsoft.com/office/powerpoint/2010/main" val="28604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3" y="3946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Features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67CF27-9DE3-60A9-3BA7-2DEF1A6D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45" y="1787861"/>
            <a:ext cx="9259529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Describe Scene: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detailed description of the uploaded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📝 Extract Text: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text from images using Optical Character Recognition (OCR).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🔊 Text-to-Speech: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extracted text to speech for auditory consumption. </a:t>
            </a:r>
          </a:p>
        </p:txBody>
      </p:sp>
    </p:spTree>
    <p:extLst>
      <p:ext uri="{BB962C8B-B14F-4D97-AF65-F5344CB8AC3E}">
        <p14:creationId xmlns:p14="http://schemas.microsoft.com/office/powerpoint/2010/main" val="38523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125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AE2B86-78B6-C178-B54E-701A5C068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791906"/>
              </p:ext>
            </p:extLst>
          </p:nvPr>
        </p:nvGraphicFramePr>
        <p:xfrm>
          <a:off x="1005995" y="1153857"/>
          <a:ext cx="9927475" cy="506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E97F-F391-4994-9DC4-7E9BFF96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97" y="31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Image Section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5336240-E2C2-B0DB-9E7B-EAD42CCAB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612776"/>
              </p:ext>
            </p:extLst>
          </p:nvPr>
        </p:nvGraphicFramePr>
        <p:xfrm>
          <a:off x="4746906" y="665893"/>
          <a:ext cx="7374194" cy="575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A visionary futuristic robot inspires thoughts about the potential of artificial  intelligence Visionary potential artificial intelligence technological  progress human creativity Generated by AI | Premium AI-generated image">
            <a:extLst>
              <a:ext uri="{FF2B5EF4-FFF2-40B4-BE49-F238E27FC236}">
                <a16:creationId xmlns:a16="http://schemas.microsoft.com/office/drawing/2014/main" id="{F3758464-6753-1181-92B6-37FE3EA5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4" y="1604720"/>
            <a:ext cx="5161935" cy="4321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1DD63-93AE-EA32-E0AA-C2F1B6023F97}"/>
              </a:ext>
            </a:extLst>
          </p:cNvPr>
          <p:cNvSpPr txBox="1"/>
          <p:nvPr/>
        </p:nvSpPr>
        <p:spPr>
          <a:xfrm>
            <a:off x="560438" y="368106"/>
            <a:ext cx="74921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Scene Description Feature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86D9EA-D029-AA0B-5539-6DEBBDC9A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979851"/>
              </p:ext>
            </p:extLst>
          </p:nvPr>
        </p:nvGraphicFramePr>
        <p:xfrm>
          <a:off x="3370928" y="1741270"/>
          <a:ext cx="8485239" cy="4089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81219B2-D612-C163-F815-E94638991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3" y="2227487"/>
            <a:ext cx="3090834" cy="31168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725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358DF-1B43-1267-AD84-9D8EE087AAA4}"/>
              </a:ext>
            </a:extLst>
          </p:cNvPr>
          <p:cNvSpPr txBox="1"/>
          <p:nvPr/>
        </p:nvSpPr>
        <p:spPr>
          <a:xfrm>
            <a:off x="641684" y="59384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Text Extraction Feature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371D01B-95FF-E4E1-DBB4-F4715A21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1643463"/>
            <a:ext cx="10748211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Tesseract OCR to extract text from the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text is displayed and can be downloaded as a .txt file.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25D65-4C04-B6DD-12C9-98FCE9B7E6F5}"/>
              </a:ext>
            </a:extLst>
          </p:cNvPr>
          <p:cNvSpPr txBox="1"/>
          <p:nvPr/>
        </p:nvSpPr>
        <p:spPr>
          <a:xfrm>
            <a:off x="641684" y="29463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Text-to-Speech Feature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E5A0BA0-DFF3-6B49-14FF-0FBCC476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3881910"/>
            <a:ext cx="8632722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text is converted into speech using pyttsx3.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audio is played back to the user and can be downloaded as an .mp3 file. </a:t>
            </a:r>
          </a:p>
        </p:txBody>
      </p:sp>
    </p:spTree>
    <p:extLst>
      <p:ext uri="{BB962C8B-B14F-4D97-AF65-F5344CB8AC3E}">
        <p14:creationId xmlns:p14="http://schemas.microsoft.com/office/powerpoint/2010/main" val="112094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5EEDADA-CDDF-8D8D-7823-5BAAA669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8" y="1596835"/>
            <a:ext cx="996214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VisionaryIQ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visually impaired individuals interact with the world using AI-driven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can include multi-language support, faster processing, and deeper integrations with accessibility tools.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a downloadable option in each task.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394B1-4D46-C6EA-E800-BEE8C6DA7665}"/>
              </a:ext>
            </a:extLst>
          </p:cNvPr>
          <p:cNvSpPr txBox="1"/>
          <p:nvPr/>
        </p:nvSpPr>
        <p:spPr>
          <a:xfrm>
            <a:off x="507786" y="377102"/>
            <a:ext cx="62163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21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401</Words>
  <Application>Microsoft Office PowerPoint</Application>
  <PresentationFormat>Widescreen</PresentationFormat>
  <Paragraphs>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Libre Baskerville</vt:lpstr>
      <vt:lpstr>Arial</vt:lpstr>
      <vt:lpstr>Lato Black</vt:lpstr>
      <vt:lpstr>Wingdings</vt:lpstr>
      <vt:lpstr>Times New Roman</vt:lpstr>
      <vt:lpstr>Office Theme</vt:lpstr>
      <vt:lpstr>PowerPoint Presentation</vt:lpstr>
      <vt:lpstr>PowerPoint Presentation</vt:lpstr>
      <vt:lpstr>Introduction</vt:lpstr>
      <vt:lpstr>Key Features</vt:lpstr>
      <vt:lpstr>Technologies Used</vt:lpstr>
      <vt:lpstr>Upload Image Section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Mohith PendyalaOUTLOOK</cp:lastModifiedBy>
  <cp:revision>2</cp:revision>
  <dcterms:created xsi:type="dcterms:W3CDTF">2021-02-16T05:19:01Z</dcterms:created>
  <dcterms:modified xsi:type="dcterms:W3CDTF">2024-11-26T17:57:05Z</dcterms:modified>
</cp:coreProperties>
</file>