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bc6096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bc6096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9bc60961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9bc60961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9bc60961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9bc60961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9bc60961d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9bc60961d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bc60961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9bc60961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bc60961d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bc60961d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bc60961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bc60961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bc60961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9bc60961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130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162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96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740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11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781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433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363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504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01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022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117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WELCOME!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05500" y="1334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/>
              <a:t>RENT VILLA</a:t>
            </a:r>
            <a:endParaRPr sz="4100" b="1" dirty="0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Team Members</a:t>
            </a:r>
            <a:endParaRPr b="1" dirty="0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A.Ramkumar      - TR10445  </a:t>
            </a:r>
            <a:endParaRPr sz="1400" dirty="0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S.Harshavarthan  - TR10437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C34EF-42EB-60EC-7F2F-98BDDD7E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8" y="754133"/>
            <a:ext cx="2078874" cy="2078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90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Objective:</a:t>
            </a:r>
            <a:endParaRPr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this portal , tenant can look for houses for rent and get owner’s contact information.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system leverages modern web technologies, including </a:t>
            </a:r>
            <a:r>
              <a:rPr lang="en-US" dirty="0">
                <a:effectLst/>
              </a:rPr>
              <a:t>Angular</a:t>
            </a:r>
            <a:r>
              <a:rPr lang="en-US" dirty="0"/>
              <a:t> for the front-end,</a:t>
            </a:r>
            <a:r>
              <a:rPr lang="en-US" dirty="0">
                <a:effectLst/>
              </a:rPr>
              <a:t> .NET Web API</a:t>
            </a:r>
            <a:r>
              <a:rPr lang="en-US" dirty="0"/>
              <a:t> for the back-end, and MS </a:t>
            </a:r>
            <a:r>
              <a:rPr lang="en-US" dirty="0">
                <a:effectLst/>
              </a:rPr>
              <a:t>SQL</a:t>
            </a:r>
            <a:r>
              <a:rPr lang="en-US" dirty="0"/>
              <a:t> Server as the database. 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Owners can post their property details and changing the status of the house.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Portal Users</a:t>
            </a:r>
            <a:endParaRPr b="1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	   </a:t>
            </a:r>
            <a:endParaRPr dirty="0"/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Owner				            Tenant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		</a:t>
            </a: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200" y="1954075"/>
            <a:ext cx="1667100" cy="16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650" y="2030275"/>
            <a:ext cx="1593125" cy="1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Portal Users</a:t>
            </a:r>
            <a:endParaRPr b="1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see the landing page and they only see the house details.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they want to see owner details of the page they must be logged in.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they don’t have account they must be register after that they can logged in 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Tenant</a:t>
            </a:r>
            <a:endParaRPr b="1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Tenant must logged in to access the full feature of the portal like viewing the owner details.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tenant is not logged in they can only perform actions like a view and searching properties.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modify their own details.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600" y="2318225"/>
            <a:ext cx="2076774" cy="20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Owner</a:t>
            </a:r>
            <a:endParaRPr b="1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Owner can add properties, they can modify the details of the properties and they can delete their properties.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modify their own details.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225" y="2267000"/>
            <a:ext cx="2301875" cy="2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38221" y="102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Base  Schema :</a:t>
            </a:r>
            <a:endParaRPr b="1"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699" y="783770"/>
            <a:ext cx="2349858" cy="2555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1200" b="1" dirty="0"/>
              <a:t>Property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property_id</a:t>
            </a:r>
            <a:r>
              <a:rPr lang="en-US" sz="1200" dirty="0"/>
              <a:t> (Primary Key)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property_name</a:t>
            </a:r>
            <a:r>
              <a:rPr lang="en-US" sz="1200" dirty="0"/>
              <a:t>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Address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 city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pincode</a:t>
            </a:r>
            <a:r>
              <a:rPr lang="en-US" sz="1200" dirty="0"/>
              <a:t>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No_of_floor</a:t>
            </a:r>
            <a:endParaRPr lang="en-US" sz="1200" dirty="0"/>
          </a:p>
          <a:p>
            <a:pPr marL="0" indent="0">
              <a:spcAft>
                <a:spcPts val="1200"/>
              </a:spcAft>
              <a:buNone/>
            </a:pPr>
            <a:endParaRPr lang="en-US" sz="1200" dirty="0"/>
          </a:p>
        </p:txBody>
      </p:sp>
      <p:sp>
        <p:nvSpPr>
          <p:cNvPr id="3" name="Google Shape;102;p20">
            <a:extLst>
              <a:ext uri="{FF2B5EF4-FFF2-40B4-BE49-F238E27FC236}">
                <a16:creationId xmlns:a16="http://schemas.microsoft.com/office/drawing/2014/main" id="{6E5AF371-77FE-B1F4-8F77-FDF58DA21225}"/>
              </a:ext>
            </a:extLst>
          </p:cNvPr>
          <p:cNvSpPr txBox="1">
            <a:spLocks/>
          </p:cNvSpPr>
          <p:nvPr/>
        </p:nvSpPr>
        <p:spPr>
          <a:xfrm>
            <a:off x="2661557" y="674824"/>
            <a:ext cx="2349858" cy="25554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</a:pPr>
            <a:endParaRPr lang="en-US" sz="1200" dirty="0"/>
          </a:p>
        </p:txBody>
      </p:sp>
      <p:sp>
        <p:nvSpPr>
          <p:cNvPr id="4" name="Google Shape;102;p20">
            <a:extLst>
              <a:ext uri="{FF2B5EF4-FFF2-40B4-BE49-F238E27FC236}">
                <a16:creationId xmlns:a16="http://schemas.microsoft.com/office/drawing/2014/main" id="{0ECA1A44-91E4-3F3B-FD66-C593E3D0BF51}"/>
              </a:ext>
            </a:extLst>
          </p:cNvPr>
          <p:cNvSpPr txBox="1">
            <a:spLocks/>
          </p:cNvSpPr>
          <p:nvPr/>
        </p:nvSpPr>
        <p:spPr>
          <a:xfrm>
            <a:off x="2661557" y="737461"/>
            <a:ext cx="2349858" cy="25554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IN" sz="1200" b="1" dirty="0"/>
              <a:t>Property Table</a:t>
            </a:r>
          </a:p>
          <a:p>
            <a:pPr marL="283464" indent="-28346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rent_amount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283464" indent="-28346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description 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number_of_bhk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Status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posted_date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property_type</a:t>
            </a:r>
            <a:endParaRPr lang="en-IN" sz="1200" dirty="0">
              <a:effectLst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CABB4-8C71-1D77-6E30-217F7EE25EA0}"/>
              </a:ext>
            </a:extLst>
          </p:cNvPr>
          <p:cNvSpPr txBox="1"/>
          <p:nvPr/>
        </p:nvSpPr>
        <p:spPr>
          <a:xfrm>
            <a:off x="4437871" y="861010"/>
            <a:ext cx="20119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1200" b="1" dirty="0"/>
              <a:t>User Table</a:t>
            </a:r>
          </a:p>
          <a:p>
            <a:pPr marL="283464" indent="-28346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User_id</a:t>
            </a:r>
            <a:endParaRPr lang="en-US" sz="1200" kern="1200" dirty="0">
              <a:solidFill>
                <a:srgbClr val="000000"/>
              </a:solidFill>
              <a:effectLst/>
              <a:latin typeface="Gill Sans MT" panose="020B0502020104020203" pitchFamily="34" charset="0"/>
              <a:ea typeface="+mn-ea"/>
              <a:cs typeface="+mn-cs"/>
            </a:endParaRPr>
          </a:p>
          <a:p>
            <a:pPr marL="283464" indent="-28346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User_name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ill Sans MT" panose="020B0502020104020203" pitchFamily="34" charset="0"/>
              </a:rPr>
              <a:t>email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PhoneNumber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ill Sans MT" panose="020B0502020104020203" pitchFamily="34" charset="0"/>
              </a:rPr>
              <a:t>password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ill Sans MT" panose="020B0502020104020203" pitchFamily="34" charset="0"/>
              </a:rPr>
              <a:t>role</a:t>
            </a:r>
            <a:endParaRPr lang="en-IN" sz="12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037D4-E584-4C28-AB22-7A78D481F81B}"/>
              </a:ext>
            </a:extLst>
          </p:cNvPr>
          <p:cNvSpPr txBox="1"/>
          <p:nvPr/>
        </p:nvSpPr>
        <p:spPr>
          <a:xfrm>
            <a:off x="6219294" y="840918"/>
            <a:ext cx="21491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1200" b="1" dirty="0" err="1"/>
              <a:t>WishlistTable</a:t>
            </a:r>
            <a:endParaRPr lang="en-IN" sz="1200" b="1" dirty="0"/>
          </a:p>
          <a:p>
            <a:pPr marL="283464" indent="-28346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User_id</a:t>
            </a:r>
            <a:endParaRPr lang="en-US" sz="1200" kern="1200" dirty="0">
              <a:solidFill>
                <a:srgbClr val="000000"/>
              </a:solidFill>
              <a:effectLst/>
              <a:latin typeface="Gill Sans MT" panose="020B0502020104020203" pitchFamily="34" charset="0"/>
              <a:ea typeface="+mn-ea"/>
              <a:cs typeface="+mn-cs"/>
            </a:endParaRPr>
          </a:p>
          <a:p>
            <a:pPr marL="283464" indent="-28346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Property id 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wishlist</a:t>
            </a:r>
            <a:endParaRPr lang="en-IN" sz="12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B8424-94AB-E4C0-1467-3EBA7D23F80B}"/>
              </a:ext>
            </a:extLst>
          </p:cNvPr>
          <p:cNvSpPr txBox="1"/>
          <p:nvPr/>
        </p:nvSpPr>
        <p:spPr>
          <a:xfrm>
            <a:off x="6219294" y="2450411"/>
            <a:ext cx="2149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1200" b="1" dirty="0" err="1"/>
              <a:t>ImageTable</a:t>
            </a:r>
            <a:endParaRPr lang="en-US" sz="1200" kern="1200" dirty="0">
              <a:solidFill>
                <a:srgbClr val="000000"/>
              </a:solidFill>
              <a:effectLst/>
              <a:latin typeface="Gill Sans MT" panose="020B0502020104020203" pitchFamily="34" charset="0"/>
              <a:ea typeface="+mn-ea"/>
              <a:cs typeface="+mn-cs"/>
            </a:endParaRPr>
          </a:p>
          <a:p>
            <a:pPr marL="283464" indent="-28346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Property id </a:t>
            </a: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ill Sans MT" panose="020B0502020104020203" pitchFamily="34" charset="0"/>
              </a:rPr>
              <a:t>Image</a:t>
            </a:r>
            <a:endParaRPr lang="en-IN" sz="12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4431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 b="1" i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200" b="1" i="1"/>
              <a:t>THANK YOU!</a:t>
            </a:r>
            <a:endParaRPr sz="5200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285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WELCOME!</vt:lpstr>
      <vt:lpstr>PowerPoint Presentation</vt:lpstr>
      <vt:lpstr>Objective:</vt:lpstr>
      <vt:lpstr>Portal Users</vt:lpstr>
      <vt:lpstr>Portal Users</vt:lpstr>
      <vt:lpstr>Tenant</vt:lpstr>
      <vt:lpstr>Owner</vt:lpstr>
      <vt:lpstr>Data Base  Schema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muneesh kumar</dc:creator>
  <cp:lastModifiedBy>Harsha varthan</cp:lastModifiedBy>
  <cp:revision>3</cp:revision>
  <dcterms:modified xsi:type="dcterms:W3CDTF">2023-08-11T07:59:28Z</dcterms:modified>
</cp:coreProperties>
</file>