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ce22c94-37ee-49b0-a606-b62fa065747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1dc3d9478d54cb2" /><Relationship Type="http://schemas.openxmlformats.org/officeDocument/2006/relationships/slideLayout" Target="/ppt/slideLayouts/slideLayout8.xml" Id="R793b4b5f7c2849f9" /><Relationship Type="http://schemas.openxmlformats.org/officeDocument/2006/relationships/hyperlink" Target="https://app.powerbi.com/groups/me/reports/fce22c94-37ee-49b0-a606-b62fa065747f/?pbi_source=PowerPoint" TargetMode="External" Id="RelId0" /><Relationship Type="http://schemas.openxmlformats.org/officeDocument/2006/relationships/image" Target="/ppt/media/image4.png" Id="imgId148587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223f8b540aa4424" /><Relationship Type="http://schemas.openxmlformats.org/officeDocument/2006/relationships/slideLayout" Target="/ppt/slideLayouts/slideLayout8.xml" Id="Rf52bbaae12ca43a4" /><Relationship Type="http://schemas.openxmlformats.org/officeDocument/2006/relationships/hyperlink" Target="https://app.powerbi.com/groups/me/reports/fce22c94-37ee-49b0-a606-b62fa065747f/?pbi_source=PowerPoint" TargetMode="External" Id="RelId1" /><Relationship Type="http://schemas.openxmlformats.org/officeDocument/2006/relationships/image" Target="/ppt/media/image5.png" Id="imgId148587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bf7df52728c4c73" /><Relationship Type="http://schemas.openxmlformats.org/officeDocument/2006/relationships/slideLayout" Target="/ppt/slideLayouts/slideLayout8.xml" Id="R9a260a7eb9824443" /><Relationship Type="http://schemas.openxmlformats.org/officeDocument/2006/relationships/hyperlink" Target="https://app.powerbi.com/groups/me/reports/fce22c94-37ee-49b0-a606-b62fa065747f/?pbi_source=PowerPoint" TargetMode="External" Id="RelId2" /><Relationship Type="http://schemas.openxmlformats.org/officeDocument/2006/relationships/image" Target="/ppt/media/image6.png" Id="imgId148587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4/6/2022 4:31:26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3/19/2022 5:06:57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slicer ,slicer ,lineStackedColumnComboChart ,map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58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pivotTabl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58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multiRowCard ,clusteredBarChart ,clusteredColumnChart ,actionButton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858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Performance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