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decompositionTreeVisual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keyDriversVisual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981072a1-1d0b-44b8-9698-6cdb4b7dadf9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4cecb08739724d0c" /><Relationship Type="http://schemas.openxmlformats.org/officeDocument/2006/relationships/slideLayout" Target="/ppt/slideLayouts/slideLayout8.xml" Id="R535b009b674a4e82" /><Relationship Type="http://schemas.openxmlformats.org/officeDocument/2006/relationships/hyperlink" Target="https://app.powerbi.com/groups/me/reports/981072a1-1d0b-44b8-9698-6cdb4b7dadf9/?pbi_source=PowerPoint" TargetMode="External" Id="RelId0" /><Relationship Type="http://schemas.openxmlformats.org/officeDocument/2006/relationships/image" Target="/ppt/media/image4.png" Id="imgId14971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5e48abb456f84742" /><Relationship Type="http://schemas.openxmlformats.org/officeDocument/2006/relationships/slideLayout" Target="/ppt/slideLayouts/slideLayout8.xml" Id="Rc49c63bf7147456d" /><Relationship Type="http://schemas.openxmlformats.org/officeDocument/2006/relationships/hyperlink" Target="https://app.powerbi.com/groups/me/reports/981072a1-1d0b-44b8-9698-6cdb4b7dadf9/?pbi_source=PowerPoint" TargetMode="External" Id="RelId1" /><Relationship Type="http://schemas.openxmlformats.org/officeDocument/2006/relationships/image" Target="/ppt/media/image5.png" Id="imgId149711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af7cf67aa5fb4f7f" /><Relationship Type="http://schemas.openxmlformats.org/officeDocument/2006/relationships/slideLayout" Target="/ppt/slideLayouts/slideLayout8.xml" Id="Rd07682f3347b4f02" /><Relationship Type="http://schemas.openxmlformats.org/officeDocument/2006/relationships/hyperlink" Target="https://app.powerbi.com/groups/me/reports/981072a1-1d0b-44b8-9698-6cdb4b7dadf9/?pbi_source=PowerPoint" TargetMode="External" Id="RelId2" /><Relationship Type="http://schemas.openxmlformats.org/officeDocument/2006/relationships/image" Target="/ppt/media/image6.png" Id="imgId1497115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b0d856c51c4d4a8e" /><Relationship Type="http://schemas.openxmlformats.org/officeDocument/2006/relationships/slideLayout" Target="/ppt/slideLayouts/slideLayout8.xml" Id="R4fddb42c989344eb" /><Relationship Type="http://schemas.openxmlformats.org/officeDocument/2006/relationships/hyperlink" Target="https://app.powerbi.com/groups/me/reports/981072a1-1d0b-44b8-9698-6cdb4b7dadf9/?pbi_source=PowerPoint" TargetMode="External" Id="RelId3" /><Relationship Type="http://schemas.openxmlformats.org/officeDocument/2006/relationships/image" Target="/ppt/media/image7.png" Id="imgId149711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 Exploration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4/6/2022 4:29:22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3/19/2022 5:06:57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catter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9711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Scatter Chart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ine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9711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Forecast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decompositionTreeVisual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9711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Decomposition Tree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keyDriversVisual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9711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Key Influencers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