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qnaVisual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keyDriversVisual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346a607-4f89-4261-b753-4b8a07322b0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ae11cf70f0d47d6" /><Relationship Type="http://schemas.openxmlformats.org/officeDocument/2006/relationships/slideLayout" Target="/ppt/slideLayouts/slideLayout8.xml" Id="R906915e514c74727" /><Relationship Type="http://schemas.openxmlformats.org/officeDocument/2006/relationships/hyperlink" Target="https://app.powerbi.com/groups/me/reports/6346a607-4f89-4261-b753-4b8a07322b0d/?pbi_source=PowerPoint" TargetMode="External" Id="RelId0" /><Relationship Type="http://schemas.openxmlformats.org/officeDocument/2006/relationships/image" Target="/ppt/media/image4.png" Id="imgId157442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bcb171cf86ae4874" /><Relationship Type="http://schemas.openxmlformats.org/officeDocument/2006/relationships/slideLayout" Target="/ppt/slideLayouts/slideLayout8.xml" Id="R09c04bbc82744acf" /><Relationship Type="http://schemas.openxmlformats.org/officeDocument/2006/relationships/hyperlink" Target="https://app.powerbi.com/groups/me/reports/6346a607-4f89-4261-b753-4b8a07322b0d/?pbi_source=PowerPoint" TargetMode="External" Id="RelId1" /><Relationship Type="http://schemas.openxmlformats.org/officeDocument/2006/relationships/image" Target="/ppt/media/image5.png" Id="imgId157442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2d075a2e0869428b" /><Relationship Type="http://schemas.openxmlformats.org/officeDocument/2006/relationships/slideLayout" Target="/ppt/slideLayouts/slideLayout8.xml" Id="R5c3c9dcd688f494f" /><Relationship Type="http://schemas.openxmlformats.org/officeDocument/2006/relationships/hyperlink" Target="https://app.powerbi.com/groups/me/reports/6346a607-4f89-4261-b753-4b8a07322b0d/?pbi_source=PowerPoint" TargetMode="External" Id="RelId2" /><Relationship Type="http://schemas.openxmlformats.org/officeDocument/2006/relationships/image" Target="/ppt/media/image6.png" Id="imgId157442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58a0955641234054" /><Relationship Type="http://schemas.openxmlformats.org/officeDocument/2006/relationships/slideLayout" Target="/ppt/slideLayouts/slideLayout8.xml" Id="R9ffd5958588d4b16" /><Relationship Type="http://schemas.openxmlformats.org/officeDocument/2006/relationships/hyperlink" Target="https://app.powerbi.com/groups/me/reports/6346a607-4f89-4261-b753-4b8a07322b0d/?pbi_source=PowerPoint" TargetMode="External" Id="RelId3" /><Relationship Type="http://schemas.openxmlformats.org/officeDocument/2006/relationships/image" Target="/ppt/media/image7.png" Id="imgId157442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zomatodelivery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4/6/2022 4:20:01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4/6/2022 4:06:05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qnaVisual ,clusteredBarChart ,lineChart ,lineClusteredColumnComboChart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44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keyDriversVisual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44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kpi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ecompositionTreeVisual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44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root analysis of food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44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rating &amp;review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