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00" d="100"/>
          <a:sy n="100" d="100"/>
        </p:scale>
        <p:origin x="109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0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DBDD-8160-4D71-9E27-B333DAF46F3C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s://forms.gle/du3QBHSf9h7iqxht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5AF99D-7828-29E1-B8FD-45AD482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4076"/>
            <a:ext cx="8178799" cy="410984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D0CD5A-B61E-9146-B6D3-3EDB9966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69606"/>
            <a:ext cx="8178799" cy="45187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70A9600-FAC1-23D9-6EAF-A9698BB1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9" y="643467"/>
            <a:ext cx="757968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2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61EB4F-7905-A93D-EE24-3568DA8E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8" y="643467"/>
            <a:ext cx="3133723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20332D-3F78-CD13-FC7C-69DF9BA8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07" y="950356"/>
            <a:ext cx="3057959" cy="5436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25916-EDCE-4762-75AC-B3091E2A488D}"/>
              </a:ext>
            </a:extLst>
          </p:cNvPr>
          <p:cNvSpPr txBox="1"/>
          <p:nvPr/>
        </p:nvSpPr>
        <p:spPr>
          <a:xfrm>
            <a:off x="396879" y="655458"/>
            <a:ext cx="42085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My Dear Women,</a:t>
            </a:r>
          </a:p>
          <a:p>
            <a:r>
              <a:rPr lang="en-GB" sz="1400" b="1" dirty="0"/>
              <a:t>Thanks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The life you gave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being there every time we 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taking care of us when we get sick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feeding us all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being our first 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beautiful bedtime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not giving up on every stage we fail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unconditional and infinite love</a:t>
            </a:r>
          </a:p>
          <a:p>
            <a:endParaRPr lang="en-GB" sz="1400" b="1" dirty="0"/>
          </a:p>
          <a:p>
            <a:r>
              <a:rPr lang="en-GB" sz="1400" b="1" dirty="0"/>
              <a:t>As a token of love, Please consider this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#WomenEmpowerment</a:t>
            </a:r>
            <a:r>
              <a:rPr lang="en-GB" sz="1400" b="1" dirty="0"/>
              <a:t> program from us</a:t>
            </a:r>
          </a:p>
          <a:p>
            <a:endParaRPr lang="en-GB" sz="1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b="1" dirty="0"/>
              <a:t>If you ever dreamt about having a career (or)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b="1" dirty="0"/>
              <a:t>achieving your goals and ambitions (or)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b="1" dirty="0"/>
              <a:t>a career comeback</a:t>
            </a:r>
          </a:p>
          <a:p>
            <a:endParaRPr lang="en-GB" sz="1400" b="1" dirty="0"/>
          </a:p>
          <a:p>
            <a:r>
              <a:rPr lang="en-GB" sz="1400" b="1" dirty="0"/>
              <a:t>We are here to help you, Please register at      	</a:t>
            </a:r>
            <a:r>
              <a:rPr lang="en-GB" sz="1400" b="1" dirty="0">
                <a:hlinkClick r:id="rId4"/>
              </a:rPr>
              <a:t>https://forms.gle/du3QBHSf9h7iqxht7</a:t>
            </a:r>
            <a:endParaRPr lang="en-GB" sz="1400" b="1" dirty="0"/>
          </a:p>
          <a:p>
            <a:r>
              <a:rPr lang="en-GB" sz="1400" b="1" dirty="0"/>
              <a:t>		or use QR code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1AF5CE7-0BDB-D45B-C5B2-AFB2C48E3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0" y="5534389"/>
            <a:ext cx="1086510" cy="869208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EA4ADAE2-BEC1-2A44-E230-B4EF544B7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77" y="810711"/>
            <a:ext cx="1154557" cy="1191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FFA57-04CE-A7D4-8B55-9AE39F67BCCD}"/>
              </a:ext>
            </a:extLst>
          </p:cNvPr>
          <p:cNvSpPr txBox="1"/>
          <p:nvPr/>
        </p:nvSpPr>
        <p:spPr>
          <a:xfrm>
            <a:off x="463721" y="5495666"/>
            <a:ext cx="2368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70C0"/>
                </a:solidFill>
              </a:rPr>
              <a:t>From</a:t>
            </a:r>
          </a:p>
          <a:p>
            <a:pPr algn="ctr"/>
            <a:r>
              <a:rPr lang="en-GB" sz="1400" b="1" dirty="0">
                <a:solidFill>
                  <a:srgbClr val="0070C0"/>
                </a:solidFill>
              </a:rPr>
              <a:t> A son to a loveable mother</a:t>
            </a:r>
          </a:p>
          <a:p>
            <a:pPr algn="ctr"/>
            <a:r>
              <a:rPr lang="en-GB" sz="1400" b="1" dirty="0">
                <a:solidFill>
                  <a:srgbClr val="0070C0"/>
                </a:solidFill>
              </a:rPr>
              <a:t> A brother to a loveable sister</a:t>
            </a:r>
          </a:p>
        </p:txBody>
      </p:sp>
    </p:spTree>
    <p:extLst>
      <p:ext uri="{BB962C8B-B14F-4D97-AF65-F5344CB8AC3E}">
        <p14:creationId xmlns:p14="http://schemas.microsoft.com/office/powerpoint/2010/main" val="40566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123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Mummadi</dc:creator>
  <cp:lastModifiedBy>Krishna Mummadi</cp:lastModifiedBy>
  <cp:revision>35</cp:revision>
  <dcterms:created xsi:type="dcterms:W3CDTF">2022-09-24T13:38:10Z</dcterms:created>
  <dcterms:modified xsi:type="dcterms:W3CDTF">2022-10-04T18:10:43Z</dcterms:modified>
</cp:coreProperties>
</file>