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2" r:id="rId12"/>
    <p:sldId id="295" r:id="rId13"/>
    <p:sldId id="296" r:id="rId14"/>
    <p:sldId id="293" r:id="rId15"/>
    <p:sldId id="297" r:id="rId16"/>
    <p:sldId id="298" r:id="rId17"/>
    <p:sldId id="300" r:id="rId18"/>
    <p:sldId id="299" r:id="rId19"/>
    <p:sldId id="29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214" y="1598558"/>
            <a:ext cx="8431706" cy="1243584"/>
          </a:xfrm>
        </p:spPr>
        <p:txBody>
          <a:bodyPr/>
          <a:lstStyle/>
          <a:p>
            <a:r>
              <a:rPr lang="en-US" dirty="0"/>
              <a:t>SailPoint </a:t>
            </a:r>
            <a:r>
              <a:rPr lang="en-US" dirty="0" err="1"/>
              <a:t>IdentityIQ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297" y="290099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Main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top level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sub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LCM Provisioning Workflow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Identity Request Notify sub-workflow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Identity Request Initialize sub-workflow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Provisioning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difference between provisioning plan and provisioning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extract the user responses from a provisioning policy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provision split sub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2" y="1092518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Refresh Identity cube task, why do you need it, explain some major options you need while Running Refresh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about Perform maintenance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about check expired work items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Rule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Entitlement Role Generator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Builder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Propagate Role Changes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Task launcher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you force a task to execute on a specific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difference between Group, Population and Workgroup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create 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do you use Workgroup and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Groups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/>
              <a:t>Auditing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Auditing, why do you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create an Audit event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ways of creating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difference between </a:t>
            </a:r>
            <a:r>
              <a:rPr lang="en-GB" dirty="0" err="1"/>
              <a:t>postBack</a:t>
            </a:r>
            <a:r>
              <a:rPr lang="en-GB" dirty="0"/>
              <a:t> and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Suppose you developed a custom </a:t>
            </a:r>
            <a:r>
              <a:rPr lang="en-GB" dirty="0" err="1"/>
              <a:t>quicklink</a:t>
            </a:r>
            <a:r>
              <a:rPr lang="en-GB" dirty="0"/>
              <a:t>, whenever user access it, it opens a </a:t>
            </a:r>
            <a:r>
              <a:rPr lang="en-GB" dirty="0" err="1"/>
              <a:t>workitem</a:t>
            </a:r>
            <a:r>
              <a:rPr lang="en-GB" dirty="0"/>
              <a:t> of type form, how do you prevent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make form a wizard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display a custom HTML in a form without using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filter string, how it is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Dynamic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set maximum users you can select in Manage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configure who can see a particular </a:t>
            </a:r>
            <a:r>
              <a:rPr lang="en-GB" dirty="0" err="1"/>
              <a:t>Quicklink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you attach any document while requesting for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reset cache and what is the purpose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get count of Licensed 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Administrator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Extended attribute, how many available by default and how can you increase the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a </a:t>
            </a:r>
            <a:r>
              <a:rPr lang="en-GB" dirty="0" err="1"/>
              <a:t>Quicklink</a:t>
            </a:r>
            <a:r>
              <a:rPr lang="en-GB" dirty="0"/>
              <a:t>, Workflow and Form are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difference between script and Rule and which one is recommended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it mandatory to have same attributes in Schema and Provisioning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Accelerator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onboarding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approach to identify which connector to use for an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SCIM, how different it is with Web Services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connectors you worked on, explain some major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File Access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Predictive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 of reports you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 of Lifecycle events, how does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batch requests and why do you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IIQ Patch and Upgrade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ways of exporting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</a:t>
            </a:r>
            <a:r>
              <a:rPr lang="en-GB" dirty="0" err="1"/>
              <a:t>ObjectConfig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workgroup an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types of creating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login methods for IIQ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SPADMIN user gets created in IIQ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Identity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Risk score, how to configure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ways of making a user System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Identity Snapshot, how does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Application Onboarding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onboarding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approach to identify which connector to use for an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SCIM, how different it is with Web Services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connectors you worked on, explain some major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IQ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feature string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you control what attributes to be displayed to the user when requests for access in a provisioning form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Entitlements and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creating entitlements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 of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 between Inherited Roles, Permitted Roles and Required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type of Roles(Entitlement/IT/Biz/Org) will be available to choose in Inherited, Permitted and Required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RBA, How do you achieve RBAC and how much % you can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Role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create Roles in bulk from an entitlement of a specific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Certification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certification, why do you need to do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 of certifications you have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Targeted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Exclusion Rule, is it good practice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Reminders and Escalations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phases of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test certification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Pre-delegation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Automatic closing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certification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staging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Rule, how it is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Pre-Iteration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Customization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Entitlement Customization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Provisioning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Provisioning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Webservices Operation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Native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execute </a:t>
            </a:r>
            <a:r>
              <a:rPr lang="en-GB" dirty="0" err="1"/>
              <a:t>Powershell</a:t>
            </a:r>
            <a:r>
              <a:rPr lang="en-GB" dirty="0"/>
              <a:t>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policies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Preventive and Detective Policy Violation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a Policy executes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configure a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options available for a preventive policy once its violates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some major options in Aggregation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partitioning, why do you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 between Account and Group Aggregation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UI and Task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make a server UI/Task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2160</TotalTime>
  <Words>933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SailPoint IdentityIQ</vt:lpstr>
      <vt:lpstr>Identity</vt:lpstr>
      <vt:lpstr>Application Onboarding</vt:lpstr>
      <vt:lpstr>Entitlements and Roles</vt:lpstr>
      <vt:lpstr>Certification</vt:lpstr>
      <vt:lpstr>Rules</vt:lpstr>
      <vt:lpstr>Policies</vt:lpstr>
      <vt:lpstr>Aggregation</vt:lpstr>
      <vt:lpstr>Servers</vt:lpstr>
      <vt:lpstr>Workflows</vt:lpstr>
      <vt:lpstr>Tasks</vt:lpstr>
      <vt:lpstr>Groups</vt:lpstr>
      <vt:lpstr>Auditing</vt:lpstr>
      <vt:lpstr>Forms</vt:lpstr>
      <vt:lpstr>Misc</vt:lpstr>
      <vt:lpstr>Misc -2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SailPoint IdentityIQ</dc:title>
  <dc:creator>Krishna Mummadi</dc:creator>
  <cp:lastModifiedBy>Krishna Mummadi</cp:lastModifiedBy>
  <cp:revision>7</cp:revision>
  <dcterms:created xsi:type="dcterms:W3CDTF">2022-09-25T17:18:47Z</dcterms:created>
  <dcterms:modified xsi:type="dcterms:W3CDTF">2022-10-05T18:00:21Z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