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5" r:id="rId14"/>
    <p:sldId id="296" r:id="rId15"/>
    <p:sldId id="293" r:id="rId16"/>
    <p:sldId id="297" r:id="rId17"/>
    <p:sldId id="298" r:id="rId18"/>
    <p:sldId id="294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10" y="1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9/25/2022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8214" y="1598558"/>
            <a:ext cx="8431706" cy="1243584"/>
          </a:xfrm>
        </p:spPr>
        <p:txBody>
          <a:bodyPr/>
          <a:lstStyle/>
          <a:p>
            <a:r>
              <a:rPr lang="en-US" dirty="0"/>
              <a:t>SailPoint </a:t>
            </a:r>
            <a:r>
              <a:rPr lang="en-US" dirty="0" err="1"/>
              <a:t>IdentityIQ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7297" y="2900993"/>
            <a:ext cx="7077456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Interview Questions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4" y="73855"/>
            <a:ext cx="7781544" cy="859055"/>
          </a:xfrm>
        </p:spPr>
        <p:txBody>
          <a:bodyPr/>
          <a:lstStyle/>
          <a:p>
            <a:r>
              <a:rPr lang="en-US" dirty="0"/>
              <a:t>Servers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337" y="1159193"/>
            <a:ext cx="11736388" cy="5289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UI and Task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 make a server UI/Task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93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4" y="73855"/>
            <a:ext cx="7781544" cy="859055"/>
          </a:xfrm>
        </p:spPr>
        <p:txBody>
          <a:bodyPr/>
          <a:lstStyle/>
          <a:p>
            <a:r>
              <a:rPr lang="en-US" dirty="0"/>
              <a:t>Workflows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337" y="1159193"/>
            <a:ext cx="11736388" cy="5289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are the Main Workflows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Explain LCM Provisioning Workflow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8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4" y="73855"/>
            <a:ext cx="7781544" cy="859055"/>
          </a:xfrm>
        </p:spPr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712" y="1092518"/>
            <a:ext cx="11736388" cy="5289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Refresh Identity cube task, why do you need it, explain some major options you need while Running Refresh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Explain about Perform maintenance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Explain about check expired work items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Run Rule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Entitlement Role Generator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Builder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Propagate Role Changes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Sequential Task launcher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0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4" y="73855"/>
            <a:ext cx="7781544" cy="859055"/>
          </a:xfrm>
        </p:spPr>
        <p:txBody>
          <a:bodyPr/>
          <a:lstStyle/>
          <a:p>
            <a:r>
              <a:rPr lang="en-US" dirty="0"/>
              <a:t>Groups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337" y="1159193"/>
            <a:ext cx="11736388" cy="5289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difference between Group, Population and Workgroup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 you create a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Where do you use Workgroup and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the purpose of Groups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9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4" y="73855"/>
            <a:ext cx="7781544" cy="859055"/>
          </a:xfrm>
        </p:spPr>
        <p:txBody>
          <a:bodyPr/>
          <a:lstStyle/>
          <a:p>
            <a:r>
              <a:rPr lang="en-US"/>
              <a:t>Auditing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337" y="1159193"/>
            <a:ext cx="11736388" cy="5289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Auditing, why do you need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 you create an Audit event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90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4" y="73855"/>
            <a:ext cx="7781544" cy="859055"/>
          </a:xfrm>
        </p:spPr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337" y="1159193"/>
            <a:ext cx="11736388" cy="5289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Application onboarding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your approach to identify which connector to use for an application?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SCIM, how different it is with Web Services Connector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are the different connectors you worked on, explain some major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4" y="73855"/>
            <a:ext cx="7781544" cy="859055"/>
          </a:xfrm>
        </p:spPr>
        <p:txBody>
          <a:bodyPr/>
          <a:lstStyle/>
          <a:p>
            <a:r>
              <a:rPr lang="en-US" dirty="0"/>
              <a:t>Identity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337" y="1159193"/>
            <a:ext cx="11736388" cy="5289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different types of creating a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different login methods for IIQ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does SPADMIN user gets created in IIQ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Identity cube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Risk score, how to configure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capability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different ways of making a user System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Identity Snapshot, how does it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4" y="73855"/>
            <a:ext cx="7781544" cy="859055"/>
          </a:xfrm>
        </p:spPr>
        <p:txBody>
          <a:bodyPr/>
          <a:lstStyle/>
          <a:p>
            <a:r>
              <a:rPr lang="en-US" dirty="0"/>
              <a:t>Application Onboarding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337" y="1159193"/>
            <a:ext cx="11736388" cy="5289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Application onboarding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your approach to identify which connector to use for an application?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SCIM, how different it is with Web Services Connector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are the different connectors you worked on, explain some major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the purpose of IQ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5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4" y="73855"/>
            <a:ext cx="7781544" cy="859055"/>
          </a:xfrm>
        </p:spPr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337" y="1159193"/>
            <a:ext cx="11736388" cy="5289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Difference between Inherited Roles, Permitted Roles and Required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RBA, How do you achieve RBAC and how much % you can achieve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6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4" y="73855"/>
            <a:ext cx="7781544" cy="859055"/>
          </a:xfrm>
        </p:spPr>
        <p:txBody>
          <a:bodyPr/>
          <a:lstStyle/>
          <a:p>
            <a:r>
              <a:rPr lang="en-US" dirty="0"/>
              <a:t>Certification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337" y="1159193"/>
            <a:ext cx="11736388" cy="5289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certification, why do you need to do it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are different type of certifications you have worked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Targeted Certification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Exclusion Rule, is it good practice to use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are Reminders and Escalations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are the different phases of Certification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 you test certification 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Pre-delegation Rule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Automatic closing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2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4" y="73855"/>
            <a:ext cx="7781544" cy="859055"/>
          </a:xfrm>
        </p:spPr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337" y="1159193"/>
            <a:ext cx="11736388" cy="5289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Rule, how it is useful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Pre-Iteration Rule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Customization Rule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Entitlement Customization Rule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Before Provisioning Rule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After Provisioning Rule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Webservices Operation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are Native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 you execute </a:t>
            </a:r>
            <a:r>
              <a:rPr lang="en-GB" dirty="0" err="1"/>
              <a:t>Powershell</a:t>
            </a:r>
            <a:r>
              <a:rPr lang="en-GB" dirty="0"/>
              <a:t>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1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4" y="73855"/>
            <a:ext cx="7781544" cy="859055"/>
          </a:xfrm>
        </p:spPr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337" y="1159193"/>
            <a:ext cx="11736388" cy="5289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 policies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Preventive and Detective Policy Violation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are different types of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does a Policy executes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 you configure a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are the different options available for a preventive policy once its violates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4" y="73855"/>
            <a:ext cx="7781544" cy="859055"/>
          </a:xfrm>
        </p:spPr>
        <p:txBody>
          <a:bodyPr/>
          <a:lstStyle/>
          <a:p>
            <a:r>
              <a:rPr lang="en-US" dirty="0"/>
              <a:t>Entitlements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337" y="1159193"/>
            <a:ext cx="11736388" cy="5289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entitlement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are different types of creating entitlements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9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4" y="73855"/>
            <a:ext cx="7781544" cy="859055"/>
          </a:xfrm>
        </p:spPr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337" y="1159193"/>
            <a:ext cx="11736388" cy="5289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Aggregation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are different types of Aggregations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Explain some major options in Aggregation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partitioning, why do you need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0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2122</TotalTime>
  <Words>507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Trade Gothic LT Pro</vt:lpstr>
      <vt:lpstr>Trebuchet MS</vt:lpstr>
      <vt:lpstr>Office Theme</vt:lpstr>
      <vt:lpstr>SailPoint IdentityIQ</vt:lpstr>
      <vt:lpstr>Identity</vt:lpstr>
      <vt:lpstr>Application Onboarding</vt:lpstr>
      <vt:lpstr>Roles</vt:lpstr>
      <vt:lpstr>Certification</vt:lpstr>
      <vt:lpstr>Rules</vt:lpstr>
      <vt:lpstr>Policies</vt:lpstr>
      <vt:lpstr>Entitlements</vt:lpstr>
      <vt:lpstr>Aggregation</vt:lpstr>
      <vt:lpstr>Servers</vt:lpstr>
      <vt:lpstr>Workflows</vt:lpstr>
      <vt:lpstr>Tasks</vt:lpstr>
      <vt:lpstr>Groups</vt:lpstr>
      <vt:lpstr>Auditing</vt:lpstr>
      <vt:lpstr>Scenarios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SailPoint IdentityIQ</dc:title>
  <dc:creator>Krishna Mummadi</dc:creator>
  <cp:lastModifiedBy>Krishna Mummadi</cp:lastModifiedBy>
  <cp:revision>3</cp:revision>
  <dcterms:created xsi:type="dcterms:W3CDTF">2022-09-25T17:18:47Z</dcterms:created>
  <dcterms:modified xsi:type="dcterms:W3CDTF">2022-09-27T04:42:03Z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