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0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6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DBDD-8160-4D71-9E27-B333DAF46F3C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7A7-4D0D-4AC2-9E63-71C67E68D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7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45AF99D-7828-29E1-B8FD-45AD482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4076"/>
            <a:ext cx="8178799" cy="410984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CD0CD5A-B61E-9146-B6D3-3EDB9966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69606"/>
            <a:ext cx="8178799" cy="451878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70A9600-FAC1-23D9-6EAF-A9698BB1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59" y="643467"/>
            <a:ext cx="757968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22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Mummadi</dc:creator>
  <cp:lastModifiedBy>Krishna Mummadi</cp:lastModifiedBy>
  <cp:revision>36</cp:revision>
  <dcterms:created xsi:type="dcterms:W3CDTF">2022-09-24T13:38:10Z</dcterms:created>
  <dcterms:modified xsi:type="dcterms:W3CDTF">2022-10-05T18:02:23Z</dcterms:modified>
</cp:coreProperties>
</file>