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6" r:id="rId6"/>
    <p:sldId id="293" r:id="rId7"/>
    <p:sldId id="287" r:id="rId8"/>
    <p:sldId id="288" r:id="rId9"/>
    <p:sldId id="289" r:id="rId10"/>
    <p:sldId id="290" r:id="rId11"/>
    <p:sldId id="25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5BB34-E34B-402C-999D-EB7464F592B4}" type="doc">
      <dgm:prSet loTypeId="urn:microsoft.com/office/officeart/2005/8/layout/l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3E5F9C6-100B-428D-A27A-9149EFB39EFB}">
      <dgm:prSet phldrT="[Text]"/>
      <dgm:spPr/>
      <dgm:t>
        <a:bodyPr/>
        <a:lstStyle/>
        <a:p>
          <a:r>
            <a:rPr lang="en-IN" dirty="0"/>
            <a:t>Diabetes</a:t>
          </a:r>
        </a:p>
      </dgm:t>
    </dgm:pt>
    <dgm:pt modelId="{199F3AB7-DD2F-455E-ABA6-A205B38273C3}" type="parTrans" cxnId="{826B3B89-6F75-4E52-8992-05A93454A852}">
      <dgm:prSet/>
      <dgm:spPr/>
      <dgm:t>
        <a:bodyPr/>
        <a:lstStyle/>
        <a:p>
          <a:endParaRPr lang="en-IN"/>
        </a:p>
      </dgm:t>
    </dgm:pt>
    <dgm:pt modelId="{75B65717-7E74-4E8C-AF9C-5888F469A8E8}" type="sibTrans" cxnId="{826B3B89-6F75-4E52-8992-05A93454A852}">
      <dgm:prSet/>
      <dgm:spPr/>
      <dgm:t>
        <a:bodyPr/>
        <a:lstStyle/>
        <a:p>
          <a:endParaRPr lang="en-IN"/>
        </a:p>
      </dgm:t>
    </dgm:pt>
    <dgm:pt modelId="{37A385AA-3E8D-4697-8CE5-AB19ADDAD248}">
      <dgm:prSet phldrT="[Text]"/>
      <dgm:spPr/>
      <dgm:t>
        <a:bodyPr/>
        <a:lstStyle/>
        <a:p>
          <a:r>
            <a:rPr lang="en-IN" dirty="0"/>
            <a:t>Logistic Regression</a:t>
          </a:r>
        </a:p>
      </dgm:t>
    </dgm:pt>
    <dgm:pt modelId="{54F9ADEA-BF3F-4D1D-86BE-811BF9AECE81}" type="parTrans" cxnId="{6931919B-92CA-472C-851F-28EC59962C94}">
      <dgm:prSet/>
      <dgm:spPr/>
      <dgm:t>
        <a:bodyPr/>
        <a:lstStyle/>
        <a:p>
          <a:endParaRPr lang="en-IN"/>
        </a:p>
      </dgm:t>
    </dgm:pt>
    <dgm:pt modelId="{AB8E256E-661B-4758-8D9B-2BA5ED119A03}" type="sibTrans" cxnId="{6931919B-92CA-472C-851F-28EC59962C94}">
      <dgm:prSet/>
      <dgm:spPr/>
      <dgm:t>
        <a:bodyPr/>
        <a:lstStyle/>
        <a:p>
          <a:endParaRPr lang="en-IN"/>
        </a:p>
      </dgm:t>
    </dgm:pt>
    <dgm:pt modelId="{C3C1CFC4-BC3F-4315-8A0E-B1325F54CFA9}">
      <dgm:prSet phldrT="[Text]"/>
      <dgm:spPr/>
      <dgm:t>
        <a:bodyPr/>
        <a:lstStyle/>
        <a:p>
          <a:r>
            <a:rPr lang="en-IN" dirty="0"/>
            <a:t>Heart</a:t>
          </a:r>
        </a:p>
      </dgm:t>
    </dgm:pt>
    <dgm:pt modelId="{0D104579-374B-4D14-BDB8-6C9FD31EDC13}" type="parTrans" cxnId="{C56379B4-6A9B-4034-ABDA-632DEB0BF3B5}">
      <dgm:prSet/>
      <dgm:spPr/>
      <dgm:t>
        <a:bodyPr/>
        <a:lstStyle/>
        <a:p>
          <a:endParaRPr lang="en-IN"/>
        </a:p>
      </dgm:t>
    </dgm:pt>
    <dgm:pt modelId="{92F348A4-D7EB-41D4-98FA-2939122BCFCE}" type="sibTrans" cxnId="{C56379B4-6A9B-4034-ABDA-632DEB0BF3B5}">
      <dgm:prSet/>
      <dgm:spPr/>
      <dgm:t>
        <a:bodyPr/>
        <a:lstStyle/>
        <a:p>
          <a:endParaRPr lang="en-IN"/>
        </a:p>
      </dgm:t>
    </dgm:pt>
    <dgm:pt modelId="{2FC12DF2-23D4-4051-AED1-D877CB6B60F5}">
      <dgm:prSet phldrT="[Text]"/>
      <dgm:spPr/>
      <dgm:t>
        <a:bodyPr/>
        <a:lstStyle/>
        <a:p>
          <a:r>
            <a:rPr lang="en-IN" dirty="0"/>
            <a:t>Decision Trees</a:t>
          </a:r>
        </a:p>
      </dgm:t>
    </dgm:pt>
    <dgm:pt modelId="{C0D871F5-20BF-45E7-89A6-546084A83DE5}" type="parTrans" cxnId="{EAA2620C-57F1-4FA0-AF48-C1AD335B705B}">
      <dgm:prSet/>
      <dgm:spPr/>
      <dgm:t>
        <a:bodyPr/>
        <a:lstStyle/>
        <a:p>
          <a:endParaRPr lang="en-IN"/>
        </a:p>
      </dgm:t>
    </dgm:pt>
    <dgm:pt modelId="{E7B59BEF-E3BC-4548-9B21-1D3645E752B9}" type="sibTrans" cxnId="{EAA2620C-57F1-4FA0-AF48-C1AD335B705B}">
      <dgm:prSet/>
      <dgm:spPr/>
      <dgm:t>
        <a:bodyPr/>
        <a:lstStyle/>
        <a:p>
          <a:endParaRPr lang="en-IN"/>
        </a:p>
      </dgm:t>
    </dgm:pt>
    <dgm:pt modelId="{A8BCC5B5-DCD2-4B26-B97A-FA8BC41B8AAB}">
      <dgm:prSet phldrT="[Text]"/>
      <dgm:spPr/>
      <dgm:t>
        <a:bodyPr/>
        <a:lstStyle/>
        <a:p>
          <a:r>
            <a:rPr lang="en-IN" dirty="0"/>
            <a:t>Liver</a:t>
          </a:r>
        </a:p>
      </dgm:t>
    </dgm:pt>
    <dgm:pt modelId="{33014597-0C46-4040-97C8-E4C862071A6F}" type="parTrans" cxnId="{852F6DED-807D-4E1E-8C92-27477C8185D8}">
      <dgm:prSet/>
      <dgm:spPr/>
      <dgm:t>
        <a:bodyPr/>
        <a:lstStyle/>
        <a:p>
          <a:endParaRPr lang="en-IN"/>
        </a:p>
      </dgm:t>
    </dgm:pt>
    <dgm:pt modelId="{D0F24281-0FAE-47D1-AFE0-9D50ED3D5237}" type="sibTrans" cxnId="{852F6DED-807D-4E1E-8C92-27477C8185D8}">
      <dgm:prSet/>
      <dgm:spPr/>
      <dgm:t>
        <a:bodyPr/>
        <a:lstStyle/>
        <a:p>
          <a:endParaRPr lang="en-IN"/>
        </a:p>
      </dgm:t>
    </dgm:pt>
    <dgm:pt modelId="{F55DDDB7-46DC-43B7-A683-9A3373D1E497}">
      <dgm:prSet phldrT="[Text]"/>
      <dgm:spPr/>
      <dgm:t>
        <a:bodyPr/>
        <a:lstStyle/>
        <a:p>
          <a:r>
            <a:rPr lang="en-IN" dirty="0"/>
            <a:t>Logistic Regression</a:t>
          </a:r>
        </a:p>
      </dgm:t>
    </dgm:pt>
    <dgm:pt modelId="{BCE89539-63BD-40EB-9387-9AD8B78368B8}" type="parTrans" cxnId="{F555E614-40BF-411D-88F5-CF645781A476}">
      <dgm:prSet/>
      <dgm:spPr/>
      <dgm:t>
        <a:bodyPr/>
        <a:lstStyle/>
        <a:p>
          <a:endParaRPr lang="en-IN"/>
        </a:p>
      </dgm:t>
    </dgm:pt>
    <dgm:pt modelId="{9C82A2CB-256F-491D-B6B3-C854ADE8ED43}" type="sibTrans" cxnId="{F555E614-40BF-411D-88F5-CF645781A476}">
      <dgm:prSet/>
      <dgm:spPr/>
      <dgm:t>
        <a:bodyPr/>
        <a:lstStyle/>
        <a:p>
          <a:endParaRPr lang="en-IN"/>
        </a:p>
      </dgm:t>
    </dgm:pt>
    <dgm:pt modelId="{4600D74F-DCDF-4589-BA88-E60F9B3BD8B8}" type="pres">
      <dgm:prSet presAssocID="{A225BB34-E34B-402C-999D-EB7464F592B4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C1DB376-357A-4B49-B739-CD2A5A932282}" type="pres">
      <dgm:prSet presAssocID="{A3E5F9C6-100B-428D-A27A-9149EFB39EFB}" presName="horFlow" presStyleCnt="0"/>
      <dgm:spPr/>
    </dgm:pt>
    <dgm:pt modelId="{2346C190-128B-4DD6-8DD3-9BC352589F11}" type="pres">
      <dgm:prSet presAssocID="{A3E5F9C6-100B-428D-A27A-9149EFB39EFB}" presName="bigChev" presStyleLbl="node1" presStyleIdx="0" presStyleCnt="3"/>
      <dgm:spPr/>
    </dgm:pt>
    <dgm:pt modelId="{F000F09E-AC1B-49A3-9E3A-0020D1293A56}" type="pres">
      <dgm:prSet presAssocID="{54F9ADEA-BF3F-4D1D-86BE-811BF9AECE81}" presName="parTrans" presStyleCnt="0"/>
      <dgm:spPr/>
    </dgm:pt>
    <dgm:pt modelId="{DC50A88E-2A45-4D7C-A3EE-BF639B992652}" type="pres">
      <dgm:prSet presAssocID="{37A385AA-3E8D-4697-8CE5-AB19ADDAD248}" presName="node" presStyleLbl="alignAccFollowNode1" presStyleIdx="0" presStyleCnt="3">
        <dgm:presLayoutVars>
          <dgm:bulletEnabled val="1"/>
        </dgm:presLayoutVars>
      </dgm:prSet>
      <dgm:spPr/>
    </dgm:pt>
    <dgm:pt modelId="{344C342C-3613-4841-85AC-8A004A945B15}" type="pres">
      <dgm:prSet presAssocID="{A3E5F9C6-100B-428D-A27A-9149EFB39EFB}" presName="vSp" presStyleCnt="0"/>
      <dgm:spPr/>
    </dgm:pt>
    <dgm:pt modelId="{05EC89A1-8523-41E1-A7DF-CCF16E659F79}" type="pres">
      <dgm:prSet presAssocID="{C3C1CFC4-BC3F-4315-8A0E-B1325F54CFA9}" presName="horFlow" presStyleCnt="0"/>
      <dgm:spPr/>
    </dgm:pt>
    <dgm:pt modelId="{FE32DE7D-54FF-487A-881F-C918246BA576}" type="pres">
      <dgm:prSet presAssocID="{C3C1CFC4-BC3F-4315-8A0E-B1325F54CFA9}" presName="bigChev" presStyleLbl="node1" presStyleIdx="1" presStyleCnt="3"/>
      <dgm:spPr/>
    </dgm:pt>
    <dgm:pt modelId="{0D565468-DF69-4222-B1D0-2517F46AA4F3}" type="pres">
      <dgm:prSet presAssocID="{C0D871F5-20BF-45E7-89A6-546084A83DE5}" presName="parTrans" presStyleCnt="0"/>
      <dgm:spPr/>
    </dgm:pt>
    <dgm:pt modelId="{79DC9202-7421-4B16-81CD-09FBD0E14CDC}" type="pres">
      <dgm:prSet presAssocID="{2FC12DF2-23D4-4051-AED1-D877CB6B60F5}" presName="node" presStyleLbl="alignAccFollowNode1" presStyleIdx="1" presStyleCnt="3">
        <dgm:presLayoutVars>
          <dgm:bulletEnabled val="1"/>
        </dgm:presLayoutVars>
      </dgm:prSet>
      <dgm:spPr/>
    </dgm:pt>
    <dgm:pt modelId="{D073E3EB-D363-4BC2-A06E-9A882476EA6B}" type="pres">
      <dgm:prSet presAssocID="{C3C1CFC4-BC3F-4315-8A0E-B1325F54CFA9}" presName="vSp" presStyleCnt="0"/>
      <dgm:spPr/>
    </dgm:pt>
    <dgm:pt modelId="{CE69ACA4-7605-43B5-98A1-285E7801CAFB}" type="pres">
      <dgm:prSet presAssocID="{A8BCC5B5-DCD2-4B26-B97A-FA8BC41B8AAB}" presName="horFlow" presStyleCnt="0"/>
      <dgm:spPr/>
    </dgm:pt>
    <dgm:pt modelId="{5E55FFAC-CE8D-48D1-9D85-C7BA51751E93}" type="pres">
      <dgm:prSet presAssocID="{A8BCC5B5-DCD2-4B26-B97A-FA8BC41B8AAB}" presName="bigChev" presStyleLbl="node1" presStyleIdx="2" presStyleCnt="3"/>
      <dgm:spPr/>
    </dgm:pt>
    <dgm:pt modelId="{2FF6D671-5C29-44E5-BD5F-A12B7F96AFDD}" type="pres">
      <dgm:prSet presAssocID="{BCE89539-63BD-40EB-9387-9AD8B78368B8}" presName="parTrans" presStyleCnt="0"/>
      <dgm:spPr/>
    </dgm:pt>
    <dgm:pt modelId="{5A0B69A0-6817-4FCB-8F14-04AE615ECEB0}" type="pres">
      <dgm:prSet presAssocID="{F55DDDB7-46DC-43B7-A683-9A3373D1E497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EAA2620C-57F1-4FA0-AF48-C1AD335B705B}" srcId="{C3C1CFC4-BC3F-4315-8A0E-B1325F54CFA9}" destId="{2FC12DF2-23D4-4051-AED1-D877CB6B60F5}" srcOrd="0" destOrd="0" parTransId="{C0D871F5-20BF-45E7-89A6-546084A83DE5}" sibTransId="{E7B59BEF-E3BC-4548-9B21-1D3645E752B9}"/>
    <dgm:cxn modelId="{AD6E9411-DC18-4803-9C77-B226E80A62D2}" type="presOf" srcId="{F55DDDB7-46DC-43B7-A683-9A3373D1E497}" destId="{5A0B69A0-6817-4FCB-8F14-04AE615ECEB0}" srcOrd="0" destOrd="0" presId="urn:microsoft.com/office/officeart/2005/8/layout/lProcess3"/>
    <dgm:cxn modelId="{F555E614-40BF-411D-88F5-CF645781A476}" srcId="{A8BCC5B5-DCD2-4B26-B97A-FA8BC41B8AAB}" destId="{F55DDDB7-46DC-43B7-A683-9A3373D1E497}" srcOrd="0" destOrd="0" parTransId="{BCE89539-63BD-40EB-9387-9AD8B78368B8}" sibTransId="{9C82A2CB-256F-491D-B6B3-C854ADE8ED43}"/>
    <dgm:cxn modelId="{82E38017-FE62-4DC5-B387-D2246484F27A}" type="presOf" srcId="{2FC12DF2-23D4-4051-AED1-D877CB6B60F5}" destId="{79DC9202-7421-4B16-81CD-09FBD0E14CDC}" srcOrd="0" destOrd="0" presId="urn:microsoft.com/office/officeart/2005/8/layout/lProcess3"/>
    <dgm:cxn modelId="{E518A527-61E2-4FB6-92DC-37EBC19F2260}" type="presOf" srcId="{A225BB34-E34B-402C-999D-EB7464F592B4}" destId="{4600D74F-DCDF-4589-BA88-E60F9B3BD8B8}" srcOrd="0" destOrd="0" presId="urn:microsoft.com/office/officeart/2005/8/layout/lProcess3"/>
    <dgm:cxn modelId="{826B3B89-6F75-4E52-8992-05A93454A852}" srcId="{A225BB34-E34B-402C-999D-EB7464F592B4}" destId="{A3E5F9C6-100B-428D-A27A-9149EFB39EFB}" srcOrd="0" destOrd="0" parTransId="{199F3AB7-DD2F-455E-ABA6-A205B38273C3}" sibTransId="{75B65717-7E74-4E8C-AF9C-5888F469A8E8}"/>
    <dgm:cxn modelId="{A2E10E97-1C71-4AC2-AD47-D9DC8F5FEDD8}" type="presOf" srcId="{A3E5F9C6-100B-428D-A27A-9149EFB39EFB}" destId="{2346C190-128B-4DD6-8DD3-9BC352589F11}" srcOrd="0" destOrd="0" presId="urn:microsoft.com/office/officeart/2005/8/layout/lProcess3"/>
    <dgm:cxn modelId="{6931919B-92CA-472C-851F-28EC59962C94}" srcId="{A3E5F9C6-100B-428D-A27A-9149EFB39EFB}" destId="{37A385AA-3E8D-4697-8CE5-AB19ADDAD248}" srcOrd="0" destOrd="0" parTransId="{54F9ADEA-BF3F-4D1D-86BE-811BF9AECE81}" sibTransId="{AB8E256E-661B-4758-8D9B-2BA5ED119A03}"/>
    <dgm:cxn modelId="{9492EA9E-2AC4-4E41-9AED-DE8895D675AF}" type="presOf" srcId="{C3C1CFC4-BC3F-4315-8A0E-B1325F54CFA9}" destId="{FE32DE7D-54FF-487A-881F-C918246BA576}" srcOrd="0" destOrd="0" presId="urn:microsoft.com/office/officeart/2005/8/layout/lProcess3"/>
    <dgm:cxn modelId="{C56379B4-6A9B-4034-ABDA-632DEB0BF3B5}" srcId="{A225BB34-E34B-402C-999D-EB7464F592B4}" destId="{C3C1CFC4-BC3F-4315-8A0E-B1325F54CFA9}" srcOrd="1" destOrd="0" parTransId="{0D104579-374B-4D14-BDB8-6C9FD31EDC13}" sibTransId="{92F348A4-D7EB-41D4-98FA-2939122BCFCE}"/>
    <dgm:cxn modelId="{B0FFBFB7-4481-4CC9-94E4-2FD6DC990E89}" type="presOf" srcId="{37A385AA-3E8D-4697-8CE5-AB19ADDAD248}" destId="{DC50A88E-2A45-4D7C-A3EE-BF639B992652}" srcOrd="0" destOrd="0" presId="urn:microsoft.com/office/officeart/2005/8/layout/lProcess3"/>
    <dgm:cxn modelId="{852F6DED-807D-4E1E-8C92-27477C8185D8}" srcId="{A225BB34-E34B-402C-999D-EB7464F592B4}" destId="{A8BCC5B5-DCD2-4B26-B97A-FA8BC41B8AAB}" srcOrd="2" destOrd="0" parTransId="{33014597-0C46-4040-97C8-E4C862071A6F}" sibTransId="{D0F24281-0FAE-47D1-AFE0-9D50ED3D5237}"/>
    <dgm:cxn modelId="{29031BF5-125F-4D1F-88BD-201A472738A6}" type="presOf" srcId="{A8BCC5B5-DCD2-4B26-B97A-FA8BC41B8AAB}" destId="{5E55FFAC-CE8D-48D1-9D85-C7BA51751E93}" srcOrd="0" destOrd="0" presId="urn:microsoft.com/office/officeart/2005/8/layout/lProcess3"/>
    <dgm:cxn modelId="{0BE71F76-20A1-4C0A-82FB-9B30E9CF81BB}" type="presParOf" srcId="{4600D74F-DCDF-4589-BA88-E60F9B3BD8B8}" destId="{9C1DB376-357A-4B49-B739-CD2A5A932282}" srcOrd="0" destOrd="0" presId="urn:microsoft.com/office/officeart/2005/8/layout/lProcess3"/>
    <dgm:cxn modelId="{C71230E4-6BCB-4066-9F8B-7C88B88D61EC}" type="presParOf" srcId="{9C1DB376-357A-4B49-B739-CD2A5A932282}" destId="{2346C190-128B-4DD6-8DD3-9BC352589F11}" srcOrd="0" destOrd="0" presId="urn:microsoft.com/office/officeart/2005/8/layout/lProcess3"/>
    <dgm:cxn modelId="{CA56398E-6D95-4852-8ADD-DE8F0676757C}" type="presParOf" srcId="{9C1DB376-357A-4B49-B739-CD2A5A932282}" destId="{F000F09E-AC1B-49A3-9E3A-0020D1293A56}" srcOrd="1" destOrd="0" presId="urn:microsoft.com/office/officeart/2005/8/layout/lProcess3"/>
    <dgm:cxn modelId="{B071E274-94B6-49FF-AC98-F8A880407EB8}" type="presParOf" srcId="{9C1DB376-357A-4B49-B739-CD2A5A932282}" destId="{DC50A88E-2A45-4D7C-A3EE-BF639B992652}" srcOrd="2" destOrd="0" presId="urn:microsoft.com/office/officeart/2005/8/layout/lProcess3"/>
    <dgm:cxn modelId="{AE2B97D8-935E-478B-8C52-9B7ED7FE817F}" type="presParOf" srcId="{4600D74F-DCDF-4589-BA88-E60F9B3BD8B8}" destId="{344C342C-3613-4841-85AC-8A004A945B15}" srcOrd="1" destOrd="0" presId="urn:microsoft.com/office/officeart/2005/8/layout/lProcess3"/>
    <dgm:cxn modelId="{283014D4-2B6C-43E1-84CF-A978EC1F9198}" type="presParOf" srcId="{4600D74F-DCDF-4589-BA88-E60F9B3BD8B8}" destId="{05EC89A1-8523-41E1-A7DF-CCF16E659F79}" srcOrd="2" destOrd="0" presId="urn:microsoft.com/office/officeart/2005/8/layout/lProcess3"/>
    <dgm:cxn modelId="{7F0B156E-ED36-4EA2-9F31-FD3509E98263}" type="presParOf" srcId="{05EC89A1-8523-41E1-A7DF-CCF16E659F79}" destId="{FE32DE7D-54FF-487A-881F-C918246BA576}" srcOrd="0" destOrd="0" presId="urn:microsoft.com/office/officeart/2005/8/layout/lProcess3"/>
    <dgm:cxn modelId="{09284EDB-B26C-49D2-9BAF-119AFDB179E7}" type="presParOf" srcId="{05EC89A1-8523-41E1-A7DF-CCF16E659F79}" destId="{0D565468-DF69-4222-B1D0-2517F46AA4F3}" srcOrd="1" destOrd="0" presId="urn:microsoft.com/office/officeart/2005/8/layout/lProcess3"/>
    <dgm:cxn modelId="{26212B8B-8009-4BF7-97CE-97B3FC884AD1}" type="presParOf" srcId="{05EC89A1-8523-41E1-A7DF-CCF16E659F79}" destId="{79DC9202-7421-4B16-81CD-09FBD0E14CDC}" srcOrd="2" destOrd="0" presId="urn:microsoft.com/office/officeart/2005/8/layout/lProcess3"/>
    <dgm:cxn modelId="{52B4F5CA-8E0D-4959-9A7F-684C0B635F11}" type="presParOf" srcId="{4600D74F-DCDF-4589-BA88-E60F9B3BD8B8}" destId="{D073E3EB-D363-4BC2-A06E-9A882476EA6B}" srcOrd="3" destOrd="0" presId="urn:microsoft.com/office/officeart/2005/8/layout/lProcess3"/>
    <dgm:cxn modelId="{C06D67BC-6143-469C-A6BD-1E93B1FE09E1}" type="presParOf" srcId="{4600D74F-DCDF-4589-BA88-E60F9B3BD8B8}" destId="{CE69ACA4-7605-43B5-98A1-285E7801CAFB}" srcOrd="4" destOrd="0" presId="urn:microsoft.com/office/officeart/2005/8/layout/lProcess3"/>
    <dgm:cxn modelId="{B69DF8CE-3EA3-48B8-AD58-8D24129AD4C7}" type="presParOf" srcId="{CE69ACA4-7605-43B5-98A1-285E7801CAFB}" destId="{5E55FFAC-CE8D-48D1-9D85-C7BA51751E93}" srcOrd="0" destOrd="0" presId="urn:microsoft.com/office/officeart/2005/8/layout/lProcess3"/>
    <dgm:cxn modelId="{F5F9333C-C5E1-4D1B-B5F1-2E06C6FEF8CD}" type="presParOf" srcId="{CE69ACA4-7605-43B5-98A1-285E7801CAFB}" destId="{2FF6D671-5C29-44E5-BD5F-A12B7F96AFDD}" srcOrd="1" destOrd="0" presId="urn:microsoft.com/office/officeart/2005/8/layout/lProcess3"/>
    <dgm:cxn modelId="{52B3ECA5-33E1-4A22-9FA6-18278002912D}" type="presParOf" srcId="{CE69ACA4-7605-43B5-98A1-285E7801CAFB}" destId="{5A0B69A0-6817-4FCB-8F14-04AE615ECEB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6C190-128B-4DD6-8DD3-9BC352589F11}">
      <dsp:nvSpPr>
        <dsp:cNvPr id="0" name=""/>
        <dsp:cNvSpPr/>
      </dsp:nvSpPr>
      <dsp:spPr>
        <a:xfrm>
          <a:off x="991396" y="577"/>
          <a:ext cx="2448484" cy="979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Diabetes</a:t>
          </a:r>
        </a:p>
      </dsp:txBody>
      <dsp:txXfrm>
        <a:off x="1481093" y="577"/>
        <a:ext cx="1469091" cy="979393"/>
      </dsp:txXfrm>
    </dsp:sp>
    <dsp:sp modelId="{DC50A88E-2A45-4D7C-A3EE-BF639B992652}">
      <dsp:nvSpPr>
        <dsp:cNvPr id="0" name=""/>
        <dsp:cNvSpPr/>
      </dsp:nvSpPr>
      <dsp:spPr>
        <a:xfrm>
          <a:off x="3121577" y="83825"/>
          <a:ext cx="2032241" cy="8128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Logistic Regression</a:t>
          </a:r>
        </a:p>
      </dsp:txBody>
      <dsp:txXfrm>
        <a:off x="3528025" y="83825"/>
        <a:ext cx="1219345" cy="812896"/>
      </dsp:txXfrm>
    </dsp:sp>
    <dsp:sp modelId="{FE32DE7D-54FF-487A-881F-C918246BA576}">
      <dsp:nvSpPr>
        <dsp:cNvPr id="0" name=""/>
        <dsp:cNvSpPr/>
      </dsp:nvSpPr>
      <dsp:spPr>
        <a:xfrm>
          <a:off x="991396" y="1117086"/>
          <a:ext cx="2448484" cy="979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Heart</a:t>
          </a:r>
        </a:p>
      </dsp:txBody>
      <dsp:txXfrm>
        <a:off x="1481093" y="1117086"/>
        <a:ext cx="1469091" cy="979393"/>
      </dsp:txXfrm>
    </dsp:sp>
    <dsp:sp modelId="{79DC9202-7421-4B16-81CD-09FBD0E14CDC}">
      <dsp:nvSpPr>
        <dsp:cNvPr id="0" name=""/>
        <dsp:cNvSpPr/>
      </dsp:nvSpPr>
      <dsp:spPr>
        <a:xfrm>
          <a:off x="3121577" y="1200334"/>
          <a:ext cx="2032241" cy="8128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Decision Trees</a:t>
          </a:r>
        </a:p>
      </dsp:txBody>
      <dsp:txXfrm>
        <a:off x="3528025" y="1200334"/>
        <a:ext cx="1219345" cy="812896"/>
      </dsp:txXfrm>
    </dsp:sp>
    <dsp:sp modelId="{5E55FFAC-CE8D-48D1-9D85-C7BA51751E93}">
      <dsp:nvSpPr>
        <dsp:cNvPr id="0" name=""/>
        <dsp:cNvSpPr/>
      </dsp:nvSpPr>
      <dsp:spPr>
        <a:xfrm>
          <a:off x="991396" y="2233594"/>
          <a:ext cx="2448484" cy="979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Liver</a:t>
          </a:r>
        </a:p>
      </dsp:txBody>
      <dsp:txXfrm>
        <a:off x="1481093" y="2233594"/>
        <a:ext cx="1469091" cy="979393"/>
      </dsp:txXfrm>
    </dsp:sp>
    <dsp:sp modelId="{5A0B69A0-6817-4FCB-8F14-04AE615ECEB0}">
      <dsp:nvSpPr>
        <dsp:cNvPr id="0" name=""/>
        <dsp:cNvSpPr/>
      </dsp:nvSpPr>
      <dsp:spPr>
        <a:xfrm>
          <a:off x="3121577" y="2316843"/>
          <a:ext cx="2032241" cy="8128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Logistic Regression</a:t>
          </a:r>
        </a:p>
      </dsp:txBody>
      <dsp:txXfrm>
        <a:off x="3528025" y="2316843"/>
        <a:ext cx="1219345" cy="812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1/20/2023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576" y="3561140"/>
            <a:ext cx="9798423" cy="124358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RUBIX’23_27_codeZillas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02: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F6CA8B-6D25-A539-2A40-08D5A1920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1407459"/>
            <a:ext cx="11214100" cy="47822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BEING A HEALTHCARE PROVIDER CAN BE EXHAUSTING AND HECTIC, HENCE A TOOL THAT SPECIFICALLY CATERS TO THE NEEDS OF DIFFERENT HEALTHCARE PROVIDERS COULD BE OF GREAT BENEFIT. CREATE A TOOL THAT HELPS HEALTHCARE PROVIDERS WITH DIAGNOSIS, DISEASE DETECTION, AND HAS USER FRIENDLY FEATURES FOR HEALTHCARE PROFESSIONALS. ONE CAN INTRODUCE FEATURES/ APPLICATIONS TO EASE PROCESSES OF HEALTHCARE ADMINISTRATION OR OPERATIONS. ANY INNOVATIVE FEATURE WHICH WILL ENHANCE THE HEALTHCARE INDUSTRY. SO USE AI /ML TOOLS TO CREATE AN INNOVATIVE SOLUTION FOR THIS SECTOR.</a:t>
            </a:r>
          </a:p>
          <a:p>
            <a:r>
              <a:rPr lang="en-US" dirty="0"/>
              <a:t>IT SHOULD HELP WITH DISEASE DETECTION. </a:t>
            </a:r>
          </a:p>
          <a:p>
            <a:r>
              <a:rPr lang="en-US" dirty="0"/>
              <a:t>IT SHOULD OPTIMIZE PRESCRIPTION AND CARRY OUT DIAGNOSTIC GENERATION THROUGH       SPEECH OR HANDWRITTEN SCRIPT.</a:t>
            </a:r>
          </a:p>
          <a:p>
            <a:r>
              <a:rPr lang="en-US" dirty="0"/>
              <a:t>SHOULD SUGGEST DOCTORS ON THE BASIS OF SURROUNDING FACILITIES AVAILABLE AND SERVICE REQUIRED.</a:t>
            </a:r>
          </a:p>
          <a:p>
            <a:r>
              <a:rPr lang="en-US" dirty="0"/>
              <a:t>AVAILABLE LIC POLICY RECOMMENDATIONS SYSTEM. </a:t>
            </a:r>
          </a:p>
          <a:p>
            <a:r>
              <a:rPr lang="en-US" dirty="0"/>
              <a:t>IT SHOULD HAVE A FIELD FAQS WITH A CHATBOT.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96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364586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Implementing various types of ML models and selection of the one with highest accuracy.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Deploying the results with the help of a WebApp.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 </a:t>
            </a:r>
            <a:r>
              <a:rPr lang="en-US" sz="2400" dirty="0" err="1"/>
              <a:t>ChatBot</a:t>
            </a:r>
            <a:r>
              <a:rPr lang="en-US" sz="2400" dirty="0"/>
              <a:t> that can prescribe homely remedies and recommend medical facilities.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11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41804"/>
          </a:xfrm>
        </p:spPr>
        <p:txBody>
          <a:bodyPr/>
          <a:lstStyle/>
          <a:p>
            <a:r>
              <a:rPr lang="en-IN" dirty="0"/>
              <a:t>MACHINE LEARNING MODELS USED:</a:t>
            </a:r>
            <a:br>
              <a:rPr lang="en-IN" dirty="0">
                <a:solidFill>
                  <a:srgbClr val="C00000"/>
                </a:solidFill>
              </a:rPr>
            </a:br>
            <a:br>
              <a:rPr lang="en-IN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353672"/>
            <a:ext cx="6888629" cy="4249269"/>
          </a:xfrm>
        </p:spPr>
        <p:txBody>
          <a:bodyPr/>
          <a:lstStyle/>
          <a:p>
            <a:r>
              <a:rPr lang="en-IN" sz="2400" dirty="0"/>
              <a:t>DECISION TREES.</a:t>
            </a:r>
          </a:p>
          <a:p>
            <a:r>
              <a:rPr lang="en-IN" sz="2400" dirty="0"/>
              <a:t>NAÏVE BAYES .</a:t>
            </a:r>
          </a:p>
          <a:p>
            <a:r>
              <a:rPr lang="en-IN" sz="2400" dirty="0"/>
              <a:t>SUPPORT VECTOR MACHINE(SVM).</a:t>
            </a:r>
          </a:p>
          <a:p>
            <a:r>
              <a:rPr lang="en-IN" sz="2400" dirty="0"/>
              <a:t>LOGISTIC REGRESSION.</a:t>
            </a:r>
          </a:p>
          <a:p>
            <a:r>
              <a:rPr lang="en-IN" sz="2400" dirty="0"/>
              <a:t>RANDOM FOREST CLASSIFICATION.</a:t>
            </a:r>
          </a:p>
          <a:p>
            <a:r>
              <a:rPr lang="en-IN" sz="2400" dirty="0"/>
              <a:t>KERNEL SVM.</a:t>
            </a:r>
          </a:p>
          <a:p>
            <a:r>
              <a:rPr lang="en-IN" sz="2400" dirty="0"/>
              <a:t>K- NEAREST NEIGHOURS.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DIESEASE DETECTION PREDICTION</a:t>
            </a:r>
            <a:r>
              <a:rPr lang="en-US" dirty="0"/>
              <a:t>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5965265" cy="409324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F0F8AFA-E73C-3640-E06E-B1512E44F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2376416"/>
              </p:ext>
            </p:extLst>
          </p:nvPr>
        </p:nvGraphicFramePr>
        <p:xfrm>
          <a:off x="2156759" y="1734953"/>
          <a:ext cx="6145215" cy="3213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9F341A6-095C-7F7D-8EB6-5429D946C3B2}"/>
              </a:ext>
            </a:extLst>
          </p:cNvPr>
          <p:cNvSpPr txBox="1"/>
          <p:nvPr/>
        </p:nvSpPr>
        <p:spPr>
          <a:xfrm>
            <a:off x="302559" y="5426240"/>
            <a:ext cx="109496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These are the most efficient models for respective disease.</a:t>
            </a:r>
          </a:p>
        </p:txBody>
      </p:sp>
    </p:spTree>
    <p:extLst>
      <p:ext uri="{BB962C8B-B14F-4D97-AF65-F5344CB8AC3E}">
        <p14:creationId xmlns:p14="http://schemas.microsoft.com/office/powerpoint/2010/main" val="18115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 using </a:t>
            </a:r>
            <a:r>
              <a:rPr lang="en-US" dirty="0" err="1"/>
              <a:t>kommunicate</a:t>
            </a:r>
            <a:r>
              <a:rPr lang="en-US" dirty="0"/>
              <a:t>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3D6528-946F-D448-6BAF-7943BDAA7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1559859"/>
            <a:ext cx="11716871" cy="462980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ym typeface="Wingdings" panose="05000000000000000000" pitchFamily="2" charset="2"/>
              </a:rPr>
              <a:t></a:t>
            </a:r>
            <a:r>
              <a:rPr lang="en-IN" sz="3200" dirty="0"/>
              <a:t>A HealthCare Tool to prescribe remedies for some common bodily problems like fever, wounds, and cuts, headaches ,ETC.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>
                <a:sym typeface="Wingdings" panose="05000000000000000000" pitchFamily="2" charset="2"/>
              </a:rPr>
              <a:t></a:t>
            </a:r>
            <a:r>
              <a:rPr lang="en-IN" sz="3200" dirty="0"/>
              <a:t>This </a:t>
            </a:r>
            <a:r>
              <a:rPr lang="en-IN" sz="3200" dirty="0" err="1"/>
              <a:t>DocBot</a:t>
            </a:r>
            <a:r>
              <a:rPr lang="en-IN" sz="3200" dirty="0"/>
              <a:t> helps user with some homely remedies and        suggests doctors, and helps book appointments  according to their problems.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64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WEBAPP using </a:t>
            </a:r>
            <a:r>
              <a:rPr lang="en-US" dirty="0" err="1"/>
              <a:t>streamlit</a:t>
            </a:r>
            <a:r>
              <a:rPr lang="en-US" dirty="0"/>
              <a:t> 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3D6528-946F-D448-6BAF-7943BDAA7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1559859"/>
            <a:ext cx="11716871" cy="3567953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ym typeface="Wingdings" panose="05000000000000000000" pitchFamily="2" charset="2"/>
              </a:rPr>
              <a:t></a:t>
            </a:r>
            <a:r>
              <a:rPr lang="en-IN" sz="3400" dirty="0">
                <a:sym typeface="Wingdings" panose="05000000000000000000" pitchFamily="2" charset="2"/>
              </a:rPr>
              <a:t>Built a WebApp using </a:t>
            </a:r>
            <a:r>
              <a:rPr lang="en-IN" sz="3400" dirty="0" err="1">
                <a:sym typeface="Wingdings" panose="05000000000000000000" pitchFamily="2" charset="2"/>
              </a:rPr>
              <a:t>streamlit</a:t>
            </a:r>
            <a:r>
              <a:rPr lang="en-IN" sz="3400" dirty="0">
                <a:sym typeface="Wingdings" panose="05000000000000000000" pitchFamily="2" charset="2"/>
              </a:rPr>
              <a:t> which is an app framework             in python</a:t>
            </a:r>
            <a:r>
              <a:rPr lang="en-IN" sz="3400" dirty="0"/>
              <a:t>.</a:t>
            </a:r>
          </a:p>
          <a:p>
            <a:pPr marL="0" indent="0">
              <a:buNone/>
            </a:pPr>
            <a:endParaRPr lang="en-IN" sz="3400" dirty="0"/>
          </a:p>
          <a:p>
            <a:pPr marL="0" indent="0">
              <a:buNone/>
            </a:pPr>
            <a:r>
              <a:rPr lang="en-IN" sz="3400" dirty="0">
                <a:sym typeface="Wingdings" panose="05000000000000000000" pitchFamily="2" charset="2"/>
              </a:rPr>
              <a:t></a:t>
            </a:r>
            <a:r>
              <a:rPr lang="en-IN" sz="3400" dirty="0" err="1">
                <a:sym typeface="Wingdings" panose="05000000000000000000" pitchFamily="2" charset="2"/>
              </a:rPr>
              <a:t>streamlit</a:t>
            </a:r>
            <a:r>
              <a:rPr lang="en-IN" sz="3400" dirty="0">
                <a:sym typeface="Wingdings" panose="05000000000000000000" pitchFamily="2" charset="2"/>
              </a:rPr>
              <a:t> is compatible with python libraries (</a:t>
            </a:r>
            <a:r>
              <a:rPr lang="en-IN" sz="3400" dirty="0" err="1">
                <a:sym typeface="Wingdings" panose="05000000000000000000" pitchFamily="2" charset="2"/>
              </a:rPr>
              <a:t>numpy</a:t>
            </a:r>
            <a:r>
              <a:rPr lang="en-IN" sz="3400" dirty="0">
                <a:sym typeface="Wingdings" panose="05000000000000000000" pitchFamily="2" charset="2"/>
              </a:rPr>
              <a:t>, scikit-learn, matplotlib, pandas, etc.).</a:t>
            </a:r>
            <a:endParaRPr lang="en-IN" sz="3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17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3645861"/>
          </a:xfrm>
        </p:spPr>
        <p:txBody>
          <a:bodyPr/>
          <a:lstStyle/>
          <a:p>
            <a:r>
              <a:rPr lang="en-US" sz="2400" dirty="0"/>
              <a:t>We have used and learned different technologies, namely some python libraries, </a:t>
            </a:r>
            <a:r>
              <a:rPr lang="en-US" sz="2400" dirty="0" err="1"/>
              <a:t>streamlit</a:t>
            </a:r>
            <a:r>
              <a:rPr lang="en-US" sz="2400" dirty="0"/>
              <a:t> framework, and making a chatbot.</a:t>
            </a:r>
          </a:p>
          <a:p>
            <a:r>
              <a:rPr lang="en-US" sz="2400" dirty="0"/>
              <a:t>Thus, we were able to create a effective  solution.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191</TotalTime>
  <Words>377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Trade Gothic LT Pro</vt:lpstr>
      <vt:lpstr>Trebuchet MS</vt:lpstr>
      <vt:lpstr>Office Theme</vt:lpstr>
      <vt:lpstr>RUBIX’23_27_codeZillas</vt:lpstr>
      <vt:lpstr>PROBLEM STATEMENT 02:</vt:lpstr>
      <vt:lpstr>APPROACH:</vt:lpstr>
      <vt:lpstr>MACHINE LEARNING MODELS USED:  </vt:lpstr>
      <vt:lpstr>DIESEASE DETECTION PREDICTION:</vt:lpstr>
      <vt:lpstr>CHATBOT using kommunicate:</vt:lpstr>
      <vt:lpstr>WEBAPP using streamlit :</vt:lpstr>
      <vt:lpstr>CONCLUSION: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RUBIX’23_27_codeZillas</dc:title>
  <dc:creator>Yash Ingle</dc:creator>
  <cp:lastModifiedBy>Yash Ingle</cp:lastModifiedBy>
  <cp:revision>4</cp:revision>
  <dcterms:created xsi:type="dcterms:W3CDTF">2023-01-19T14:09:55Z</dcterms:created>
  <dcterms:modified xsi:type="dcterms:W3CDTF">2023-01-20T05:40:21Z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