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67" r:id="rId2"/>
    <p:sldId id="266" r:id="rId3"/>
    <p:sldId id="280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93617-450F-4F14-9E7C-0375509E6181}" v="173" dt="2023-06-21T18:22:29.264"/>
    <p1510:client id="{637B2BE2-0BE4-47E1-A98C-373BE7385900}" v="630" dt="2023-06-21T16:48:56.483"/>
    <p1510:client id="{77E38E3F-7ACD-4E3E-8E38-C2F363E2A1DF}" v="53" dt="2023-06-20T05:18:17.903"/>
    <p1510:client id="{88296323-73EE-4075-908B-B8F1B635583A}" v="1" dt="2023-06-21T16:49:40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42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9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7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65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9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1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3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2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4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39CA6-FF41-1B42-E0EE-787F6D08404A}"/>
              </a:ext>
            </a:extLst>
          </p:cNvPr>
          <p:cNvSpPr txBox="1"/>
          <p:nvPr/>
        </p:nvSpPr>
        <p:spPr>
          <a:xfrm>
            <a:off x="1661823" y="1346268"/>
            <a:ext cx="8868354" cy="2463667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Tata Virtual Experience Program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1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1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Visualisation: Empowering Business with Effective Insights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sz="3100" b="1" spc="15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19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3BAB23F9-9B50-73DA-74A1-4A7156E8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-4171"/>
            <a:ext cx="12187706" cy="68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3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7B42866-EA7E-7758-4AAF-8FB5D92B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-3043"/>
            <a:ext cx="12187706" cy="6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0EE94-A354-4F15-5C54-5E2B4B578D3D}"/>
              </a:ext>
            </a:extLst>
          </p:cNvPr>
          <p:cNvSpPr txBox="1"/>
          <p:nvPr/>
        </p:nvSpPr>
        <p:spPr>
          <a:xfrm>
            <a:off x="4297992" y="2719191"/>
            <a:ext cx="97076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ea typeface="Meiryo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1186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FE33C-52CF-4006-D35F-418214494A5C}"/>
              </a:ext>
            </a:extLst>
          </p:cNvPr>
          <p:cNvSpPr txBox="1"/>
          <p:nvPr/>
        </p:nvSpPr>
        <p:spPr>
          <a:xfrm>
            <a:off x="1661823" y="1346268"/>
            <a:ext cx="8868354" cy="2463667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Online Retail Platform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Sales Insights and Analysis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D6B20-82B6-FBC4-F63B-664731C59A39}"/>
              </a:ext>
            </a:extLst>
          </p:cNvPr>
          <p:cNvSpPr txBox="1"/>
          <p:nvPr/>
        </p:nvSpPr>
        <p:spPr>
          <a:xfrm>
            <a:off x="207065" y="386521"/>
            <a:ext cx="11278152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ea typeface="Meiryo"/>
              </a:rPr>
              <a:t>Task – 1</a:t>
            </a:r>
            <a:br>
              <a:rPr lang="en-US" sz="2800" dirty="0">
                <a:ea typeface="Meiryo"/>
              </a:rPr>
            </a:br>
            <a:endParaRPr lang="en-US" sz="2800" dirty="0">
              <a:ea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The CEO wants to examine the revenue data for the year 2011.</a:t>
            </a:r>
            <a:r>
              <a:rPr lang="en-US" sz="2000" dirty="0">
                <a:ea typeface="Meiryo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This means breaking down the revenue figures and observing the performance for each month individually and understanding the seasonal trends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3200" dirty="0">
                <a:ea typeface="Meiryo"/>
              </a:rPr>
            </a:br>
            <a:br>
              <a:rPr lang="en-US" sz="2800" dirty="0">
                <a:ea typeface="Meiryo"/>
              </a:rPr>
            </a:br>
            <a:br>
              <a:rPr lang="en-US" sz="2800" dirty="0">
                <a:ea typeface="Meiryo"/>
              </a:rPr>
            </a:br>
            <a:br>
              <a:rPr lang="en-US" sz="2800" dirty="0">
                <a:ea typeface="Meiryo"/>
              </a:rPr>
            </a:br>
            <a:br>
              <a:rPr lang="en-US" sz="2800" dirty="0">
                <a:ea typeface="Meiryo"/>
              </a:rPr>
            </a:br>
            <a:br>
              <a:rPr lang="en-US" sz="2800" dirty="0">
                <a:ea typeface="Meiryo"/>
              </a:rPr>
            </a:br>
            <a:br>
              <a:rPr lang="en-US" sz="2800" dirty="0">
                <a:ea typeface="Meiryo"/>
              </a:rPr>
            </a:br>
            <a:endParaRPr lang="en-US" sz="2800" dirty="0">
              <a:ea typeface="Meiryo"/>
            </a:endParaRPr>
          </a:p>
          <a:p>
            <a:endParaRPr lang="en-US" sz="28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6871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0AB57D4-1010-2171-1549-CC68E5F1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" y="3944"/>
            <a:ext cx="12187705" cy="68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6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E7EC8-C205-A5FA-3A7D-E850C6677244}"/>
              </a:ext>
            </a:extLst>
          </p:cNvPr>
          <p:cNvSpPr txBox="1"/>
          <p:nvPr/>
        </p:nvSpPr>
        <p:spPr>
          <a:xfrm>
            <a:off x="273878" y="384314"/>
            <a:ext cx="11805054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333333"/>
                </a:solidFill>
              </a:rPr>
              <a:t>Task - 2</a:t>
            </a:r>
            <a:r>
              <a:rPr lang="en-US" sz="3600" b="1" dirty="0">
                <a:solidFill>
                  <a:srgbClr val="333333"/>
                </a:solidFill>
                <a:ea typeface="Meiryo"/>
              </a:rPr>
              <a:t>​</a:t>
            </a:r>
            <a:endParaRPr lang="en-US" sz="3600" b="1" dirty="0">
              <a:solidFill>
                <a:srgbClr val="000000"/>
              </a:solidFill>
              <a:ea typeface="Meiryo"/>
            </a:endParaRPr>
          </a:p>
          <a:p>
            <a:endParaRPr lang="en-US" sz="2800" dirty="0">
              <a:ea typeface="Meiryo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Meiryo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The CMO wants to determine the Top 10 countries that generate the highest revenue for the retail store along with the quantity sold.</a:t>
            </a:r>
            <a:endParaRPr lang="en-US" sz="2800" dirty="0">
              <a:ea typeface="Meiryo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2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B40DDF8-9AFA-F3E5-7BB0-962EA22A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2806"/>
            <a:ext cx="12196416" cy="68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7D1E3-0585-D4BD-ECDA-EFFA46B5B712}"/>
              </a:ext>
            </a:extLst>
          </p:cNvPr>
          <p:cNvSpPr txBox="1"/>
          <p:nvPr/>
        </p:nvSpPr>
        <p:spPr>
          <a:xfrm>
            <a:off x="257665" y="351904"/>
            <a:ext cx="1159742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333333"/>
                </a:solidFill>
                <a:latin typeface="Meiryo"/>
                <a:ea typeface="Meiryo"/>
                <a:cs typeface="Segoe UI"/>
              </a:rPr>
              <a:t>Task - 3​</a:t>
            </a:r>
            <a:endParaRPr lang="en-US" sz="3600" b="1" dirty="0">
              <a:latin typeface="Meiryo"/>
              <a:ea typeface="Meiryo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Segoe UI"/>
              <a:cs typeface="Segoe U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Segoe UI"/>
                <a:cs typeface="Segoe UI"/>
              </a:rPr>
              <a:t>The CMO of the online retail store wants to view the information on the top 10 customers by revenue. ​</a:t>
            </a:r>
            <a:endParaRPr lang="en-US" dirty="0">
              <a:solidFill>
                <a:srgbClr val="000000"/>
              </a:solidFill>
              <a:latin typeface="Meiryo"/>
              <a:ea typeface="Meiry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2900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3149A65-B2C5-0145-6B1C-3A195EE4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800"/>
            <a:ext cx="12187706" cy="68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27D8B-E3D5-1690-7916-0EA50E3F4096}"/>
              </a:ext>
            </a:extLst>
          </p:cNvPr>
          <p:cNvSpPr txBox="1"/>
          <p:nvPr/>
        </p:nvSpPr>
        <p:spPr>
          <a:xfrm>
            <a:off x="362931" y="288981"/>
            <a:ext cx="1147936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333333"/>
                </a:solidFill>
                <a:latin typeface="Meiryo"/>
                <a:ea typeface="Meiryo"/>
                <a:cs typeface="Segoe UI"/>
              </a:rPr>
              <a:t>Task – 4</a:t>
            </a:r>
            <a:br>
              <a:rPr lang="en-US" sz="3200" dirty="0">
                <a:solidFill>
                  <a:srgbClr val="333333"/>
                </a:solidFill>
                <a:latin typeface="Segoe UI"/>
                <a:cs typeface="Segoe UI"/>
              </a:rPr>
            </a:br>
            <a:endParaRPr lang="en-US" sz="3200" dirty="0">
              <a:latin typeface="Segoe UI"/>
              <a:cs typeface="Segoe UI"/>
            </a:endParaRPr>
          </a:p>
          <a:p>
            <a:pPr marL="571500" indent="-5715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Meiryo"/>
                <a:cs typeface="Arial"/>
              </a:rPr>
              <a:t>The CEO wants to gain insights into the demand for their products across different regions and identify areas with high demand potential.</a:t>
            </a:r>
            <a:r>
              <a:rPr lang="en-US" sz="2800" dirty="0">
                <a:solidFill>
                  <a:srgbClr val="000000"/>
                </a:solidFill>
                <a:latin typeface="Segoe UI"/>
                <a:ea typeface="Meiryo"/>
                <a:cs typeface="Segoe UI"/>
              </a:rPr>
              <a:t> </a:t>
            </a:r>
            <a:endParaRPr lang="en-US">
              <a:ea typeface="Meiryo"/>
            </a:endParaRPr>
          </a:p>
          <a:p>
            <a:pPr marL="457200" indent="-457200">
              <a:buFont typeface="Arial"/>
              <a:buChar char="•"/>
            </a:pPr>
            <a:endParaRPr lang="en-US" sz="3200">
              <a:solidFill>
                <a:srgbClr val="404040"/>
              </a:solidFill>
              <a:latin typeface="Arial"/>
              <a:ea typeface="Meiryo"/>
              <a:cs typeface="Arial"/>
            </a:endParaRPr>
          </a:p>
          <a:p>
            <a:endParaRPr lang="en-US" sz="3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746840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209</cp:revision>
  <dcterms:created xsi:type="dcterms:W3CDTF">2023-06-20T05:13:08Z</dcterms:created>
  <dcterms:modified xsi:type="dcterms:W3CDTF">2023-06-21T18:24:20Z</dcterms:modified>
</cp:coreProperties>
</file>