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63" r:id="rId3"/>
    <p:sldId id="264" r:id="rId4"/>
    <p:sldId id="260" r:id="rId5"/>
    <p:sldId id="261" r:id="rId6"/>
    <p:sldId id="270" r:id="rId7"/>
    <p:sldId id="266" r:id="rId8"/>
    <p:sldId id="267" r:id="rId9"/>
    <p:sldId id="268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D2A107-8546-452F-B24D-86CEE4F36A0F}" v="438" dt="2023-06-22T13:27:09.881"/>
    <p1510:client id="{44C745D0-E721-477C-8448-F6E16972E8DA}" v="11" dt="2023-06-22T12:57:04.843"/>
    <p1510:client id="{6680B6E3-94E3-4FC6-81D9-445B30A83475}" v="653" dt="2023-06-22T12:54:24.454"/>
    <p1510:client id="{D8A7DB0C-164F-4C49-B3B4-5BB7036905F1}" v="6" dt="2023-06-22T12:55:46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8F48B1-134E-4D02-8E67-0615E9A867B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250F1C9-D886-4C06-8AE2-2212E98D8989}">
      <dgm:prSet/>
      <dgm:spPr/>
      <dgm:t>
        <a:bodyPr/>
        <a:lstStyle/>
        <a:p>
          <a:r>
            <a:rPr lang="en-US"/>
            <a:t>Manage a database of records.</a:t>
          </a:r>
        </a:p>
      </dgm:t>
    </dgm:pt>
    <dgm:pt modelId="{446469F5-27C1-4113-9478-EB0516489471}" type="parTrans" cxnId="{97D4DB32-5765-46D8-80AA-4FE84FC6C768}">
      <dgm:prSet/>
      <dgm:spPr/>
      <dgm:t>
        <a:bodyPr/>
        <a:lstStyle/>
        <a:p>
          <a:endParaRPr lang="en-US"/>
        </a:p>
      </dgm:t>
    </dgm:pt>
    <dgm:pt modelId="{49BFFFEF-648B-48F9-94D8-8ED2A0C1F0E2}" type="sibTrans" cxnId="{97D4DB32-5765-46D8-80AA-4FE84FC6C768}">
      <dgm:prSet/>
      <dgm:spPr/>
      <dgm:t>
        <a:bodyPr/>
        <a:lstStyle/>
        <a:p>
          <a:endParaRPr lang="en-US"/>
        </a:p>
      </dgm:t>
    </dgm:pt>
    <dgm:pt modelId="{A5AB4D79-54A5-4CFD-BD3C-F0D0E2036076}">
      <dgm:prSet/>
      <dgm:spPr/>
      <dgm:t>
        <a:bodyPr/>
        <a:lstStyle/>
        <a:p>
          <a:r>
            <a:rPr lang="en-US"/>
            <a:t>Operations to be performed:-</a:t>
          </a:r>
        </a:p>
      </dgm:t>
    </dgm:pt>
    <dgm:pt modelId="{41C062C4-B966-403D-87B7-C65B1CEC166B}" type="parTrans" cxnId="{5F57CC89-313F-4704-96DD-3F3317F729C3}">
      <dgm:prSet/>
      <dgm:spPr/>
      <dgm:t>
        <a:bodyPr/>
        <a:lstStyle/>
        <a:p>
          <a:endParaRPr lang="en-US"/>
        </a:p>
      </dgm:t>
    </dgm:pt>
    <dgm:pt modelId="{25D82FEE-1068-4AF5-A9B2-CF2E5DD31865}" type="sibTrans" cxnId="{5F57CC89-313F-4704-96DD-3F3317F729C3}">
      <dgm:prSet/>
      <dgm:spPr/>
      <dgm:t>
        <a:bodyPr/>
        <a:lstStyle/>
        <a:p>
          <a:endParaRPr lang="en-US"/>
        </a:p>
      </dgm:t>
    </dgm:pt>
    <dgm:pt modelId="{5357B5B1-89CF-4BDB-AB2D-3143AF72CC0D}">
      <dgm:prSet/>
      <dgm:spPr/>
      <dgm:t>
        <a:bodyPr/>
        <a:lstStyle/>
        <a:p>
          <a:r>
            <a:rPr lang="en-US"/>
            <a:t>Display menu.</a:t>
          </a:r>
        </a:p>
      </dgm:t>
    </dgm:pt>
    <dgm:pt modelId="{0CFA51CC-2502-46CD-9A29-D38BB389EDB0}" type="parTrans" cxnId="{2B719165-E514-4998-9C21-5DE1538F7C3E}">
      <dgm:prSet/>
      <dgm:spPr/>
      <dgm:t>
        <a:bodyPr/>
        <a:lstStyle/>
        <a:p>
          <a:endParaRPr lang="en-US"/>
        </a:p>
      </dgm:t>
    </dgm:pt>
    <dgm:pt modelId="{BEAD7BA6-9F58-4E32-8DFE-C84F2486997A}" type="sibTrans" cxnId="{2B719165-E514-4998-9C21-5DE1538F7C3E}">
      <dgm:prSet/>
      <dgm:spPr/>
      <dgm:t>
        <a:bodyPr/>
        <a:lstStyle/>
        <a:p>
          <a:endParaRPr lang="en-US"/>
        </a:p>
      </dgm:t>
    </dgm:pt>
    <dgm:pt modelId="{BA4FD860-8BF0-421B-9A05-D31F44C74857}">
      <dgm:prSet/>
      <dgm:spPr/>
      <dgm:t>
        <a:bodyPr/>
        <a:lstStyle/>
        <a:p>
          <a:r>
            <a:rPr lang="en-US"/>
            <a:t>Insert new record into (possibly empty) database.</a:t>
          </a:r>
        </a:p>
      </dgm:t>
    </dgm:pt>
    <dgm:pt modelId="{44B0DC64-D8C2-4E9E-81C6-92BF91287E16}" type="parTrans" cxnId="{7310C97C-E1DE-4D78-AE6A-C94DCC85040F}">
      <dgm:prSet/>
      <dgm:spPr/>
      <dgm:t>
        <a:bodyPr/>
        <a:lstStyle/>
        <a:p>
          <a:endParaRPr lang="en-US"/>
        </a:p>
      </dgm:t>
    </dgm:pt>
    <dgm:pt modelId="{E84E0865-2E88-4C3C-B465-B039A5A8DD7B}" type="sibTrans" cxnId="{7310C97C-E1DE-4D78-AE6A-C94DCC85040F}">
      <dgm:prSet/>
      <dgm:spPr/>
      <dgm:t>
        <a:bodyPr/>
        <a:lstStyle/>
        <a:p>
          <a:endParaRPr lang="en-US"/>
        </a:p>
      </dgm:t>
    </dgm:pt>
    <dgm:pt modelId="{6E4DD68E-1678-4C12-B406-6AFB0268FF31}">
      <dgm:prSet/>
      <dgm:spPr/>
      <dgm:t>
        <a:bodyPr/>
        <a:lstStyle/>
        <a:p>
          <a:r>
            <a:rPr lang="en-US"/>
            <a:t>Delete record.</a:t>
          </a:r>
        </a:p>
      </dgm:t>
    </dgm:pt>
    <dgm:pt modelId="{3E69336E-6C5F-44F5-8B3E-A99410A2EDEF}" type="parTrans" cxnId="{6A1812B8-C57A-465C-9BF9-A25E2D17F885}">
      <dgm:prSet/>
      <dgm:spPr/>
      <dgm:t>
        <a:bodyPr/>
        <a:lstStyle/>
        <a:p>
          <a:endParaRPr lang="en-US"/>
        </a:p>
      </dgm:t>
    </dgm:pt>
    <dgm:pt modelId="{10F7D45C-E25B-41C9-A82C-5A10670ED046}" type="sibTrans" cxnId="{6A1812B8-C57A-465C-9BF9-A25E2D17F885}">
      <dgm:prSet/>
      <dgm:spPr/>
      <dgm:t>
        <a:bodyPr/>
        <a:lstStyle/>
        <a:p>
          <a:endParaRPr lang="en-US"/>
        </a:p>
      </dgm:t>
    </dgm:pt>
    <dgm:pt modelId="{750D1386-1506-4FF9-83CA-E7B93E8F97C7}">
      <dgm:prSet/>
      <dgm:spPr/>
      <dgm:t>
        <a:bodyPr/>
        <a:lstStyle/>
        <a:p>
          <a:r>
            <a:rPr lang="en-US"/>
            <a:t>Update records.</a:t>
          </a:r>
        </a:p>
      </dgm:t>
    </dgm:pt>
    <dgm:pt modelId="{20137AA2-685D-4992-BC80-37A1F25CF2EB}" type="parTrans" cxnId="{DD750149-4E04-44DE-8F82-DD9007CEBE8A}">
      <dgm:prSet/>
      <dgm:spPr/>
      <dgm:t>
        <a:bodyPr/>
        <a:lstStyle/>
        <a:p>
          <a:endParaRPr lang="en-US"/>
        </a:p>
      </dgm:t>
    </dgm:pt>
    <dgm:pt modelId="{D674A95D-BCE0-4A4D-9D4B-5AA795395D1A}" type="sibTrans" cxnId="{DD750149-4E04-44DE-8F82-DD9007CEBE8A}">
      <dgm:prSet/>
      <dgm:spPr/>
      <dgm:t>
        <a:bodyPr/>
        <a:lstStyle/>
        <a:p>
          <a:endParaRPr lang="en-US"/>
        </a:p>
      </dgm:t>
    </dgm:pt>
    <dgm:pt modelId="{16F076FA-D9E7-426E-B9B9-2F584C0C662D}">
      <dgm:prSet/>
      <dgm:spPr/>
      <dgm:t>
        <a:bodyPr/>
        <a:lstStyle/>
        <a:p>
          <a:r>
            <a:rPr lang="en-US"/>
            <a:t>Search records.</a:t>
          </a:r>
        </a:p>
      </dgm:t>
    </dgm:pt>
    <dgm:pt modelId="{0AE4ABE1-BBB6-4A0A-9161-C8EDB01F89F9}" type="parTrans" cxnId="{FCA18C63-273C-4140-9317-B0EDFC6F32D5}">
      <dgm:prSet/>
      <dgm:spPr/>
      <dgm:t>
        <a:bodyPr/>
        <a:lstStyle/>
        <a:p>
          <a:endParaRPr lang="en-US"/>
        </a:p>
      </dgm:t>
    </dgm:pt>
    <dgm:pt modelId="{719A58EB-2477-4CB3-B4F5-88F6FCC28947}" type="sibTrans" cxnId="{FCA18C63-273C-4140-9317-B0EDFC6F32D5}">
      <dgm:prSet/>
      <dgm:spPr/>
      <dgm:t>
        <a:bodyPr/>
        <a:lstStyle/>
        <a:p>
          <a:endParaRPr lang="en-US"/>
        </a:p>
      </dgm:t>
    </dgm:pt>
    <dgm:pt modelId="{7D07A46C-89C4-4C55-9F96-B0ACF3D0F61A}" type="pres">
      <dgm:prSet presAssocID="{E38F48B1-134E-4D02-8E67-0615E9A867B5}" presName="linear" presStyleCnt="0">
        <dgm:presLayoutVars>
          <dgm:dir/>
          <dgm:animLvl val="lvl"/>
          <dgm:resizeHandles val="exact"/>
        </dgm:presLayoutVars>
      </dgm:prSet>
      <dgm:spPr/>
    </dgm:pt>
    <dgm:pt modelId="{932849A5-5498-4606-9425-F7FD714F18A2}" type="pres">
      <dgm:prSet presAssocID="{8250F1C9-D886-4C06-8AE2-2212E98D8989}" presName="parentLin" presStyleCnt="0"/>
      <dgm:spPr/>
    </dgm:pt>
    <dgm:pt modelId="{51CFC556-B4D7-4AFE-BCC4-7ED3039E8621}" type="pres">
      <dgm:prSet presAssocID="{8250F1C9-D886-4C06-8AE2-2212E98D8989}" presName="parentLeftMargin" presStyleLbl="node1" presStyleIdx="0" presStyleCnt="2"/>
      <dgm:spPr/>
    </dgm:pt>
    <dgm:pt modelId="{73AE3F07-F51D-431E-AE63-FCB19605D96A}" type="pres">
      <dgm:prSet presAssocID="{8250F1C9-D886-4C06-8AE2-2212E98D89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EC7E38D-8FDA-4B45-AEB6-6247671FBAB2}" type="pres">
      <dgm:prSet presAssocID="{8250F1C9-D886-4C06-8AE2-2212E98D8989}" presName="negativeSpace" presStyleCnt="0"/>
      <dgm:spPr/>
    </dgm:pt>
    <dgm:pt modelId="{9790BE10-4D73-44C8-874E-FE8AEA95E877}" type="pres">
      <dgm:prSet presAssocID="{8250F1C9-D886-4C06-8AE2-2212E98D8989}" presName="childText" presStyleLbl="conFgAcc1" presStyleIdx="0" presStyleCnt="2">
        <dgm:presLayoutVars>
          <dgm:bulletEnabled val="1"/>
        </dgm:presLayoutVars>
      </dgm:prSet>
      <dgm:spPr/>
    </dgm:pt>
    <dgm:pt modelId="{7E366443-42DA-4FD5-9F64-9AC82DEE1C1C}" type="pres">
      <dgm:prSet presAssocID="{49BFFFEF-648B-48F9-94D8-8ED2A0C1F0E2}" presName="spaceBetweenRectangles" presStyleCnt="0"/>
      <dgm:spPr/>
    </dgm:pt>
    <dgm:pt modelId="{B1977CBE-C0C6-4C74-829C-AB1AD91164E3}" type="pres">
      <dgm:prSet presAssocID="{A5AB4D79-54A5-4CFD-BD3C-F0D0E2036076}" presName="parentLin" presStyleCnt="0"/>
      <dgm:spPr/>
    </dgm:pt>
    <dgm:pt modelId="{A78EB532-C381-48BA-95A7-21DF7C1E564A}" type="pres">
      <dgm:prSet presAssocID="{A5AB4D79-54A5-4CFD-BD3C-F0D0E2036076}" presName="parentLeftMargin" presStyleLbl="node1" presStyleIdx="0" presStyleCnt="2"/>
      <dgm:spPr/>
    </dgm:pt>
    <dgm:pt modelId="{A9E5FB61-CB05-4B38-A1C7-5AC8D6FCF03D}" type="pres">
      <dgm:prSet presAssocID="{A5AB4D79-54A5-4CFD-BD3C-F0D0E203607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37CEE3A-5EC4-4E5F-A26A-63EDE3B7BC5B}" type="pres">
      <dgm:prSet presAssocID="{A5AB4D79-54A5-4CFD-BD3C-F0D0E2036076}" presName="negativeSpace" presStyleCnt="0"/>
      <dgm:spPr/>
    </dgm:pt>
    <dgm:pt modelId="{B59E653A-2802-44ED-8160-7EFCC665AF7F}" type="pres">
      <dgm:prSet presAssocID="{A5AB4D79-54A5-4CFD-BD3C-F0D0E203607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2B13C19-FD5E-4253-A333-5BC075E00C8D}" type="presOf" srcId="{A5AB4D79-54A5-4CFD-BD3C-F0D0E2036076}" destId="{A78EB532-C381-48BA-95A7-21DF7C1E564A}" srcOrd="0" destOrd="0" presId="urn:microsoft.com/office/officeart/2005/8/layout/list1"/>
    <dgm:cxn modelId="{97D4DB32-5765-46D8-80AA-4FE84FC6C768}" srcId="{E38F48B1-134E-4D02-8E67-0615E9A867B5}" destId="{8250F1C9-D886-4C06-8AE2-2212E98D8989}" srcOrd="0" destOrd="0" parTransId="{446469F5-27C1-4113-9478-EB0516489471}" sibTransId="{49BFFFEF-648B-48F9-94D8-8ED2A0C1F0E2}"/>
    <dgm:cxn modelId="{BF306B3A-2751-450B-B2A2-BE55D31A5572}" type="presOf" srcId="{5357B5B1-89CF-4BDB-AB2D-3143AF72CC0D}" destId="{B59E653A-2802-44ED-8160-7EFCC665AF7F}" srcOrd="0" destOrd="0" presId="urn:microsoft.com/office/officeart/2005/8/layout/list1"/>
    <dgm:cxn modelId="{FCA18C63-273C-4140-9317-B0EDFC6F32D5}" srcId="{A5AB4D79-54A5-4CFD-BD3C-F0D0E2036076}" destId="{16F076FA-D9E7-426E-B9B9-2F584C0C662D}" srcOrd="4" destOrd="0" parTransId="{0AE4ABE1-BBB6-4A0A-9161-C8EDB01F89F9}" sibTransId="{719A58EB-2477-4CB3-B4F5-88F6FCC28947}"/>
    <dgm:cxn modelId="{5AB7E064-9CD2-4460-A57E-FAD5E6FBE11E}" type="presOf" srcId="{A5AB4D79-54A5-4CFD-BD3C-F0D0E2036076}" destId="{A9E5FB61-CB05-4B38-A1C7-5AC8D6FCF03D}" srcOrd="1" destOrd="0" presId="urn:microsoft.com/office/officeart/2005/8/layout/list1"/>
    <dgm:cxn modelId="{2B719165-E514-4998-9C21-5DE1538F7C3E}" srcId="{A5AB4D79-54A5-4CFD-BD3C-F0D0E2036076}" destId="{5357B5B1-89CF-4BDB-AB2D-3143AF72CC0D}" srcOrd="0" destOrd="0" parTransId="{0CFA51CC-2502-46CD-9A29-D38BB389EDB0}" sibTransId="{BEAD7BA6-9F58-4E32-8DFE-C84F2486997A}"/>
    <dgm:cxn modelId="{DD750149-4E04-44DE-8F82-DD9007CEBE8A}" srcId="{A5AB4D79-54A5-4CFD-BD3C-F0D0E2036076}" destId="{750D1386-1506-4FF9-83CA-E7B93E8F97C7}" srcOrd="3" destOrd="0" parTransId="{20137AA2-685D-4992-BC80-37A1F25CF2EB}" sibTransId="{D674A95D-BCE0-4A4D-9D4B-5AA795395D1A}"/>
    <dgm:cxn modelId="{511D0F6E-8A22-4A15-82BC-B6AC599AC398}" type="presOf" srcId="{BA4FD860-8BF0-421B-9A05-D31F44C74857}" destId="{B59E653A-2802-44ED-8160-7EFCC665AF7F}" srcOrd="0" destOrd="1" presId="urn:microsoft.com/office/officeart/2005/8/layout/list1"/>
    <dgm:cxn modelId="{672F7A77-29ED-4AAB-80DB-CC93B2E1515F}" type="presOf" srcId="{8250F1C9-D886-4C06-8AE2-2212E98D8989}" destId="{51CFC556-B4D7-4AFE-BCC4-7ED3039E8621}" srcOrd="0" destOrd="0" presId="urn:microsoft.com/office/officeart/2005/8/layout/list1"/>
    <dgm:cxn modelId="{7310C97C-E1DE-4D78-AE6A-C94DCC85040F}" srcId="{A5AB4D79-54A5-4CFD-BD3C-F0D0E2036076}" destId="{BA4FD860-8BF0-421B-9A05-D31F44C74857}" srcOrd="1" destOrd="0" parTransId="{44B0DC64-D8C2-4E9E-81C6-92BF91287E16}" sibTransId="{E84E0865-2E88-4C3C-B465-B039A5A8DD7B}"/>
    <dgm:cxn modelId="{5F57CC89-313F-4704-96DD-3F3317F729C3}" srcId="{E38F48B1-134E-4D02-8E67-0615E9A867B5}" destId="{A5AB4D79-54A5-4CFD-BD3C-F0D0E2036076}" srcOrd="1" destOrd="0" parTransId="{41C062C4-B966-403D-87B7-C65B1CEC166B}" sibTransId="{25D82FEE-1068-4AF5-A9B2-CF2E5DD31865}"/>
    <dgm:cxn modelId="{45E1C08C-3C7C-4F21-AA0B-508370FEFF40}" type="presOf" srcId="{E38F48B1-134E-4D02-8E67-0615E9A867B5}" destId="{7D07A46C-89C4-4C55-9F96-B0ACF3D0F61A}" srcOrd="0" destOrd="0" presId="urn:microsoft.com/office/officeart/2005/8/layout/list1"/>
    <dgm:cxn modelId="{C2652990-22F9-47B0-A204-68934F57F84A}" type="presOf" srcId="{6E4DD68E-1678-4C12-B406-6AFB0268FF31}" destId="{B59E653A-2802-44ED-8160-7EFCC665AF7F}" srcOrd="0" destOrd="2" presId="urn:microsoft.com/office/officeart/2005/8/layout/list1"/>
    <dgm:cxn modelId="{3ACA5FB7-52D0-4420-82B3-F624B61A688F}" type="presOf" srcId="{8250F1C9-D886-4C06-8AE2-2212E98D8989}" destId="{73AE3F07-F51D-431E-AE63-FCB19605D96A}" srcOrd="1" destOrd="0" presId="urn:microsoft.com/office/officeart/2005/8/layout/list1"/>
    <dgm:cxn modelId="{6A1812B8-C57A-465C-9BF9-A25E2D17F885}" srcId="{A5AB4D79-54A5-4CFD-BD3C-F0D0E2036076}" destId="{6E4DD68E-1678-4C12-B406-6AFB0268FF31}" srcOrd="2" destOrd="0" parTransId="{3E69336E-6C5F-44F5-8B3E-A99410A2EDEF}" sibTransId="{10F7D45C-E25B-41C9-A82C-5A10670ED046}"/>
    <dgm:cxn modelId="{BDEE3CE0-D6ED-4524-A88D-8EE5334A10F3}" type="presOf" srcId="{750D1386-1506-4FF9-83CA-E7B93E8F97C7}" destId="{B59E653A-2802-44ED-8160-7EFCC665AF7F}" srcOrd="0" destOrd="3" presId="urn:microsoft.com/office/officeart/2005/8/layout/list1"/>
    <dgm:cxn modelId="{059347E9-FA49-4350-826F-864D504F40C4}" type="presOf" srcId="{16F076FA-D9E7-426E-B9B9-2F584C0C662D}" destId="{B59E653A-2802-44ED-8160-7EFCC665AF7F}" srcOrd="0" destOrd="4" presId="urn:microsoft.com/office/officeart/2005/8/layout/list1"/>
    <dgm:cxn modelId="{63FC8EDB-A5FB-4E34-8764-C6B4B49FEA3E}" type="presParOf" srcId="{7D07A46C-89C4-4C55-9F96-B0ACF3D0F61A}" destId="{932849A5-5498-4606-9425-F7FD714F18A2}" srcOrd="0" destOrd="0" presId="urn:microsoft.com/office/officeart/2005/8/layout/list1"/>
    <dgm:cxn modelId="{901B051E-C9C8-4B3F-B999-7E62FCA99EF5}" type="presParOf" srcId="{932849A5-5498-4606-9425-F7FD714F18A2}" destId="{51CFC556-B4D7-4AFE-BCC4-7ED3039E8621}" srcOrd="0" destOrd="0" presId="urn:microsoft.com/office/officeart/2005/8/layout/list1"/>
    <dgm:cxn modelId="{41593F20-323B-480B-8265-222C07BCC2A7}" type="presParOf" srcId="{932849A5-5498-4606-9425-F7FD714F18A2}" destId="{73AE3F07-F51D-431E-AE63-FCB19605D96A}" srcOrd="1" destOrd="0" presId="urn:microsoft.com/office/officeart/2005/8/layout/list1"/>
    <dgm:cxn modelId="{FB5C6961-13B8-46D1-A8B5-6FE7684EE0BB}" type="presParOf" srcId="{7D07A46C-89C4-4C55-9F96-B0ACF3D0F61A}" destId="{CEC7E38D-8FDA-4B45-AEB6-6247671FBAB2}" srcOrd="1" destOrd="0" presId="urn:microsoft.com/office/officeart/2005/8/layout/list1"/>
    <dgm:cxn modelId="{78876F56-4EED-4660-BCEE-0F53721BE243}" type="presParOf" srcId="{7D07A46C-89C4-4C55-9F96-B0ACF3D0F61A}" destId="{9790BE10-4D73-44C8-874E-FE8AEA95E877}" srcOrd="2" destOrd="0" presId="urn:microsoft.com/office/officeart/2005/8/layout/list1"/>
    <dgm:cxn modelId="{95E9EDC9-D63D-4D04-8DA2-6451D30F337F}" type="presParOf" srcId="{7D07A46C-89C4-4C55-9F96-B0ACF3D0F61A}" destId="{7E366443-42DA-4FD5-9F64-9AC82DEE1C1C}" srcOrd="3" destOrd="0" presId="urn:microsoft.com/office/officeart/2005/8/layout/list1"/>
    <dgm:cxn modelId="{AC0B2032-480F-4824-A0C4-8E3C9CDE20E7}" type="presParOf" srcId="{7D07A46C-89C4-4C55-9F96-B0ACF3D0F61A}" destId="{B1977CBE-C0C6-4C74-829C-AB1AD91164E3}" srcOrd="4" destOrd="0" presId="urn:microsoft.com/office/officeart/2005/8/layout/list1"/>
    <dgm:cxn modelId="{0764ED07-412C-4721-AD57-E5ECAD450C02}" type="presParOf" srcId="{B1977CBE-C0C6-4C74-829C-AB1AD91164E3}" destId="{A78EB532-C381-48BA-95A7-21DF7C1E564A}" srcOrd="0" destOrd="0" presId="urn:microsoft.com/office/officeart/2005/8/layout/list1"/>
    <dgm:cxn modelId="{E62A34EB-FCEE-41DC-A6F0-5ADEA8A9AAD7}" type="presParOf" srcId="{B1977CBE-C0C6-4C74-829C-AB1AD91164E3}" destId="{A9E5FB61-CB05-4B38-A1C7-5AC8D6FCF03D}" srcOrd="1" destOrd="0" presId="urn:microsoft.com/office/officeart/2005/8/layout/list1"/>
    <dgm:cxn modelId="{34112C82-C8E0-4C23-A611-DE3A4D219A5B}" type="presParOf" srcId="{7D07A46C-89C4-4C55-9F96-B0ACF3D0F61A}" destId="{537CEE3A-5EC4-4E5F-A26A-63EDE3B7BC5B}" srcOrd="5" destOrd="0" presId="urn:microsoft.com/office/officeart/2005/8/layout/list1"/>
    <dgm:cxn modelId="{FAC424D6-2AA8-46F9-83C1-F18960023C40}" type="presParOf" srcId="{7D07A46C-89C4-4C55-9F96-B0ACF3D0F61A}" destId="{B59E653A-2802-44ED-8160-7EFCC665AF7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0BE10-4D73-44C8-874E-FE8AEA95E877}">
      <dsp:nvSpPr>
        <dsp:cNvPr id="0" name=""/>
        <dsp:cNvSpPr/>
      </dsp:nvSpPr>
      <dsp:spPr>
        <a:xfrm>
          <a:off x="0" y="866090"/>
          <a:ext cx="5535749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E3F07-F51D-431E-AE63-FCB19605D96A}">
      <dsp:nvSpPr>
        <dsp:cNvPr id="0" name=""/>
        <dsp:cNvSpPr/>
      </dsp:nvSpPr>
      <dsp:spPr>
        <a:xfrm>
          <a:off x="276787" y="600410"/>
          <a:ext cx="3875024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467" tIns="0" rIns="14646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Manage a database of records.</a:t>
          </a:r>
        </a:p>
      </dsp:txBody>
      <dsp:txXfrm>
        <a:off x="302726" y="626349"/>
        <a:ext cx="3823146" cy="479482"/>
      </dsp:txXfrm>
    </dsp:sp>
    <dsp:sp modelId="{B59E653A-2802-44ED-8160-7EFCC665AF7F}">
      <dsp:nvSpPr>
        <dsp:cNvPr id="0" name=""/>
        <dsp:cNvSpPr/>
      </dsp:nvSpPr>
      <dsp:spPr>
        <a:xfrm>
          <a:off x="0" y="1682570"/>
          <a:ext cx="5535749" cy="32319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9636" tIns="374904" rIns="42963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Display menu.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Insert new record into (possibly empty) database.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Delete record.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Update records.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Search records.</a:t>
          </a:r>
        </a:p>
      </dsp:txBody>
      <dsp:txXfrm>
        <a:off x="0" y="1682570"/>
        <a:ext cx="5535749" cy="3231900"/>
      </dsp:txXfrm>
    </dsp:sp>
    <dsp:sp modelId="{A9E5FB61-CB05-4B38-A1C7-5AC8D6FCF03D}">
      <dsp:nvSpPr>
        <dsp:cNvPr id="0" name=""/>
        <dsp:cNvSpPr/>
      </dsp:nvSpPr>
      <dsp:spPr>
        <a:xfrm>
          <a:off x="276787" y="1416890"/>
          <a:ext cx="3875024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467" tIns="0" rIns="14646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Operations to be performed:-</a:t>
          </a:r>
        </a:p>
      </dsp:txBody>
      <dsp:txXfrm>
        <a:off x="302726" y="1442829"/>
        <a:ext cx="3823146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6/26/2023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31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0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7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6/26/2023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6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6/26/2023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1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6/26/2023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501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6/26/2023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4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7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6/26/2023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3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6/26/2023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4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17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0" r:id="rId6"/>
    <p:sldLayoutId id="2147483826" r:id="rId7"/>
    <p:sldLayoutId id="2147483827" r:id="rId8"/>
    <p:sldLayoutId id="2147483828" r:id="rId9"/>
    <p:sldLayoutId id="2147483829" r:id="rId10"/>
    <p:sldLayoutId id="214748383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obrava.wordpress.com/2015/09/11/digital-marketing-services-will-reach-120-billion-by-2020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E2BCD9-3A60-7BB0-C11C-DD2599C58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5000" b="1"/>
              <a:t>Inventory Management System</a:t>
            </a:r>
            <a:br>
              <a:rPr lang="en-US" sz="5000" b="1"/>
            </a:br>
            <a:endParaRPr lang="en-US" sz="5000" b="1"/>
          </a:p>
        </p:txBody>
      </p:sp>
    </p:spTree>
    <p:extLst>
      <p:ext uri="{BB962C8B-B14F-4D97-AF65-F5344CB8AC3E}">
        <p14:creationId xmlns:p14="http://schemas.microsoft.com/office/powerpoint/2010/main" val="271482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1AB38059-F43F-F607-D135-BE05DFD92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-1768"/>
            <a:ext cx="12200350" cy="686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4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B98A73B-E06C-A849-6243-B01795C4B8F2}"/>
              </a:ext>
            </a:extLst>
          </p:cNvPr>
          <p:cNvSpPr txBox="1"/>
          <p:nvPr/>
        </p:nvSpPr>
        <p:spPr>
          <a:xfrm>
            <a:off x="2190750" y="1346268"/>
            <a:ext cx="7810500" cy="3125338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spc="1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244976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E9CDB-D708-8694-87BF-98B0BED7890C}"/>
              </a:ext>
            </a:extLst>
          </p:cNvPr>
          <p:cNvSpPr txBox="1"/>
          <p:nvPr/>
        </p:nvSpPr>
        <p:spPr>
          <a:xfrm>
            <a:off x="1188340" y="1105232"/>
            <a:ext cx="3013545" cy="4277802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>
                <a:latin typeface="+mj-lt"/>
                <a:ea typeface="+mj-ea"/>
                <a:cs typeface="+mj-cs"/>
              </a:rPr>
              <a:t>Problem Statement</a:t>
            </a:r>
            <a:endParaRPr lang="en-US" sz="3200" b="1" spc="150">
              <a:latin typeface="+mj-lt"/>
              <a:ea typeface="Meiryo"/>
              <a:cs typeface="+mj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71194D59-4D30-9E6A-7AF1-B588950D52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3142724"/>
              </p:ext>
            </p:extLst>
          </p:nvPr>
        </p:nvGraphicFramePr>
        <p:xfrm>
          <a:off x="5972174" y="606239"/>
          <a:ext cx="5535749" cy="5514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60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C98EC-E022-77B1-C1B5-96579DAA8E9E}"/>
              </a:ext>
            </a:extLst>
          </p:cNvPr>
          <p:cNvSpPr txBox="1"/>
          <p:nvPr/>
        </p:nvSpPr>
        <p:spPr>
          <a:xfrm>
            <a:off x="98738" y="1960100"/>
            <a:ext cx="5847007" cy="4283179"/>
          </a:xfrm>
          <a:prstGeom prst="rect">
            <a:avLst/>
          </a:prstGeom>
        </p:spPr>
        <p:txBody>
          <a:bodyPr rot="0" spcFirstLastPara="0" vertOverflow="overflow" horzOverflow="overflow" vert="horz" wrap="square" lIns="109728" tIns="109728" rIns="109728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30000"/>
              </a:lnSpc>
              <a:spcBef>
                <a:spcPts val="930"/>
              </a:spcBef>
              <a:buFont typeface="Arial" panose="020B0503020204020204" pitchFamily="34" charset="0"/>
              <a:buChar char="•"/>
            </a:pPr>
            <a:r>
              <a:rPr lang="en-US" spc="150"/>
              <a:t>The inventory management system allows users to monitor and control inventory levels, track product movement, and generate bills for customers. </a:t>
            </a:r>
            <a:endParaRPr lang="en-US">
              <a:ea typeface="Meiryo"/>
            </a:endParaRPr>
          </a:p>
          <a:p>
            <a:pPr marL="285750" indent="-285750">
              <a:lnSpc>
                <a:spcPct val="130000"/>
              </a:lnSpc>
              <a:spcBef>
                <a:spcPts val="930"/>
              </a:spcBef>
              <a:buFont typeface="Arial" panose="020B0503020204020204" pitchFamily="34" charset="0"/>
              <a:buChar char="•"/>
            </a:pPr>
            <a:r>
              <a:rPr lang="en-US" spc="150"/>
              <a:t>The system is designed to enable users to manage their inventory accurately and effectively, ensuring that they have the right products in stock at the right time. </a:t>
            </a:r>
            <a:endParaRPr lang="en-US" spc="150">
              <a:ea typeface="Meiryo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" descr="Application, icon&#10;&#10;Description automatically generated">
            <a:extLst>
              <a:ext uri="{FF2B5EF4-FFF2-40B4-BE49-F238E27FC236}">
                <a16:creationId xmlns:a16="http://schemas.microsoft.com/office/drawing/2014/main" id="{B0BBD6E9-272B-D964-A420-768562CF2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950" y="1073827"/>
            <a:ext cx="3217333" cy="32173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2B2B2F-3532-4AB0-0EEE-6880668A4B61}"/>
              </a:ext>
            </a:extLst>
          </p:cNvPr>
          <p:cNvSpPr txBox="1"/>
          <p:nvPr/>
        </p:nvSpPr>
        <p:spPr>
          <a:xfrm>
            <a:off x="96407" y="890420"/>
            <a:ext cx="64065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ea typeface="Meiryo"/>
              </a:rPr>
              <a:t>Inventory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54353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5BF1AC-DFAC-0CBB-A6AC-4884FDA5F958}"/>
              </a:ext>
            </a:extLst>
          </p:cNvPr>
          <p:cNvSpPr txBox="1"/>
          <p:nvPr/>
        </p:nvSpPr>
        <p:spPr>
          <a:xfrm>
            <a:off x="77273" y="543424"/>
            <a:ext cx="6845119" cy="4369039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3600" b="1" spc="150"/>
              <a:t>Technologies</a:t>
            </a:r>
            <a:endParaRPr lang="en-US" sz="3600" b="1" spc="150">
              <a:ea typeface="Meiryo"/>
            </a:endParaRP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>
              <a:ea typeface="Meiryo"/>
            </a:endParaRP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endParaRPr lang="en-US" spc="150">
              <a:ea typeface="Meiryo"/>
            </a:endParaRP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/>
              <a:t>Python(</a:t>
            </a:r>
            <a:r>
              <a:rPr lang="en-US" spc="150" err="1"/>
              <a:t>Numpy</a:t>
            </a:r>
            <a:r>
              <a:rPr lang="en-US" spc="150"/>
              <a:t>, Matplotlib, </a:t>
            </a:r>
            <a:r>
              <a:rPr lang="en-US" spc="150" err="1"/>
              <a:t>Tkinter</a:t>
            </a:r>
            <a:r>
              <a:rPr lang="en-US" spc="150"/>
              <a:t>, etc.)</a:t>
            </a:r>
            <a:endParaRPr lang="en-US" spc="150">
              <a:ea typeface="Meiryo"/>
            </a:endParaRP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/>
              <a:t>Sqlite3, MySQL Workbench.</a:t>
            </a:r>
            <a:endParaRPr lang="en-US" spc="150">
              <a:ea typeface="Meiryo"/>
            </a:endParaRP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>
                <a:ea typeface="Meiryo"/>
              </a:rPr>
              <a:t>Tableau.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588B6924-897D-3DD1-8440-E5BE85FE7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89" r="-3" b="-3"/>
          <a:stretch/>
        </p:blipFill>
        <p:spPr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3CFE8A-A6A1-60DD-CC68-89BD4CDF8B15}"/>
              </a:ext>
            </a:extLst>
          </p:cNvPr>
          <p:cNvSpPr txBox="1"/>
          <p:nvPr/>
        </p:nvSpPr>
        <p:spPr>
          <a:xfrm>
            <a:off x="9399248" y="6657945"/>
            <a:ext cx="279275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760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FCA6D35-4CDD-BCC3-7E6D-15E42F94E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" y="-4259"/>
            <a:ext cx="12187706" cy="67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5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6565085C-DD52-DA54-B93D-E207FA040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216"/>
            <a:ext cx="12200350" cy="685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85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A7F69E7F-87DE-DAAF-C79A-C31E21213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2359"/>
            <a:ext cx="12200350" cy="685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6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5B055D6-F32D-B2C6-EC74-B2D01CCE2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-893"/>
            <a:ext cx="12200350" cy="685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32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2747EDA-EF4F-3B71-3D3D-6400E5DC1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-4784"/>
            <a:ext cx="12200350" cy="686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4646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SketchLinesVTI</vt:lpstr>
      <vt:lpstr>Inventory Management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2023-06-22T12:19:57Z</dcterms:created>
  <dcterms:modified xsi:type="dcterms:W3CDTF">2023-06-26T14:44:42Z</dcterms:modified>
</cp:coreProperties>
</file>