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7DB49-DFA2-4BE6-B5C0-90B2FA46C9A0}" v="4" dt="2024-01-19T05:38:24.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574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5557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8342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620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0452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090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210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6264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762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434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1/19/2024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2052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1/19/2024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291543241"/>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483987A-2F7D-C761-CE30-2345ECC72CD4}"/>
              </a:ext>
            </a:extLst>
          </p:cNvPr>
          <p:cNvSpPr>
            <a:spLocks noGrp="1"/>
          </p:cNvSpPr>
          <p:nvPr>
            <p:ph type="ctrTitle"/>
          </p:nvPr>
        </p:nvSpPr>
        <p:spPr>
          <a:xfrm>
            <a:off x="6018244" y="968369"/>
            <a:ext cx="5187820" cy="1635967"/>
          </a:xfrm>
        </p:spPr>
        <p:txBody>
          <a:bodyPr>
            <a:normAutofit fontScale="90000"/>
          </a:bodyPr>
          <a:lstStyle/>
          <a:p>
            <a:br>
              <a:rPr lang="en-IN" sz="5400" dirty="0"/>
            </a:br>
            <a:r>
              <a:rPr lang="en-IN" sz="5400" dirty="0"/>
              <a:t>Team-31</a:t>
            </a:r>
            <a:br>
              <a:rPr lang="en-IN" sz="5400" dirty="0"/>
            </a:br>
            <a:r>
              <a:rPr lang="en-IN" sz="5400" dirty="0" err="1"/>
              <a:t>Ctrl+Alt+Defeat</a:t>
            </a:r>
            <a:endParaRPr lang="en-IN" sz="5400" dirty="0"/>
          </a:p>
        </p:txBody>
      </p:sp>
      <p:sp>
        <p:nvSpPr>
          <p:cNvPr id="3" name="Subtitle 2">
            <a:extLst>
              <a:ext uri="{FF2B5EF4-FFF2-40B4-BE49-F238E27FC236}">
                <a16:creationId xmlns:a16="http://schemas.microsoft.com/office/drawing/2014/main" id="{483DCD69-EBCA-1885-F52E-0B73C4674059}"/>
              </a:ext>
            </a:extLst>
          </p:cNvPr>
          <p:cNvSpPr>
            <a:spLocks noGrp="1"/>
          </p:cNvSpPr>
          <p:nvPr>
            <p:ph type="subTitle" idx="1"/>
          </p:nvPr>
        </p:nvSpPr>
        <p:spPr>
          <a:xfrm>
            <a:off x="8612154" y="3928188"/>
            <a:ext cx="4571999" cy="3062455"/>
          </a:xfrm>
        </p:spPr>
        <p:txBody>
          <a:bodyPr>
            <a:normAutofit/>
          </a:bodyPr>
          <a:lstStyle/>
          <a:p>
            <a:pPr algn="l">
              <a:lnSpc>
                <a:spcPct val="115000"/>
              </a:lnSpc>
            </a:pPr>
            <a:r>
              <a:rPr lang="en-IN" dirty="0"/>
              <a:t>-Harsh Chaudhari</a:t>
            </a:r>
          </a:p>
          <a:p>
            <a:pPr algn="l">
              <a:lnSpc>
                <a:spcPct val="115000"/>
              </a:lnSpc>
            </a:pPr>
            <a:r>
              <a:rPr lang="en-IN" dirty="0"/>
              <a:t>-</a:t>
            </a:r>
            <a:r>
              <a:rPr lang="en-IN" dirty="0" err="1"/>
              <a:t>Shivdatt</a:t>
            </a:r>
            <a:r>
              <a:rPr lang="en-IN" dirty="0"/>
              <a:t> </a:t>
            </a:r>
            <a:r>
              <a:rPr lang="en-IN" dirty="0" err="1"/>
              <a:t>Jangam</a:t>
            </a:r>
            <a:endParaRPr lang="en-IN" dirty="0"/>
          </a:p>
          <a:p>
            <a:pPr algn="l">
              <a:lnSpc>
                <a:spcPct val="115000"/>
              </a:lnSpc>
            </a:pPr>
            <a:r>
              <a:rPr lang="en-IN" dirty="0"/>
              <a:t>-Ankush </a:t>
            </a:r>
            <a:r>
              <a:rPr lang="en-IN" dirty="0" err="1"/>
              <a:t>Yamkar</a:t>
            </a:r>
            <a:endParaRPr lang="en-IN" dirty="0"/>
          </a:p>
          <a:p>
            <a:pPr algn="l">
              <a:lnSpc>
                <a:spcPct val="115000"/>
              </a:lnSpc>
            </a:pPr>
            <a:r>
              <a:rPr lang="en-IN" dirty="0"/>
              <a:t>-Aryan </a:t>
            </a:r>
            <a:r>
              <a:rPr lang="en-IN" dirty="0" err="1"/>
              <a:t>Gurav</a:t>
            </a:r>
            <a:endParaRPr lang="en-IN" dirty="0"/>
          </a:p>
        </p:txBody>
      </p:sp>
      <p:pic>
        <p:nvPicPr>
          <p:cNvPr id="13" name="Picture 12" descr="Close-up of hopscotch on a sidewalk">
            <a:extLst>
              <a:ext uri="{FF2B5EF4-FFF2-40B4-BE49-F238E27FC236}">
                <a16:creationId xmlns:a16="http://schemas.microsoft.com/office/drawing/2014/main" id="{C78DF7EF-F018-A177-B3C1-5884832974E0}"/>
              </a:ext>
            </a:extLst>
          </p:cNvPr>
          <p:cNvPicPr>
            <a:picLocks noChangeAspect="1"/>
          </p:cNvPicPr>
          <p:nvPr/>
        </p:nvPicPr>
        <p:blipFill rotWithShape="1">
          <a:blip r:embed="rId2"/>
          <a:srcRect l="19830" r="18397"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61898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95D1-D368-4317-1D0D-2E6B6A0EE3A5}"/>
              </a:ext>
            </a:extLst>
          </p:cNvPr>
          <p:cNvSpPr>
            <a:spLocks noGrp="1"/>
          </p:cNvSpPr>
          <p:nvPr>
            <p:ph type="title"/>
          </p:nvPr>
        </p:nvSpPr>
        <p:spPr/>
        <p:txBody>
          <a:bodyPr/>
          <a:lstStyle/>
          <a:p>
            <a:r>
              <a:rPr lang="en-IN" dirty="0"/>
              <a:t>Domain – AI/ML </a:t>
            </a:r>
            <a:br>
              <a:rPr lang="en-IN" dirty="0"/>
            </a:br>
            <a:r>
              <a:rPr lang="en-IN" dirty="0"/>
              <a:t>PS-2 Disaster Management System</a:t>
            </a:r>
          </a:p>
        </p:txBody>
      </p:sp>
      <p:sp>
        <p:nvSpPr>
          <p:cNvPr id="3" name="Content Placeholder 2">
            <a:extLst>
              <a:ext uri="{FF2B5EF4-FFF2-40B4-BE49-F238E27FC236}">
                <a16:creationId xmlns:a16="http://schemas.microsoft.com/office/drawing/2014/main" id="{DE639938-C5AD-3CFE-92E5-F6F0B2BD05B7}"/>
              </a:ext>
            </a:extLst>
          </p:cNvPr>
          <p:cNvSpPr>
            <a:spLocks noGrp="1"/>
          </p:cNvSpPr>
          <p:nvPr>
            <p:ph idx="1"/>
          </p:nvPr>
        </p:nvSpPr>
        <p:spPr/>
        <p:txBody>
          <a:bodyPr/>
          <a:lstStyle/>
          <a:p>
            <a:pPr marL="0" indent="0">
              <a:buNone/>
            </a:pPr>
            <a:r>
              <a:rPr lang="en-US" dirty="0"/>
              <a:t>Natural and man-made disasters pose significant threats to communities worldwide, leading to loss of lives, property, and resources. Traditional disaster management systems often face challenges in timely response, resource allocation, and decision making. There is a need for an advanced AI/ML-based disaster management system that can enhance preparedness, response, and recovery efforts. </a:t>
            </a:r>
            <a:endParaRPr lang="en-IN" dirty="0"/>
          </a:p>
        </p:txBody>
      </p:sp>
    </p:spTree>
    <p:extLst>
      <p:ext uri="{BB962C8B-B14F-4D97-AF65-F5344CB8AC3E}">
        <p14:creationId xmlns:p14="http://schemas.microsoft.com/office/powerpoint/2010/main" val="255406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8CDF-4103-BFEE-105C-323633C64FDB}"/>
              </a:ext>
            </a:extLst>
          </p:cNvPr>
          <p:cNvSpPr>
            <a:spLocks noGrp="1"/>
          </p:cNvSpPr>
          <p:nvPr>
            <p:ph type="title"/>
          </p:nvPr>
        </p:nvSpPr>
        <p:spPr/>
        <p:txBody>
          <a:bodyPr/>
          <a:lstStyle/>
          <a:p>
            <a:r>
              <a:rPr lang="en-IN" dirty="0"/>
              <a:t>Technologies Stack</a:t>
            </a:r>
          </a:p>
        </p:txBody>
      </p:sp>
      <p:sp>
        <p:nvSpPr>
          <p:cNvPr id="3" name="Content Placeholder 2">
            <a:extLst>
              <a:ext uri="{FF2B5EF4-FFF2-40B4-BE49-F238E27FC236}">
                <a16:creationId xmlns:a16="http://schemas.microsoft.com/office/drawing/2014/main" id="{98688C87-00F2-1B8B-707A-DDFA367D2CD5}"/>
              </a:ext>
            </a:extLst>
          </p:cNvPr>
          <p:cNvSpPr>
            <a:spLocks noGrp="1"/>
          </p:cNvSpPr>
          <p:nvPr>
            <p:ph idx="1"/>
          </p:nvPr>
        </p:nvSpPr>
        <p:spPr/>
        <p:txBody>
          <a:bodyPr/>
          <a:lstStyle/>
          <a:p>
            <a:r>
              <a:rPr lang="en-IN" dirty="0"/>
              <a:t>MERN (</a:t>
            </a:r>
            <a:r>
              <a:rPr lang="en-IN" dirty="0" err="1"/>
              <a:t>MongoDb</a:t>
            </a:r>
            <a:r>
              <a:rPr lang="en-IN" dirty="0"/>
              <a:t>, </a:t>
            </a:r>
            <a:r>
              <a:rPr lang="en-IN" dirty="0" err="1"/>
              <a:t>ExpressJs</a:t>
            </a:r>
            <a:r>
              <a:rPr lang="en-IN" dirty="0"/>
              <a:t>, </a:t>
            </a:r>
            <a:r>
              <a:rPr lang="en-IN" dirty="0" err="1"/>
              <a:t>ReactJs</a:t>
            </a:r>
            <a:r>
              <a:rPr lang="en-IN" dirty="0"/>
              <a:t>, </a:t>
            </a:r>
            <a:r>
              <a:rPr lang="en-IN" dirty="0" err="1"/>
              <a:t>NodeJs</a:t>
            </a:r>
            <a:r>
              <a:rPr lang="en-IN" dirty="0"/>
              <a:t>)</a:t>
            </a:r>
          </a:p>
          <a:p>
            <a:r>
              <a:rPr lang="en-IN" dirty="0"/>
              <a:t>Machine Learning (Python , </a:t>
            </a:r>
            <a:r>
              <a:rPr lang="en-IN" dirty="0" err="1"/>
              <a:t>Tensorflow</a:t>
            </a:r>
            <a:r>
              <a:rPr lang="en-IN" dirty="0"/>
              <a:t>)</a:t>
            </a:r>
          </a:p>
          <a:p>
            <a:r>
              <a:rPr lang="en-IN" dirty="0"/>
              <a:t>Natural Language Processing </a:t>
            </a:r>
          </a:p>
          <a:p>
            <a:r>
              <a:rPr lang="en-IN" dirty="0"/>
              <a:t>Image Processing</a:t>
            </a:r>
          </a:p>
          <a:p>
            <a:r>
              <a:rPr lang="en-IN" dirty="0"/>
              <a:t>Web Scrapping</a:t>
            </a:r>
          </a:p>
        </p:txBody>
      </p:sp>
    </p:spTree>
    <p:extLst>
      <p:ext uri="{BB962C8B-B14F-4D97-AF65-F5344CB8AC3E}">
        <p14:creationId xmlns:p14="http://schemas.microsoft.com/office/powerpoint/2010/main" val="207579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11BF-BF91-4489-02BD-6288412F8DD0}"/>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E807AD20-F14C-495A-B2C3-4855C7379FDF}"/>
              </a:ext>
            </a:extLst>
          </p:cNvPr>
          <p:cNvSpPr>
            <a:spLocks noGrp="1"/>
          </p:cNvSpPr>
          <p:nvPr>
            <p:ph idx="1"/>
          </p:nvPr>
        </p:nvSpPr>
        <p:spPr/>
        <p:txBody>
          <a:bodyPr/>
          <a:lstStyle/>
          <a:p>
            <a:r>
              <a:rPr lang="en-IN" dirty="0"/>
              <a:t>Disaster Classification Through Images.</a:t>
            </a:r>
          </a:p>
          <a:p>
            <a:r>
              <a:rPr lang="en-IN" dirty="0"/>
              <a:t>Infrastructure Vulnerability Classification.</a:t>
            </a:r>
          </a:p>
          <a:p>
            <a:r>
              <a:rPr lang="en-IN" dirty="0"/>
              <a:t>Resource Allocation.</a:t>
            </a:r>
          </a:p>
          <a:p>
            <a:r>
              <a:rPr lang="en-IN" dirty="0"/>
              <a:t>Social Media Classification.</a:t>
            </a:r>
          </a:p>
        </p:txBody>
      </p:sp>
    </p:spTree>
    <p:extLst>
      <p:ext uri="{BB962C8B-B14F-4D97-AF65-F5344CB8AC3E}">
        <p14:creationId xmlns:p14="http://schemas.microsoft.com/office/powerpoint/2010/main" val="336307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11BF-BF91-4489-02BD-6288412F8DD0}"/>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E807AD20-F14C-495A-B2C3-4855C7379FDF}"/>
              </a:ext>
            </a:extLst>
          </p:cNvPr>
          <p:cNvSpPr>
            <a:spLocks noGrp="1"/>
          </p:cNvSpPr>
          <p:nvPr>
            <p:ph idx="1"/>
          </p:nvPr>
        </p:nvSpPr>
        <p:spPr/>
        <p:txBody>
          <a:bodyPr/>
          <a:lstStyle/>
          <a:p>
            <a:r>
              <a:rPr lang="en-IN" dirty="0"/>
              <a:t>Awareness and Planning.</a:t>
            </a:r>
          </a:p>
          <a:p>
            <a:r>
              <a:rPr lang="en-US" dirty="0"/>
              <a:t>Post-Disaster Data Analysis and Recovery Planning.</a:t>
            </a:r>
          </a:p>
          <a:p>
            <a:r>
              <a:rPr lang="en-IN" dirty="0"/>
              <a:t>Notification Alerts.</a:t>
            </a:r>
          </a:p>
          <a:p>
            <a:pPr marL="0" indent="0">
              <a:buNone/>
            </a:pPr>
            <a:br>
              <a:rPr lang="en-US" dirty="0"/>
            </a:br>
            <a:endParaRPr lang="en-IN" dirty="0"/>
          </a:p>
        </p:txBody>
      </p:sp>
    </p:spTree>
    <p:extLst>
      <p:ext uri="{BB962C8B-B14F-4D97-AF65-F5344CB8AC3E}">
        <p14:creationId xmlns:p14="http://schemas.microsoft.com/office/powerpoint/2010/main" val="295163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C5E6E0-4915-BF0A-C98B-A2644A467393}"/>
              </a:ext>
            </a:extLst>
          </p:cNvPr>
          <p:cNvSpPr>
            <a:spLocks noGrp="1"/>
          </p:cNvSpPr>
          <p:nvPr>
            <p:ph type="title"/>
          </p:nvPr>
        </p:nvSpPr>
        <p:spPr>
          <a:xfrm>
            <a:off x="0" y="0"/>
            <a:ext cx="12192000" cy="6858000"/>
          </a:xfrm>
        </p:spPr>
        <p:txBody>
          <a:bodyPr>
            <a:normAutofit/>
          </a:bodyPr>
          <a:lstStyle/>
          <a:p>
            <a:pPr algn="ctr"/>
            <a:r>
              <a:rPr lang="en-IN" sz="8800" b="1" dirty="0"/>
              <a:t>Thank </a:t>
            </a:r>
            <a:r>
              <a:rPr lang="en-IN" sz="7200" b="1" dirty="0"/>
              <a:t>You</a:t>
            </a:r>
            <a:r>
              <a:rPr lang="en-IN" sz="8800" b="1" dirty="0"/>
              <a:t>!!</a:t>
            </a:r>
          </a:p>
        </p:txBody>
      </p:sp>
    </p:spTree>
    <p:extLst>
      <p:ext uri="{BB962C8B-B14F-4D97-AF65-F5344CB8AC3E}">
        <p14:creationId xmlns:p14="http://schemas.microsoft.com/office/powerpoint/2010/main" val="3512298235"/>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33</TotalTime>
  <Words>156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Avenir Next LT Pro Light</vt:lpstr>
      <vt:lpstr>Sitka Subheading</vt:lpstr>
      <vt:lpstr>PebbleVTI</vt:lpstr>
      <vt:lpstr> Team-31 Ctrl+Alt+Defeat</vt:lpstr>
      <vt:lpstr>Domain – AI/ML  PS-2 Disaster Management System</vt:lpstr>
      <vt:lpstr>Technologies Stack</vt:lpstr>
      <vt:lpstr>Features</vt:lpstr>
      <vt:lpstr>Features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Team-31 Ctrl+Alt+Defeat</dc:title>
  <dc:creator>HARSH CHAUDHARI</dc:creator>
  <cp:lastModifiedBy>HARSH CHAUDHARI</cp:lastModifiedBy>
  <cp:revision>2</cp:revision>
  <dcterms:created xsi:type="dcterms:W3CDTF">2024-01-19T05:05:12Z</dcterms:created>
  <dcterms:modified xsi:type="dcterms:W3CDTF">2024-01-19T05:38:24Z</dcterms:modified>
</cp:coreProperties>
</file>