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101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Stock Sentiment </a:t>
            </a:r>
            <a:r>
              <a:rPr lang="en-US" b="1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MCA Major Project</a:t>
            </a:r>
          </a:p>
          <a:p>
            <a:r>
              <a:rPr dirty="0"/>
              <a:t>Harsh – O23MCA110262</a:t>
            </a:r>
          </a:p>
          <a:p>
            <a:r>
              <a:rPr dirty="0"/>
              <a:t>Chandigarh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umit\OneDrive\Pictures\Screenshots\Screenshot 2025-05-29 2322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8" y="778862"/>
            <a:ext cx="7734300" cy="521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15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umit\OneDrive\Pictures\Screenshots\Screenshot 2025-05-29 2322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81" y="512762"/>
            <a:ext cx="5994358" cy="578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5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sumit\OneDrive\Pictures\Screenshots\Screenshot 2025-05-29 2323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2" y="1226366"/>
            <a:ext cx="79629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08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sumit\OneDrive\Pictures\Screenshots\Screenshot 2025-05-29 2323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68" y="980775"/>
            <a:ext cx="8166101" cy="44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007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sumit\OneDrive\Pictures\Screenshots\Screenshot 2025-05-29 2323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990600"/>
            <a:ext cx="8070850" cy="436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364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sumit\OneDrive\Pictures\Screenshots\Screenshot 2025-05-29 2325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7" y="1536185"/>
            <a:ext cx="8159751" cy="456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885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sumit\OneDrive\Pictures\Screenshots\Screenshot 2025-05-29 2326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6" y="910582"/>
            <a:ext cx="793115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42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sumit\OneDrive\Pictures\Screenshots\Screenshot 2025-05-29 2326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61" y="911740"/>
            <a:ext cx="794385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63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Django-based modular structure</a:t>
            </a:r>
          </a:p>
          <a:p>
            <a:r>
              <a:t>- ML model integration for sentiment</a:t>
            </a:r>
          </a:p>
          <a:p>
            <a:r>
              <a:t>- Preprocessing using NLTK</a:t>
            </a:r>
          </a:p>
          <a:p>
            <a:r>
              <a:t>- Real-time user interaction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Text Input</a:t>
            </a:r>
          </a:p>
          <a:p>
            <a:r>
              <a:t>2. Preprocessing (tokenization, stopwords)</a:t>
            </a:r>
          </a:p>
          <a:p>
            <a:r>
              <a:t>3. Sentiment Prediction</a:t>
            </a:r>
          </a:p>
          <a:p>
            <a:r>
              <a:t>4. Output to User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Classify financial sentiment (positive, negative, neutral).</a:t>
            </a:r>
          </a:p>
          <a:p>
            <a:r>
              <a:rPr sz="2400" dirty="0"/>
              <a:t>- Explore sentiment vs. stock price correlation.</a:t>
            </a:r>
          </a:p>
          <a:p>
            <a:r>
              <a:rPr sz="2400" dirty="0"/>
              <a:t>- Build and deploy a web-based sentiment analysis system.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34" y="3441698"/>
            <a:ext cx="6874704" cy="30353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Unit Testing</a:t>
            </a:r>
          </a:p>
          <a:p>
            <a:r>
              <a:t>- Integration Testing</a:t>
            </a:r>
          </a:p>
          <a:p>
            <a:r>
              <a:t>- Functional Testing</a:t>
            </a:r>
          </a:p>
          <a:p>
            <a:r>
              <a:t>- Sample Cases:</a:t>
            </a:r>
          </a:p>
          <a:p>
            <a:r>
              <a:t>  - “Stocks are going up today” → Positive ✅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Biased sentiment output → Retrained with balanced data</a:t>
            </a:r>
          </a:p>
          <a:p>
            <a:r>
              <a:t>- UI didn’t show empty input error → Added validation</a:t>
            </a:r>
          </a:p>
          <a:p>
            <a:r>
              <a:t>- Large inputs crashing → Added length limit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accuracy with real data.</a:t>
            </a:r>
          </a:p>
          <a:p>
            <a:r>
              <a:t>- Effective UI integration.</a:t>
            </a:r>
          </a:p>
          <a:p>
            <a:r>
              <a:t>- Real-world applicability validated.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 traders/investors to make data-backed decisions.</a:t>
            </a:r>
          </a:p>
          <a:p>
            <a:r>
              <a:t>- Can evolve into a real-time sentiment dashboard.</a:t>
            </a:r>
          </a:p>
          <a:p>
            <a:r>
              <a:t>- Foundation for automated trading systems.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streaming from news/social media.</a:t>
            </a:r>
          </a:p>
          <a:p>
            <a:r>
              <a:t>- Integration of advanced models (RNNs, transformers).</a:t>
            </a:r>
          </a:p>
          <a:p>
            <a:r>
              <a:t>- Mobile app version.</a:t>
            </a:r>
          </a:p>
          <a:p>
            <a:r>
              <a:t>- Deeper financial data sources.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Demonstrated NLP/ML in stock sentiment analysis.</a:t>
            </a:r>
          </a:p>
          <a:p>
            <a:r>
              <a:t>- Practical system built and tested.</a:t>
            </a:r>
          </a:p>
          <a:p>
            <a:r>
              <a:t>- Foundation for further research in financial analytics.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143132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6150" y="4635684"/>
            <a:ext cx="7772400" cy="2222316"/>
          </a:xfrm>
        </p:spPr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 Submitted by: Harsh</a:t>
            </a:r>
          </a:p>
          <a:p>
            <a:r>
              <a:rPr lang="en-US" dirty="0"/>
              <a:t>Enrollment No: O23MCA110262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- Stock market influenced by public sentiment.</a:t>
            </a:r>
          </a:p>
          <a:p>
            <a:r>
              <a:rPr sz="2800" dirty="0"/>
              <a:t>- NLP helps extract sentiment from text.</a:t>
            </a:r>
          </a:p>
          <a:p>
            <a:r>
              <a:rPr sz="2800" dirty="0"/>
              <a:t>- Real-time analysis offers actionable insights.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075" y="3448206"/>
            <a:ext cx="5016380" cy="28068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SDLC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Requirement Analysis</a:t>
            </a:r>
          </a:p>
          <a:p>
            <a:r>
              <a:t>- System Design</a:t>
            </a:r>
          </a:p>
          <a:p>
            <a:r>
              <a:t>- Implementation</a:t>
            </a:r>
          </a:p>
          <a:p>
            <a:r>
              <a:t>- Testing</a:t>
            </a:r>
          </a:p>
          <a:p>
            <a:r>
              <a:t>- Deployment</a:t>
            </a:r>
          </a:p>
          <a:p>
            <a:r>
              <a:t>- Maintenance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HTML, CSS, JS</a:t>
            </a:r>
          </a:p>
          <a:p>
            <a:r>
              <a:t>- Backend: Django (Python)</a:t>
            </a:r>
          </a:p>
          <a:p>
            <a:r>
              <a:t>- ML: NLTK, TensorFlow, Scikit-learn</a:t>
            </a:r>
          </a:p>
          <a:p>
            <a:r>
              <a:t>- Storage: SQLite, PyDrive</a:t>
            </a:r>
          </a:p>
          <a:p>
            <a:r>
              <a:t>- APIs: Twilio, Python-Decouple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 a visual of system architecture diagram</a:t>
            </a:r>
          </a:p>
          <a:p>
            <a:r>
              <a:t>Layers: Frontend → Backend → ML/NLP → Database/File Storage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32" y="3309290"/>
            <a:ext cx="6580262" cy="2976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umit\OneDrive\Pictures\Screenshots\Screenshot 2025-05-29 2321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97" y="800100"/>
            <a:ext cx="7747000" cy="42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umit\OneDrive\Pictures\Screenshots\Screenshot 2025-05-29 2321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5031474"/>
            <a:ext cx="7614422" cy="103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umit\OneDrive\Pictures\Screenshots\Screenshot 2025-05-29 23202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92" y="1373230"/>
            <a:ext cx="7535809" cy="340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1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umit\OneDrive\Pictures\Screenshots\Screenshot 2025-05-29 23204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47" y="1139688"/>
            <a:ext cx="8198042" cy="437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46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sumit\OneDrive\Pictures\Screenshots\Screenshot 2025-05-29 23205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3" y="1186249"/>
            <a:ext cx="8641630" cy="49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418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</TotalTime>
  <Words>348</Words>
  <Application>Microsoft Office PowerPoint</Application>
  <PresentationFormat>On-screen Show (4:3)</PresentationFormat>
  <Paragraphs>69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Clarity</vt:lpstr>
      <vt:lpstr>Stock Sentiment Analysis</vt:lpstr>
      <vt:lpstr>Objective</vt:lpstr>
      <vt:lpstr>Introduction</vt:lpstr>
      <vt:lpstr>SDLC – Overview</vt:lpstr>
      <vt:lpstr>System Requirements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ML Pipeline</vt:lpstr>
      <vt:lpstr>Testing</vt:lpstr>
      <vt:lpstr>Challenges &amp; Fixes</vt:lpstr>
      <vt:lpstr>Results</vt:lpstr>
      <vt:lpstr>Applications</vt:lpstr>
      <vt:lpstr>Future Work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Sentiment Analysis</dc:title>
  <dc:subject/>
  <dc:creator/>
  <cp:keywords/>
  <dc:description>generated using python-pptx</dc:description>
  <cp:lastModifiedBy>Harsh choudhary</cp:lastModifiedBy>
  <cp:revision>3</cp:revision>
  <dcterms:created xsi:type="dcterms:W3CDTF">2013-01-27T09:14:16Z</dcterms:created>
  <dcterms:modified xsi:type="dcterms:W3CDTF">2025-05-30T08:26:24Z</dcterms:modified>
  <cp:category/>
</cp:coreProperties>
</file>