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A8D"/>
    <a:srgbClr val="B5C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C2F4-6F9D-46D4-972E-B1B5AF2F6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D1B46-D543-4C3F-B0FA-80E9D94E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3C01-51A9-4E8E-B489-4AFCEEBB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47ED-CCBA-48DE-A56B-6C07EAD5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9482-D26B-460A-994C-ADFB9D7D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0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F32C-37DE-4564-A929-75865831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9B698-F43E-497E-89DB-DCFE4EFD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4B62-7AED-44DA-A516-1AFEEDC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A0F5-5A91-4682-8D63-C5221C7E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2F55-3C71-4CAF-B6F9-5091CB8B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EC417-C1C0-4B5D-B994-CB5981E0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87AC4-269B-48C7-9011-4B9858A9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97CB-B06B-4FCF-A1FE-5D6C3FF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4B71-C3C5-49AC-AA8C-4D91A81D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84E3-70B3-4BF7-864E-5E79B444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5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9AB2-0153-4A36-89AA-64FC727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A55B-1726-4744-AD12-95CDB741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17F7-1CDB-4EB4-AC33-F8E7FAA9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01A2-05D5-4E3A-8A45-29DDFF3F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24A-107B-461D-8671-4B2200A4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C885-F5F1-4145-88E7-339575F8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B4F7-30EF-4377-A82B-B73A8FDE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CEEC-3C72-4B7C-8C89-20E4673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9699-E702-4F68-B784-E3AB7924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3F35-7334-4757-AD0D-414AD7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74C-953D-45DC-B10A-25C5931C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735A-8F5A-43B4-B576-BA7C8FD13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9F4F-5981-46D5-BEA2-E81FD91F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FB790-CC52-4591-AA57-D2BB94CD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38122-BF5B-40E9-BA27-484159AB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7634-7D39-461A-9438-B6C7E795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3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3172-DC71-4594-8436-AE33DDD7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3FCD-14C4-4738-AC61-24C63C57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4951-F6C4-43D1-A1E0-DF8B1BE14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07F06-6611-45DA-AA56-9BD6CE5A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2BEB6-0CBB-46E7-A9D5-CDE625E6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73A3B-9CD0-4744-BDDF-9AFA8138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859AF-446B-45E7-919E-98F67305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3A79-E0A6-495D-BE45-AE6B009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42EB-305C-4B59-BA68-09E05834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E4690-CA55-4EB6-A6A9-B6076F08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8FE3-90D1-439E-867F-2ECA50D4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E850-C8F1-426D-950A-2B8362B9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EF6EB-7A2D-4584-B367-749A8A1B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B1E7A-B03A-487C-B9FD-4E50F59A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58E8-F5A2-4107-AFA7-7DC12B48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43E9-7047-46CF-B64F-8E7B5F8B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5E32-3C60-49A3-81ED-1DE211E8A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BB32-35FA-4FC2-95FD-C83288AD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F1CDA-C687-4AAF-9870-6992AE6D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17727-8936-42B8-9312-56AE823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17EBF-396A-48F3-ADCD-CE268C7A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40BB-D920-4F97-9256-272BB263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EDB5A-2C9A-45DB-AB7C-E328036C4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9F44-D876-4D30-A6E1-5A6B24D1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9B660-9358-43A0-984F-FC86C1A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5DC2-A4C3-4C25-A5E8-02B21089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19835-16D0-404B-810D-2D36246B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4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23C60-6246-47C4-B3CE-4C6CE080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B361-50EC-4B99-8AA7-ADC749A4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DF29-A052-4230-A59D-FB75DB42C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96F6-8690-4E5B-869C-F07A5686BBAC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2AEE-AC61-4381-A92B-021F7254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AEBA-0E3A-483F-9682-38F17301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EF89-60AD-4632-B134-C3863102D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7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4FE1C9-3730-44E4-AE9C-A8B2160F3667}"/>
              </a:ext>
            </a:extLst>
          </p:cNvPr>
          <p:cNvSpPr/>
          <p:nvPr/>
        </p:nvSpPr>
        <p:spPr>
          <a:xfrm>
            <a:off x="2775283" y="1050069"/>
            <a:ext cx="2277979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01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265280-AF25-41B8-AED5-B96B58A76BF4}"/>
              </a:ext>
            </a:extLst>
          </p:cNvPr>
          <p:cNvSpPr/>
          <p:nvPr/>
        </p:nvSpPr>
        <p:spPr>
          <a:xfrm>
            <a:off x="2775283" y="1978150"/>
            <a:ext cx="2277979" cy="6463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02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A1EEB9-CD3C-4F64-BC37-F121341D20F0}"/>
              </a:ext>
            </a:extLst>
          </p:cNvPr>
          <p:cNvSpPr/>
          <p:nvPr/>
        </p:nvSpPr>
        <p:spPr>
          <a:xfrm>
            <a:off x="2775283" y="2906231"/>
            <a:ext cx="2277979" cy="646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03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0221B-1AD7-41FB-960E-F3036ABBD0A4}"/>
              </a:ext>
            </a:extLst>
          </p:cNvPr>
          <p:cNvSpPr/>
          <p:nvPr/>
        </p:nvSpPr>
        <p:spPr>
          <a:xfrm>
            <a:off x="2775283" y="3834312"/>
            <a:ext cx="2277979" cy="6463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04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87F7-7A56-49F6-A764-AD7C3EEEF8EE}"/>
              </a:ext>
            </a:extLst>
          </p:cNvPr>
          <p:cNvSpPr/>
          <p:nvPr/>
        </p:nvSpPr>
        <p:spPr>
          <a:xfrm>
            <a:off x="705853" y="673768"/>
            <a:ext cx="3497179" cy="53901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99C4-5B2E-4D3A-9A3B-EB6B9A3ED7A6}"/>
              </a:ext>
            </a:extLst>
          </p:cNvPr>
          <p:cNvSpPr/>
          <p:nvPr/>
        </p:nvSpPr>
        <p:spPr>
          <a:xfrm>
            <a:off x="705853" y="4844716"/>
            <a:ext cx="1219200" cy="12192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3863-EE20-4C43-AAD3-FD6CFF1F22BA}"/>
              </a:ext>
            </a:extLst>
          </p:cNvPr>
          <p:cNvSpPr/>
          <p:nvPr/>
        </p:nvSpPr>
        <p:spPr>
          <a:xfrm>
            <a:off x="1925052" y="4844716"/>
            <a:ext cx="2277979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4AE1A-2CD9-4385-8A69-F9F51C54D352}"/>
              </a:ext>
            </a:extLst>
          </p:cNvPr>
          <p:cNvSpPr/>
          <p:nvPr/>
        </p:nvSpPr>
        <p:spPr>
          <a:xfrm>
            <a:off x="705852" y="3625516"/>
            <a:ext cx="2277979" cy="1219200"/>
          </a:xfrm>
          <a:prstGeom prst="rect">
            <a:avLst/>
          </a:prstGeom>
          <a:solidFill>
            <a:srgbClr val="B5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09A0-C0D1-4A02-86BB-7DA5221E7D30}"/>
              </a:ext>
            </a:extLst>
          </p:cNvPr>
          <p:cNvSpPr/>
          <p:nvPr/>
        </p:nvSpPr>
        <p:spPr>
          <a:xfrm>
            <a:off x="2983831" y="3625516"/>
            <a:ext cx="1219200" cy="1219200"/>
          </a:xfrm>
          <a:prstGeom prst="rect">
            <a:avLst/>
          </a:prstGeom>
          <a:solidFill>
            <a:srgbClr val="69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7863E-B47B-49CA-ACAD-B7DB7F4FE629}"/>
              </a:ext>
            </a:extLst>
          </p:cNvPr>
          <p:cNvSpPr txBox="1"/>
          <p:nvPr/>
        </p:nvSpPr>
        <p:spPr>
          <a:xfrm>
            <a:off x="794082" y="3610708"/>
            <a:ext cx="210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MINI PROJECT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7D877-18B8-4885-90B2-9D4051617388}"/>
              </a:ext>
            </a:extLst>
          </p:cNvPr>
          <p:cNvSpPr txBox="1"/>
          <p:nvPr/>
        </p:nvSpPr>
        <p:spPr>
          <a:xfrm>
            <a:off x="3088102" y="3857653"/>
            <a:ext cx="11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DEPSTAR</a:t>
            </a:r>
          </a:p>
          <a:p>
            <a:r>
              <a:rPr lang="en-US" dirty="0"/>
              <a:t>4CSE2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343A2-6A55-42C4-A389-6DCA9753BA7E}"/>
              </a:ext>
            </a:extLst>
          </p:cNvPr>
          <p:cNvSpPr txBox="1"/>
          <p:nvPr/>
        </p:nvSpPr>
        <p:spPr>
          <a:xfrm>
            <a:off x="830178" y="4371652"/>
            <a:ext cx="21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VOICE ASSISTANT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E0CD-175F-4218-922D-F3713EDF90BE}"/>
              </a:ext>
            </a:extLst>
          </p:cNvPr>
          <p:cNvSpPr txBox="1"/>
          <p:nvPr/>
        </p:nvSpPr>
        <p:spPr>
          <a:xfrm>
            <a:off x="1949112" y="4879850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 TRIPATHI (D21DCS165)</a:t>
            </a:r>
          </a:p>
          <a:p>
            <a:r>
              <a:rPr lang="en-US" dirty="0"/>
              <a:t>RAJ PATEL (D21DCS161)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50FBD-9A0B-4650-AFF9-FE85A7AA415B}"/>
              </a:ext>
            </a:extLst>
          </p:cNvPr>
          <p:cNvSpPr txBox="1"/>
          <p:nvPr/>
        </p:nvSpPr>
        <p:spPr>
          <a:xfrm>
            <a:off x="6641432" y="818147"/>
            <a:ext cx="484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Why to use Alexa or SIRI when you can build </a:t>
            </a:r>
            <a:r>
              <a:rPr lang="en-US" sz="3600"/>
              <a:t>your own MARCO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53934-48D7-474D-B354-46C4C54C1295}"/>
              </a:ext>
            </a:extLst>
          </p:cNvPr>
          <p:cNvSpPr txBox="1"/>
          <p:nvPr/>
        </p:nvSpPr>
        <p:spPr>
          <a:xfrm>
            <a:off x="6847974" y="2757094"/>
            <a:ext cx="4720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 IT USING PYTHON LANGUAGE</a:t>
            </a:r>
            <a:endParaRPr lang="en-I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1963-5A0C-44C7-868C-2A7BE1950598}"/>
              </a:ext>
            </a:extLst>
          </p:cNvPr>
          <p:cNvSpPr txBox="1"/>
          <p:nvPr/>
        </p:nvSpPr>
        <p:spPr>
          <a:xfrm>
            <a:off x="6768766" y="4254749"/>
            <a:ext cx="51344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Python is an interpreted high-level general-purpose programming language.</a:t>
            </a:r>
          </a:p>
          <a:p>
            <a:endParaRPr lang="en-US" sz="2200" dirty="0"/>
          </a:p>
          <a:p>
            <a:r>
              <a:rPr lang="en-US" sz="2200" dirty="0"/>
              <a:t>Designed By: Guido van Rossum</a:t>
            </a:r>
          </a:p>
          <a:p>
            <a:r>
              <a:rPr lang="en-US" sz="2200" dirty="0"/>
              <a:t>Developer: Python Software Foundation</a:t>
            </a:r>
          </a:p>
          <a:p>
            <a:r>
              <a:rPr lang="en-US" sz="2200" dirty="0"/>
              <a:t>First Appeared: 20 February 1991</a:t>
            </a:r>
            <a:endParaRPr lang="en-IN" sz="2200" dirty="0"/>
          </a:p>
        </p:txBody>
      </p:sp>
      <p:pic>
        <p:nvPicPr>
          <p:cNvPr id="2" name="WhatsApp Audio 2022-02-04 at 12.08.41 AM">
            <a:hlinkClick r:id="" action="ppaction://media"/>
            <a:extLst>
              <a:ext uri="{FF2B5EF4-FFF2-40B4-BE49-F238E27FC236}">
                <a16:creationId xmlns:a16="http://schemas.microsoft.com/office/drawing/2014/main" id="{B2E4CB70-D30A-420F-AD8D-6058AC847C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8364" y="8310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83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4FE1C9-3730-44E4-AE9C-A8B2160F3667}"/>
              </a:ext>
            </a:extLst>
          </p:cNvPr>
          <p:cNvSpPr/>
          <p:nvPr/>
        </p:nvSpPr>
        <p:spPr>
          <a:xfrm>
            <a:off x="3914272" y="1050069"/>
            <a:ext cx="2277979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01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265280-AF25-41B8-AED5-B96B58A76BF4}"/>
              </a:ext>
            </a:extLst>
          </p:cNvPr>
          <p:cNvSpPr/>
          <p:nvPr/>
        </p:nvSpPr>
        <p:spPr>
          <a:xfrm>
            <a:off x="2775283" y="1978150"/>
            <a:ext cx="2277979" cy="6463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02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A1EEB9-CD3C-4F64-BC37-F121341D20F0}"/>
              </a:ext>
            </a:extLst>
          </p:cNvPr>
          <p:cNvSpPr/>
          <p:nvPr/>
        </p:nvSpPr>
        <p:spPr>
          <a:xfrm>
            <a:off x="2775283" y="2906231"/>
            <a:ext cx="2277979" cy="646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03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0221B-1AD7-41FB-960E-F3036ABBD0A4}"/>
              </a:ext>
            </a:extLst>
          </p:cNvPr>
          <p:cNvSpPr/>
          <p:nvPr/>
        </p:nvSpPr>
        <p:spPr>
          <a:xfrm>
            <a:off x="2775283" y="3834312"/>
            <a:ext cx="2277979" cy="6463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04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87F7-7A56-49F6-A764-AD7C3EEEF8EE}"/>
              </a:ext>
            </a:extLst>
          </p:cNvPr>
          <p:cNvSpPr/>
          <p:nvPr/>
        </p:nvSpPr>
        <p:spPr>
          <a:xfrm>
            <a:off x="705853" y="673768"/>
            <a:ext cx="3497179" cy="53901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99C4-5B2E-4D3A-9A3B-EB6B9A3ED7A6}"/>
              </a:ext>
            </a:extLst>
          </p:cNvPr>
          <p:cNvSpPr/>
          <p:nvPr/>
        </p:nvSpPr>
        <p:spPr>
          <a:xfrm>
            <a:off x="705853" y="4844716"/>
            <a:ext cx="1219200" cy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3863-EE20-4C43-AAD3-FD6CFF1F22BA}"/>
              </a:ext>
            </a:extLst>
          </p:cNvPr>
          <p:cNvSpPr/>
          <p:nvPr/>
        </p:nvSpPr>
        <p:spPr>
          <a:xfrm>
            <a:off x="1925052" y="4844716"/>
            <a:ext cx="2277979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4AE1A-2CD9-4385-8A69-F9F51C54D352}"/>
              </a:ext>
            </a:extLst>
          </p:cNvPr>
          <p:cNvSpPr/>
          <p:nvPr/>
        </p:nvSpPr>
        <p:spPr>
          <a:xfrm>
            <a:off x="705852" y="3625516"/>
            <a:ext cx="2277979" cy="1219200"/>
          </a:xfrm>
          <a:prstGeom prst="rect">
            <a:avLst/>
          </a:prstGeom>
          <a:solidFill>
            <a:srgbClr val="B5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09A0-C0D1-4A02-86BB-7DA5221E7D30}"/>
              </a:ext>
            </a:extLst>
          </p:cNvPr>
          <p:cNvSpPr/>
          <p:nvPr/>
        </p:nvSpPr>
        <p:spPr>
          <a:xfrm>
            <a:off x="2983831" y="3625516"/>
            <a:ext cx="1219200" cy="1219200"/>
          </a:xfrm>
          <a:prstGeom prst="rect">
            <a:avLst/>
          </a:prstGeom>
          <a:solidFill>
            <a:srgbClr val="69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7863E-B47B-49CA-ACAD-B7DB7F4FE629}"/>
              </a:ext>
            </a:extLst>
          </p:cNvPr>
          <p:cNvSpPr txBox="1"/>
          <p:nvPr/>
        </p:nvSpPr>
        <p:spPr>
          <a:xfrm>
            <a:off x="794082" y="3610708"/>
            <a:ext cx="210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MINI PROJECT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7D877-18B8-4885-90B2-9D4051617388}"/>
              </a:ext>
            </a:extLst>
          </p:cNvPr>
          <p:cNvSpPr txBox="1"/>
          <p:nvPr/>
        </p:nvSpPr>
        <p:spPr>
          <a:xfrm>
            <a:off x="3088102" y="3857653"/>
            <a:ext cx="11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DEPSTAR</a:t>
            </a:r>
          </a:p>
          <a:p>
            <a:r>
              <a:rPr lang="en-US" dirty="0"/>
              <a:t>4CSE2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343A2-6A55-42C4-A389-6DCA9753BA7E}"/>
              </a:ext>
            </a:extLst>
          </p:cNvPr>
          <p:cNvSpPr txBox="1"/>
          <p:nvPr/>
        </p:nvSpPr>
        <p:spPr>
          <a:xfrm>
            <a:off x="830178" y="4371652"/>
            <a:ext cx="21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VOICE ASSISTANT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E0CD-175F-4218-922D-F3713EDF90BE}"/>
              </a:ext>
            </a:extLst>
          </p:cNvPr>
          <p:cNvSpPr txBox="1"/>
          <p:nvPr/>
        </p:nvSpPr>
        <p:spPr>
          <a:xfrm>
            <a:off x="1949112" y="4879850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 TRIPATHI (D21DCS165)</a:t>
            </a:r>
          </a:p>
          <a:p>
            <a:r>
              <a:rPr lang="en-US" dirty="0"/>
              <a:t>RAJ PATEL (D21DCS161)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50FBD-9A0B-4650-AFF9-FE85A7AA415B}"/>
              </a:ext>
            </a:extLst>
          </p:cNvPr>
          <p:cNvSpPr txBox="1"/>
          <p:nvPr/>
        </p:nvSpPr>
        <p:spPr>
          <a:xfrm>
            <a:off x="6641432" y="818147"/>
            <a:ext cx="484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ZShuTi" panose="02010601030101010101" pitchFamily="2" charset="-122"/>
                <a:ea typeface="FZShuTi" panose="02010601030101010101" pitchFamily="2" charset="-122"/>
              </a:rPr>
              <a:t>Modules used to build Marco:</a:t>
            </a:r>
            <a:endParaRPr lang="en-IN" sz="36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1963-5A0C-44C7-868C-2A7BE1950598}"/>
              </a:ext>
            </a:extLst>
          </p:cNvPr>
          <p:cNvSpPr txBox="1"/>
          <p:nvPr/>
        </p:nvSpPr>
        <p:spPr>
          <a:xfrm>
            <a:off x="6496551" y="2111458"/>
            <a:ext cx="5134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Speech Recognition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Viner Hand ITC" panose="03070502030502020203" pitchFamily="66" charset="0"/>
              </a:rPr>
              <a:t>DateTime</a:t>
            </a:r>
            <a:endParaRPr lang="en-US" sz="2400" dirty="0">
              <a:latin typeface="Viner Hand ITC" panose="0307050203050202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Wikipedia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Web Browser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Requests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Viner Hand ITC" panose="03070502030502020203" pitchFamily="66" charset="0"/>
              </a:rPr>
              <a:t>PlaySound</a:t>
            </a:r>
            <a:endParaRPr lang="en-US" sz="2400" dirty="0">
              <a:latin typeface="Viner Hand ITC" panose="0307050203050202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</a:t>
            </a:r>
            <a:r>
              <a:rPr lang="en-US" sz="2400" dirty="0" err="1">
                <a:latin typeface="Viner Hand ITC" panose="03070502030502020203" pitchFamily="66" charset="0"/>
              </a:rPr>
              <a:t>gtts</a:t>
            </a:r>
            <a:endParaRPr lang="en-US" sz="2400" dirty="0">
              <a:latin typeface="Viner Hand ITC" panose="0307050203050202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</a:t>
            </a:r>
            <a:r>
              <a:rPr lang="en-US" sz="2400" dirty="0" err="1">
                <a:latin typeface="Viner Hand ITC" panose="03070502030502020203" pitchFamily="66" charset="0"/>
              </a:rPr>
              <a:t>Wolframalpha</a:t>
            </a:r>
            <a:endParaRPr lang="en-US" sz="2400" dirty="0">
              <a:latin typeface="Viner Hand ITC" panose="0307050203050202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</a:t>
            </a:r>
            <a:r>
              <a:rPr lang="en-US" sz="2400" dirty="0" err="1">
                <a:latin typeface="Viner Hand ITC" panose="03070502030502020203" pitchFamily="66" charset="0"/>
              </a:rPr>
              <a:t>Pyjokes</a:t>
            </a:r>
            <a:endParaRPr lang="en-US" sz="2400" dirty="0">
              <a:latin typeface="Viner Hand ITC" panose="03070502030502020203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Viner Hand ITC" panose="03070502030502020203" pitchFamily="66" charset="0"/>
              </a:rPr>
              <a:t> Selenium</a:t>
            </a:r>
            <a:endParaRPr lang="en-IN" sz="2400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850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4FE1C9-3730-44E4-AE9C-A8B2160F3667}"/>
              </a:ext>
            </a:extLst>
          </p:cNvPr>
          <p:cNvSpPr/>
          <p:nvPr/>
        </p:nvSpPr>
        <p:spPr>
          <a:xfrm>
            <a:off x="2775282" y="1050069"/>
            <a:ext cx="2277979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01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265280-AF25-41B8-AED5-B96B58A76BF4}"/>
              </a:ext>
            </a:extLst>
          </p:cNvPr>
          <p:cNvSpPr/>
          <p:nvPr/>
        </p:nvSpPr>
        <p:spPr>
          <a:xfrm>
            <a:off x="3818021" y="1975321"/>
            <a:ext cx="2277979" cy="6463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02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A1EEB9-CD3C-4F64-BC37-F121341D20F0}"/>
              </a:ext>
            </a:extLst>
          </p:cNvPr>
          <p:cNvSpPr/>
          <p:nvPr/>
        </p:nvSpPr>
        <p:spPr>
          <a:xfrm>
            <a:off x="2775283" y="2906231"/>
            <a:ext cx="2277979" cy="646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03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0221B-1AD7-41FB-960E-F3036ABBD0A4}"/>
              </a:ext>
            </a:extLst>
          </p:cNvPr>
          <p:cNvSpPr/>
          <p:nvPr/>
        </p:nvSpPr>
        <p:spPr>
          <a:xfrm>
            <a:off x="2775283" y="3834312"/>
            <a:ext cx="2277979" cy="6463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04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87F7-7A56-49F6-A764-AD7C3EEEF8EE}"/>
              </a:ext>
            </a:extLst>
          </p:cNvPr>
          <p:cNvSpPr/>
          <p:nvPr/>
        </p:nvSpPr>
        <p:spPr>
          <a:xfrm>
            <a:off x="705853" y="673768"/>
            <a:ext cx="3497179" cy="53901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99C4-5B2E-4D3A-9A3B-EB6B9A3ED7A6}"/>
              </a:ext>
            </a:extLst>
          </p:cNvPr>
          <p:cNvSpPr/>
          <p:nvPr/>
        </p:nvSpPr>
        <p:spPr>
          <a:xfrm>
            <a:off x="705853" y="4844716"/>
            <a:ext cx="1219200" cy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3863-EE20-4C43-AAD3-FD6CFF1F22BA}"/>
              </a:ext>
            </a:extLst>
          </p:cNvPr>
          <p:cNvSpPr/>
          <p:nvPr/>
        </p:nvSpPr>
        <p:spPr>
          <a:xfrm>
            <a:off x="1925052" y="4844716"/>
            <a:ext cx="2277979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4AE1A-2CD9-4385-8A69-F9F51C54D352}"/>
              </a:ext>
            </a:extLst>
          </p:cNvPr>
          <p:cNvSpPr/>
          <p:nvPr/>
        </p:nvSpPr>
        <p:spPr>
          <a:xfrm>
            <a:off x="705852" y="3625516"/>
            <a:ext cx="2277979" cy="1219200"/>
          </a:xfrm>
          <a:prstGeom prst="rect">
            <a:avLst/>
          </a:prstGeom>
          <a:solidFill>
            <a:srgbClr val="B5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09A0-C0D1-4A02-86BB-7DA5221E7D30}"/>
              </a:ext>
            </a:extLst>
          </p:cNvPr>
          <p:cNvSpPr/>
          <p:nvPr/>
        </p:nvSpPr>
        <p:spPr>
          <a:xfrm>
            <a:off x="2983831" y="3625516"/>
            <a:ext cx="1219200" cy="1219200"/>
          </a:xfrm>
          <a:prstGeom prst="rect">
            <a:avLst/>
          </a:prstGeom>
          <a:solidFill>
            <a:srgbClr val="69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7863E-B47B-49CA-ACAD-B7DB7F4FE629}"/>
              </a:ext>
            </a:extLst>
          </p:cNvPr>
          <p:cNvSpPr txBox="1"/>
          <p:nvPr/>
        </p:nvSpPr>
        <p:spPr>
          <a:xfrm>
            <a:off x="794082" y="3610708"/>
            <a:ext cx="210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MINI PROJECT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7D877-18B8-4885-90B2-9D4051617388}"/>
              </a:ext>
            </a:extLst>
          </p:cNvPr>
          <p:cNvSpPr txBox="1"/>
          <p:nvPr/>
        </p:nvSpPr>
        <p:spPr>
          <a:xfrm>
            <a:off x="3088102" y="3857653"/>
            <a:ext cx="11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DEPSTAR</a:t>
            </a:r>
          </a:p>
          <a:p>
            <a:r>
              <a:rPr lang="en-US" dirty="0"/>
              <a:t>4CSE2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343A2-6A55-42C4-A389-6DCA9753BA7E}"/>
              </a:ext>
            </a:extLst>
          </p:cNvPr>
          <p:cNvSpPr txBox="1"/>
          <p:nvPr/>
        </p:nvSpPr>
        <p:spPr>
          <a:xfrm>
            <a:off x="830178" y="4371652"/>
            <a:ext cx="21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VOICE ASSISTANT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E0CD-175F-4218-922D-F3713EDF90BE}"/>
              </a:ext>
            </a:extLst>
          </p:cNvPr>
          <p:cNvSpPr txBox="1"/>
          <p:nvPr/>
        </p:nvSpPr>
        <p:spPr>
          <a:xfrm>
            <a:off x="1949112" y="4879850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 TRIPATHI (D21DCS165)</a:t>
            </a:r>
          </a:p>
          <a:p>
            <a:r>
              <a:rPr lang="en-US" dirty="0"/>
              <a:t>RAJ PATEL (D21DCS161)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50FBD-9A0B-4650-AFF9-FE85A7AA415B}"/>
              </a:ext>
            </a:extLst>
          </p:cNvPr>
          <p:cNvSpPr txBox="1"/>
          <p:nvPr/>
        </p:nvSpPr>
        <p:spPr>
          <a:xfrm>
            <a:off x="6641432" y="818147"/>
            <a:ext cx="484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ZShuTi" panose="02010601030101010101" pitchFamily="2" charset="-122"/>
                <a:ea typeface="FZShuTi" panose="02010601030101010101" pitchFamily="2" charset="-122"/>
              </a:rPr>
              <a:t>Functionalities Marco can perform:</a:t>
            </a:r>
            <a:endParaRPr lang="en-IN" sz="36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1963-5A0C-44C7-868C-2A7BE1950598}"/>
              </a:ext>
            </a:extLst>
          </p:cNvPr>
          <p:cNvSpPr txBox="1"/>
          <p:nvPr/>
        </p:nvSpPr>
        <p:spPr>
          <a:xfrm>
            <a:off x="6496550" y="2111458"/>
            <a:ext cx="52209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Greeting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Date and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Sending Mail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Playing Music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Google Search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Opening YouTube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Joke Recitation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Power Point Presentation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General Talks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Change Background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News Recitation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Viner Hand ITC" panose="03070502030502020203" pitchFamily="66" charset="0"/>
              </a:rPr>
              <a:t> Locking and Shutting down system</a:t>
            </a:r>
            <a:endParaRPr lang="en-IN" sz="2200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8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4FE1C9-3730-44E4-AE9C-A8B2160F3667}"/>
              </a:ext>
            </a:extLst>
          </p:cNvPr>
          <p:cNvSpPr/>
          <p:nvPr/>
        </p:nvSpPr>
        <p:spPr>
          <a:xfrm>
            <a:off x="2775282" y="1050069"/>
            <a:ext cx="2277979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01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265280-AF25-41B8-AED5-B96B58A76BF4}"/>
              </a:ext>
            </a:extLst>
          </p:cNvPr>
          <p:cNvSpPr/>
          <p:nvPr/>
        </p:nvSpPr>
        <p:spPr>
          <a:xfrm>
            <a:off x="2775281" y="1974628"/>
            <a:ext cx="2277979" cy="6463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02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A1EEB9-CD3C-4F64-BC37-F121341D20F0}"/>
              </a:ext>
            </a:extLst>
          </p:cNvPr>
          <p:cNvSpPr/>
          <p:nvPr/>
        </p:nvSpPr>
        <p:spPr>
          <a:xfrm>
            <a:off x="3818021" y="2903182"/>
            <a:ext cx="2277979" cy="646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03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0221B-1AD7-41FB-960E-F3036ABBD0A4}"/>
              </a:ext>
            </a:extLst>
          </p:cNvPr>
          <p:cNvSpPr/>
          <p:nvPr/>
        </p:nvSpPr>
        <p:spPr>
          <a:xfrm>
            <a:off x="2775283" y="3834312"/>
            <a:ext cx="2277979" cy="6463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04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87F7-7A56-49F6-A764-AD7C3EEEF8EE}"/>
              </a:ext>
            </a:extLst>
          </p:cNvPr>
          <p:cNvSpPr/>
          <p:nvPr/>
        </p:nvSpPr>
        <p:spPr>
          <a:xfrm>
            <a:off x="705853" y="673768"/>
            <a:ext cx="3497179" cy="53901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99C4-5B2E-4D3A-9A3B-EB6B9A3ED7A6}"/>
              </a:ext>
            </a:extLst>
          </p:cNvPr>
          <p:cNvSpPr/>
          <p:nvPr/>
        </p:nvSpPr>
        <p:spPr>
          <a:xfrm>
            <a:off x="705853" y="4844716"/>
            <a:ext cx="1219200" cy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3863-EE20-4C43-AAD3-FD6CFF1F22BA}"/>
              </a:ext>
            </a:extLst>
          </p:cNvPr>
          <p:cNvSpPr/>
          <p:nvPr/>
        </p:nvSpPr>
        <p:spPr>
          <a:xfrm>
            <a:off x="1925052" y="4844716"/>
            <a:ext cx="2277979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4AE1A-2CD9-4385-8A69-F9F51C54D352}"/>
              </a:ext>
            </a:extLst>
          </p:cNvPr>
          <p:cNvSpPr/>
          <p:nvPr/>
        </p:nvSpPr>
        <p:spPr>
          <a:xfrm>
            <a:off x="705852" y="3625516"/>
            <a:ext cx="2277979" cy="1219200"/>
          </a:xfrm>
          <a:prstGeom prst="rect">
            <a:avLst/>
          </a:prstGeom>
          <a:solidFill>
            <a:srgbClr val="B5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09A0-C0D1-4A02-86BB-7DA5221E7D30}"/>
              </a:ext>
            </a:extLst>
          </p:cNvPr>
          <p:cNvSpPr/>
          <p:nvPr/>
        </p:nvSpPr>
        <p:spPr>
          <a:xfrm>
            <a:off x="2983831" y="3625516"/>
            <a:ext cx="1219200" cy="1219200"/>
          </a:xfrm>
          <a:prstGeom prst="rect">
            <a:avLst/>
          </a:prstGeom>
          <a:solidFill>
            <a:srgbClr val="69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7863E-B47B-49CA-ACAD-B7DB7F4FE629}"/>
              </a:ext>
            </a:extLst>
          </p:cNvPr>
          <p:cNvSpPr txBox="1"/>
          <p:nvPr/>
        </p:nvSpPr>
        <p:spPr>
          <a:xfrm>
            <a:off x="794082" y="3610708"/>
            <a:ext cx="210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MINI PROJECT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7D877-18B8-4885-90B2-9D4051617388}"/>
              </a:ext>
            </a:extLst>
          </p:cNvPr>
          <p:cNvSpPr txBox="1"/>
          <p:nvPr/>
        </p:nvSpPr>
        <p:spPr>
          <a:xfrm>
            <a:off x="3088102" y="3857653"/>
            <a:ext cx="11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DEPSTAR</a:t>
            </a:r>
          </a:p>
          <a:p>
            <a:r>
              <a:rPr lang="en-US" dirty="0"/>
              <a:t>4CSE2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343A2-6A55-42C4-A389-6DCA9753BA7E}"/>
              </a:ext>
            </a:extLst>
          </p:cNvPr>
          <p:cNvSpPr txBox="1"/>
          <p:nvPr/>
        </p:nvSpPr>
        <p:spPr>
          <a:xfrm>
            <a:off x="830178" y="4371652"/>
            <a:ext cx="21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VOICE ASSISTANT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E0CD-175F-4218-922D-F3713EDF90BE}"/>
              </a:ext>
            </a:extLst>
          </p:cNvPr>
          <p:cNvSpPr txBox="1"/>
          <p:nvPr/>
        </p:nvSpPr>
        <p:spPr>
          <a:xfrm>
            <a:off x="1949112" y="4879850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 TRIPATHI (D21DCS165)</a:t>
            </a:r>
          </a:p>
          <a:p>
            <a:r>
              <a:rPr lang="en-US" dirty="0"/>
              <a:t>RAJ PATEL (D21DCS161)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50FBD-9A0B-4650-AFF9-FE85A7AA415B}"/>
              </a:ext>
            </a:extLst>
          </p:cNvPr>
          <p:cNvSpPr txBox="1"/>
          <p:nvPr/>
        </p:nvSpPr>
        <p:spPr>
          <a:xfrm>
            <a:off x="6641432" y="810021"/>
            <a:ext cx="484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ZShuTi" panose="02010601030101010101" pitchFamily="2" charset="-122"/>
                <a:ea typeface="FZShuTi" panose="02010601030101010101" pitchFamily="2" charset="-122"/>
              </a:rPr>
              <a:t>Implementation of Marco:</a:t>
            </a:r>
            <a:endParaRPr lang="en-IN" sz="36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0D2C250E-B8B5-46D4-BBB3-AABC2072D61F}"/>
              </a:ext>
            </a:extLst>
          </p:cNvPr>
          <p:cNvSpPr/>
          <p:nvPr/>
        </p:nvSpPr>
        <p:spPr>
          <a:xfrm>
            <a:off x="6879188" y="2620959"/>
            <a:ext cx="4369202" cy="2699993"/>
          </a:xfrm>
          <a:prstGeom prst="bevel">
            <a:avLst/>
          </a:prstGeom>
          <a:pattFill prst="pct90">
            <a:fgClr>
              <a:schemeClr val="dk1"/>
            </a:fgClr>
            <a:bgClr>
              <a:schemeClr val="bg1"/>
            </a:bgClr>
          </a:pattFill>
          <a:ln>
            <a:noFill/>
          </a:ln>
          <a:effectLst>
            <a:outerShdw blurRad="50800" dist="1397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Kristen ITC" panose="03050502040202030202" pitchFamily="66" charset="0"/>
              </a:rPr>
              <a:t>How about we meet our Marco now !</a:t>
            </a:r>
            <a:endParaRPr lang="en-IN" sz="1800" dirty="0">
              <a:latin typeface="Kristen ITC" panose="03050502040202030202" pitchFamily="66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3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4FE1C9-3730-44E4-AE9C-A8B2160F3667}"/>
              </a:ext>
            </a:extLst>
          </p:cNvPr>
          <p:cNvSpPr/>
          <p:nvPr/>
        </p:nvSpPr>
        <p:spPr>
          <a:xfrm>
            <a:off x="2775282" y="1050069"/>
            <a:ext cx="2277979" cy="6463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01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265280-AF25-41B8-AED5-B96B58A76BF4}"/>
              </a:ext>
            </a:extLst>
          </p:cNvPr>
          <p:cNvSpPr/>
          <p:nvPr/>
        </p:nvSpPr>
        <p:spPr>
          <a:xfrm>
            <a:off x="2775281" y="1974628"/>
            <a:ext cx="2277979" cy="64633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02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A1EEB9-CD3C-4F64-BC37-F121341D20F0}"/>
              </a:ext>
            </a:extLst>
          </p:cNvPr>
          <p:cNvSpPr/>
          <p:nvPr/>
        </p:nvSpPr>
        <p:spPr>
          <a:xfrm>
            <a:off x="2775280" y="2903143"/>
            <a:ext cx="2277979" cy="64633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03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50221B-1AD7-41FB-960E-F3036ABBD0A4}"/>
              </a:ext>
            </a:extLst>
          </p:cNvPr>
          <p:cNvSpPr/>
          <p:nvPr/>
        </p:nvSpPr>
        <p:spPr>
          <a:xfrm>
            <a:off x="3818021" y="3836156"/>
            <a:ext cx="2277979" cy="64633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                  04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87F7-7A56-49F6-A764-AD7C3EEEF8EE}"/>
              </a:ext>
            </a:extLst>
          </p:cNvPr>
          <p:cNvSpPr/>
          <p:nvPr/>
        </p:nvSpPr>
        <p:spPr>
          <a:xfrm>
            <a:off x="705853" y="673768"/>
            <a:ext cx="3497179" cy="53901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165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A99C4-5B2E-4D3A-9A3B-EB6B9A3ED7A6}"/>
              </a:ext>
            </a:extLst>
          </p:cNvPr>
          <p:cNvSpPr/>
          <p:nvPr/>
        </p:nvSpPr>
        <p:spPr>
          <a:xfrm>
            <a:off x="705853" y="4844716"/>
            <a:ext cx="1219200" cy="121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73863-EE20-4C43-AAD3-FD6CFF1F22BA}"/>
              </a:ext>
            </a:extLst>
          </p:cNvPr>
          <p:cNvSpPr/>
          <p:nvPr/>
        </p:nvSpPr>
        <p:spPr>
          <a:xfrm>
            <a:off x="1925052" y="4844716"/>
            <a:ext cx="2277979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4AE1A-2CD9-4385-8A69-F9F51C54D352}"/>
              </a:ext>
            </a:extLst>
          </p:cNvPr>
          <p:cNvSpPr/>
          <p:nvPr/>
        </p:nvSpPr>
        <p:spPr>
          <a:xfrm>
            <a:off x="705852" y="3625516"/>
            <a:ext cx="2277979" cy="1219200"/>
          </a:xfrm>
          <a:prstGeom prst="rect">
            <a:avLst/>
          </a:prstGeom>
          <a:solidFill>
            <a:srgbClr val="B5C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B09A0-C0D1-4A02-86BB-7DA5221E7D30}"/>
              </a:ext>
            </a:extLst>
          </p:cNvPr>
          <p:cNvSpPr/>
          <p:nvPr/>
        </p:nvSpPr>
        <p:spPr>
          <a:xfrm>
            <a:off x="2983831" y="3625516"/>
            <a:ext cx="1219200" cy="1219200"/>
          </a:xfrm>
          <a:prstGeom prst="rect">
            <a:avLst/>
          </a:prstGeom>
          <a:solidFill>
            <a:srgbClr val="696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7863E-B47B-49CA-ACAD-B7DB7F4FE629}"/>
              </a:ext>
            </a:extLst>
          </p:cNvPr>
          <p:cNvSpPr txBox="1"/>
          <p:nvPr/>
        </p:nvSpPr>
        <p:spPr>
          <a:xfrm>
            <a:off x="794082" y="3610708"/>
            <a:ext cx="210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MINI PROJECT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7D877-18B8-4885-90B2-9D4051617388}"/>
              </a:ext>
            </a:extLst>
          </p:cNvPr>
          <p:cNvSpPr txBox="1"/>
          <p:nvPr/>
        </p:nvSpPr>
        <p:spPr>
          <a:xfrm>
            <a:off x="3088102" y="3857653"/>
            <a:ext cx="111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DEPSTAR</a:t>
            </a:r>
          </a:p>
          <a:p>
            <a:r>
              <a:rPr lang="en-US" dirty="0"/>
              <a:t>4CSE2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343A2-6A55-42C4-A389-6DCA9753BA7E}"/>
              </a:ext>
            </a:extLst>
          </p:cNvPr>
          <p:cNvSpPr txBox="1"/>
          <p:nvPr/>
        </p:nvSpPr>
        <p:spPr>
          <a:xfrm>
            <a:off x="830178" y="4371652"/>
            <a:ext cx="210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VOICE ASSISTANT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E0CD-175F-4218-922D-F3713EDF90BE}"/>
              </a:ext>
            </a:extLst>
          </p:cNvPr>
          <p:cNvSpPr txBox="1"/>
          <p:nvPr/>
        </p:nvSpPr>
        <p:spPr>
          <a:xfrm>
            <a:off x="1949112" y="4879850"/>
            <a:ext cx="2277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 TRIPATHI (D21DCS165)</a:t>
            </a:r>
          </a:p>
          <a:p>
            <a:r>
              <a:rPr lang="en-US" dirty="0"/>
              <a:t>RAJ PATEL (D21DCS161)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50FBD-9A0B-4650-AFF9-FE85A7AA415B}"/>
              </a:ext>
            </a:extLst>
          </p:cNvPr>
          <p:cNvSpPr txBox="1"/>
          <p:nvPr/>
        </p:nvSpPr>
        <p:spPr>
          <a:xfrm>
            <a:off x="6641432" y="818147"/>
            <a:ext cx="484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ZShuTi" panose="02010601030101010101" pitchFamily="2" charset="-122"/>
                <a:ea typeface="FZShuTi" panose="02010601030101010101" pitchFamily="2" charset="-122"/>
              </a:rPr>
              <a:t>Conclusion:</a:t>
            </a:r>
            <a:endParaRPr lang="en-IN" sz="3600" dirty="0">
              <a:latin typeface="FZShuTi" panose="02010601030101010101" pitchFamily="2" charset="-122"/>
              <a:ea typeface="FZShuTi" panose="02010601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1963-5A0C-44C7-868C-2A7BE1950598}"/>
              </a:ext>
            </a:extLst>
          </p:cNvPr>
          <p:cNvSpPr txBox="1"/>
          <p:nvPr/>
        </p:nvSpPr>
        <p:spPr>
          <a:xfrm>
            <a:off x="6496551" y="2111458"/>
            <a:ext cx="5134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Viner Hand ITC" panose="03070502030502020203" pitchFamily="66" charset="0"/>
              </a:rPr>
              <a:t>Please review our MARCO.</a:t>
            </a:r>
          </a:p>
          <a:p>
            <a:endParaRPr lang="en-US" sz="2200" dirty="0">
              <a:latin typeface="Viner Hand ITC" panose="03070502030502020203" pitchFamily="66" charset="0"/>
            </a:endParaRPr>
          </a:p>
          <a:p>
            <a:r>
              <a:rPr lang="en-US" sz="2200" dirty="0">
                <a:latin typeface="Viner Hand ITC" panose="03070502030502020203" pitchFamily="66" charset="0"/>
              </a:rPr>
              <a:t>We also request you to ask us anything regarding our project.</a:t>
            </a:r>
            <a:endParaRPr lang="en-IN" sz="2200" dirty="0">
              <a:latin typeface="Viner Hand ITC" panose="03070502030502020203" pitchFamily="66" charset="0"/>
            </a:endParaRPr>
          </a:p>
        </p:txBody>
      </p:sp>
      <p:pic>
        <p:nvPicPr>
          <p:cNvPr id="1026" name="Picture 2" descr="Thanks Thank You GIF - Find &amp;amp; Share on GIPHY">
            <a:extLst>
              <a:ext uri="{FF2B5EF4-FFF2-40B4-BE49-F238E27FC236}">
                <a16:creationId xmlns:a16="http://schemas.microsoft.com/office/drawing/2014/main" id="{63E34392-AF80-490E-8038-9554F04E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46" y="4064332"/>
            <a:ext cx="3257042" cy="217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5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270</Words>
  <Application>Microsoft Office PowerPoint</Application>
  <PresentationFormat>Widescreen</PresentationFormat>
  <Paragraphs>88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FZShuTi</vt:lpstr>
      <vt:lpstr>Algerian</vt:lpstr>
      <vt:lpstr>Arial</vt:lpstr>
      <vt:lpstr>Calibri</vt:lpstr>
      <vt:lpstr>Calibri Light</vt:lpstr>
      <vt:lpstr>Kristen ITC</vt:lpstr>
      <vt:lpstr>Viner Hand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HARSHIIT TRIPATHI</dc:creator>
  <cp:lastModifiedBy>HARSHIIT TRIPATHI</cp:lastModifiedBy>
  <cp:revision>19</cp:revision>
  <dcterms:created xsi:type="dcterms:W3CDTF">2022-02-02T18:00:30Z</dcterms:created>
  <dcterms:modified xsi:type="dcterms:W3CDTF">2022-02-14T09:03:40Z</dcterms:modified>
</cp:coreProperties>
</file>