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57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58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B6666-F02E-469D-BF11-A89BCD21E5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8E2CFE-0D24-43AC-A848-B0B464C34759}">
      <dgm:prSet phldrT="[Text]"/>
      <dgm:spPr/>
      <dgm:t>
        <a:bodyPr/>
        <a:lstStyle/>
        <a:p>
          <a:r>
            <a:rPr lang="en-US" dirty="0" smtClean="0"/>
            <a:t>Help Desk</a:t>
          </a:r>
          <a:endParaRPr lang="en-US" dirty="0"/>
        </a:p>
      </dgm:t>
    </dgm:pt>
    <dgm:pt modelId="{CC8CE176-DEB7-4582-AF35-4D113B337585}" type="parTrans" cxnId="{CF001EEA-37F7-447F-A5F3-AB381EACD061}">
      <dgm:prSet/>
      <dgm:spPr/>
      <dgm:t>
        <a:bodyPr/>
        <a:lstStyle/>
        <a:p>
          <a:endParaRPr lang="en-US"/>
        </a:p>
      </dgm:t>
    </dgm:pt>
    <dgm:pt modelId="{91C5864D-262D-4277-8A5F-738D49AB06FE}" type="sibTrans" cxnId="{CF001EEA-37F7-447F-A5F3-AB381EACD061}">
      <dgm:prSet/>
      <dgm:spPr/>
      <dgm:t>
        <a:bodyPr/>
        <a:lstStyle/>
        <a:p>
          <a:endParaRPr lang="en-US"/>
        </a:p>
      </dgm:t>
    </dgm:pt>
    <dgm:pt modelId="{505BC2DA-004D-47FB-A5C6-331EBA215781}">
      <dgm:prSet phldrT="[Text]"/>
      <dgm:spPr/>
      <dgm:t>
        <a:bodyPr/>
        <a:lstStyle/>
        <a:p>
          <a:r>
            <a:rPr lang="en-US" dirty="0" smtClean="0"/>
            <a:t>Tech Support</a:t>
          </a:r>
          <a:endParaRPr lang="en-US" dirty="0"/>
        </a:p>
      </dgm:t>
    </dgm:pt>
    <dgm:pt modelId="{6D1CC8B7-2C0D-4939-8673-B309A378AC94}" type="parTrans" cxnId="{91C0956A-2346-4273-B9EA-9AA48586065E}">
      <dgm:prSet/>
      <dgm:spPr/>
      <dgm:t>
        <a:bodyPr/>
        <a:lstStyle/>
        <a:p>
          <a:endParaRPr lang="en-US"/>
        </a:p>
      </dgm:t>
    </dgm:pt>
    <dgm:pt modelId="{86EE80CD-F048-410B-AE40-0DEC34EAAB54}" type="sibTrans" cxnId="{91C0956A-2346-4273-B9EA-9AA48586065E}">
      <dgm:prSet/>
      <dgm:spPr/>
      <dgm:t>
        <a:bodyPr/>
        <a:lstStyle/>
        <a:p>
          <a:endParaRPr lang="en-US"/>
        </a:p>
      </dgm:t>
    </dgm:pt>
    <dgm:pt modelId="{BF2C2FFE-00BF-4744-833F-5C27EF70C1BD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EAB234D8-5F9E-4A4B-B7F6-0BAB993F9E41}" type="parTrans" cxnId="{3088854A-8468-4534-A80E-0AA1796C2128}">
      <dgm:prSet/>
      <dgm:spPr/>
      <dgm:t>
        <a:bodyPr/>
        <a:lstStyle/>
        <a:p>
          <a:endParaRPr lang="en-US"/>
        </a:p>
      </dgm:t>
    </dgm:pt>
    <dgm:pt modelId="{0BEA5C22-5CC0-48F9-A4BE-1B2B688DA978}" type="sibTrans" cxnId="{3088854A-8468-4534-A80E-0AA1796C2128}">
      <dgm:prSet/>
      <dgm:spPr/>
      <dgm:t>
        <a:bodyPr/>
        <a:lstStyle/>
        <a:p>
          <a:endParaRPr lang="en-US"/>
        </a:p>
      </dgm:t>
    </dgm:pt>
    <dgm:pt modelId="{45832E05-DD19-453D-AFD4-96BCDEC17A78}" type="pres">
      <dgm:prSet presAssocID="{CB3B6666-F02E-469D-BF11-A89BCD21E5A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AACDA-9428-4AAA-9177-3DA89061BDA8}" type="pres">
      <dgm:prSet presAssocID="{0B8E2CFE-0D24-43AC-A848-B0B464C34759}" presName="parentLin" presStyleCnt="0"/>
      <dgm:spPr/>
    </dgm:pt>
    <dgm:pt modelId="{3D126B9C-A600-4409-AC5F-67891E8656E5}" type="pres">
      <dgm:prSet presAssocID="{0B8E2CFE-0D24-43AC-A848-B0B464C3475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0F0791-0548-4401-9C29-8AAE9CF0ED75}" type="pres">
      <dgm:prSet presAssocID="{0B8E2CFE-0D24-43AC-A848-B0B464C3475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CDB48-7754-4F55-BB87-649ECFE00D79}" type="pres">
      <dgm:prSet presAssocID="{0B8E2CFE-0D24-43AC-A848-B0B464C34759}" presName="negativeSpace" presStyleCnt="0"/>
      <dgm:spPr/>
    </dgm:pt>
    <dgm:pt modelId="{A3429F50-AE51-40D4-B07B-BF120ACBC321}" type="pres">
      <dgm:prSet presAssocID="{0B8E2CFE-0D24-43AC-A848-B0B464C34759}" presName="childText" presStyleLbl="conFgAcc1" presStyleIdx="0" presStyleCnt="3">
        <dgm:presLayoutVars>
          <dgm:bulletEnabled val="1"/>
        </dgm:presLayoutVars>
      </dgm:prSet>
      <dgm:spPr/>
    </dgm:pt>
    <dgm:pt modelId="{0F62DC60-5CA5-43A6-AC3F-6D8C88C3A10F}" type="pres">
      <dgm:prSet presAssocID="{91C5864D-262D-4277-8A5F-738D49AB06FE}" presName="spaceBetweenRectangles" presStyleCnt="0"/>
      <dgm:spPr/>
    </dgm:pt>
    <dgm:pt modelId="{AD7011D7-0673-46D5-8D8F-D0C82B3BBB84}" type="pres">
      <dgm:prSet presAssocID="{505BC2DA-004D-47FB-A5C6-331EBA215781}" presName="parentLin" presStyleCnt="0"/>
      <dgm:spPr/>
    </dgm:pt>
    <dgm:pt modelId="{C1DAB5C9-4FD6-4ACF-885F-1ED326B609DF}" type="pres">
      <dgm:prSet presAssocID="{505BC2DA-004D-47FB-A5C6-331EBA21578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CAC04C-E5A3-4FFB-974A-EFD96D1EE58D}" type="pres">
      <dgm:prSet presAssocID="{505BC2DA-004D-47FB-A5C6-331EBA21578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23E4E-4FD1-4C59-902F-344BC9D64E22}" type="pres">
      <dgm:prSet presAssocID="{505BC2DA-004D-47FB-A5C6-331EBA215781}" presName="negativeSpace" presStyleCnt="0"/>
      <dgm:spPr/>
    </dgm:pt>
    <dgm:pt modelId="{99D02441-5D54-4C8B-8E24-0401BD0AC4E7}" type="pres">
      <dgm:prSet presAssocID="{505BC2DA-004D-47FB-A5C6-331EBA215781}" presName="childText" presStyleLbl="conFgAcc1" presStyleIdx="1" presStyleCnt="3">
        <dgm:presLayoutVars>
          <dgm:bulletEnabled val="1"/>
        </dgm:presLayoutVars>
      </dgm:prSet>
      <dgm:spPr/>
    </dgm:pt>
    <dgm:pt modelId="{F0499104-1CC7-4479-93C8-DA32B95FD534}" type="pres">
      <dgm:prSet presAssocID="{86EE80CD-F048-410B-AE40-0DEC34EAAB54}" presName="spaceBetweenRectangles" presStyleCnt="0"/>
      <dgm:spPr/>
    </dgm:pt>
    <dgm:pt modelId="{5C66C9E9-1A7D-4154-94A2-B63CB82D001B}" type="pres">
      <dgm:prSet presAssocID="{BF2C2FFE-00BF-4744-833F-5C27EF70C1BD}" presName="parentLin" presStyleCnt="0"/>
      <dgm:spPr/>
    </dgm:pt>
    <dgm:pt modelId="{919C6246-3911-4612-BC91-5F5BE07CC68E}" type="pres">
      <dgm:prSet presAssocID="{BF2C2FFE-00BF-4744-833F-5C27EF70C1B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2F3028E-B497-48BD-8AD3-39947F5F8425}" type="pres">
      <dgm:prSet presAssocID="{BF2C2FFE-00BF-4744-833F-5C27EF70C1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E384C-F9D4-4E54-ACBD-0BC5013921E9}" type="pres">
      <dgm:prSet presAssocID="{BF2C2FFE-00BF-4744-833F-5C27EF70C1BD}" presName="negativeSpace" presStyleCnt="0"/>
      <dgm:spPr/>
    </dgm:pt>
    <dgm:pt modelId="{6BB5BB15-82DE-409C-B372-6F251DA517A1}" type="pres">
      <dgm:prSet presAssocID="{BF2C2FFE-00BF-4744-833F-5C27EF70C1B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88854A-8468-4534-A80E-0AA1796C2128}" srcId="{CB3B6666-F02E-469D-BF11-A89BCD21E5A8}" destId="{BF2C2FFE-00BF-4744-833F-5C27EF70C1BD}" srcOrd="2" destOrd="0" parTransId="{EAB234D8-5F9E-4A4B-B7F6-0BAB993F9E41}" sibTransId="{0BEA5C22-5CC0-48F9-A4BE-1B2B688DA978}"/>
    <dgm:cxn modelId="{9B35A24D-D430-45FB-B44B-D7A07EF7ADDC}" type="presOf" srcId="{0B8E2CFE-0D24-43AC-A848-B0B464C34759}" destId="{3D126B9C-A600-4409-AC5F-67891E8656E5}" srcOrd="0" destOrd="0" presId="urn:microsoft.com/office/officeart/2005/8/layout/list1"/>
    <dgm:cxn modelId="{91C0956A-2346-4273-B9EA-9AA48586065E}" srcId="{CB3B6666-F02E-469D-BF11-A89BCD21E5A8}" destId="{505BC2DA-004D-47FB-A5C6-331EBA215781}" srcOrd="1" destOrd="0" parTransId="{6D1CC8B7-2C0D-4939-8673-B309A378AC94}" sibTransId="{86EE80CD-F048-410B-AE40-0DEC34EAAB54}"/>
    <dgm:cxn modelId="{AEFDB778-F4CA-4D58-908A-31C70D1D7A6A}" type="presOf" srcId="{505BC2DA-004D-47FB-A5C6-331EBA215781}" destId="{E9CAC04C-E5A3-4FFB-974A-EFD96D1EE58D}" srcOrd="1" destOrd="0" presId="urn:microsoft.com/office/officeart/2005/8/layout/list1"/>
    <dgm:cxn modelId="{CF001EEA-37F7-447F-A5F3-AB381EACD061}" srcId="{CB3B6666-F02E-469D-BF11-A89BCD21E5A8}" destId="{0B8E2CFE-0D24-43AC-A848-B0B464C34759}" srcOrd="0" destOrd="0" parTransId="{CC8CE176-DEB7-4582-AF35-4D113B337585}" sibTransId="{91C5864D-262D-4277-8A5F-738D49AB06FE}"/>
    <dgm:cxn modelId="{5B784F37-CA99-41E5-83A9-EEAE6A52ED2F}" type="presOf" srcId="{BF2C2FFE-00BF-4744-833F-5C27EF70C1BD}" destId="{919C6246-3911-4612-BC91-5F5BE07CC68E}" srcOrd="0" destOrd="0" presId="urn:microsoft.com/office/officeart/2005/8/layout/list1"/>
    <dgm:cxn modelId="{BF03EBAE-57FF-4D79-A562-21B1A4AEC75C}" type="presOf" srcId="{BF2C2FFE-00BF-4744-833F-5C27EF70C1BD}" destId="{B2F3028E-B497-48BD-8AD3-39947F5F8425}" srcOrd="1" destOrd="0" presId="urn:microsoft.com/office/officeart/2005/8/layout/list1"/>
    <dgm:cxn modelId="{0FF40E73-71B0-4F30-81BA-8F0BE99A1FC9}" type="presOf" srcId="{CB3B6666-F02E-469D-BF11-A89BCD21E5A8}" destId="{45832E05-DD19-453D-AFD4-96BCDEC17A78}" srcOrd="0" destOrd="0" presId="urn:microsoft.com/office/officeart/2005/8/layout/list1"/>
    <dgm:cxn modelId="{D0F848A8-5BBC-46A8-AB0E-07C2ED1BF961}" type="presOf" srcId="{0B8E2CFE-0D24-43AC-A848-B0B464C34759}" destId="{100F0791-0548-4401-9C29-8AAE9CF0ED75}" srcOrd="1" destOrd="0" presId="urn:microsoft.com/office/officeart/2005/8/layout/list1"/>
    <dgm:cxn modelId="{77F03EC8-7474-4BC0-ADEA-3852368DFB48}" type="presOf" srcId="{505BC2DA-004D-47FB-A5C6-331EBA215781}" destId="{C1DAB5C9-4FD6-4ACF-885F-1ED326B609DF}" srcOrd="0" destOrd="0" presId="urn:microsoft.com/office/officeart/2005/8/layout/list1"/>
    <dgm:cxn modelId="{51A72A05-9C6F-4A73-A094-D66C20DDC6DB}" type="presParOf" srcId="{45832E05-DD19-453D-AFD4-96BCDEC17A78}" destId="{0A8AACDA-9428-4AAA-9177-3DA89061BDA8}" srcOrd="0" destOrd="0" presId="urn:microsoft.com/office/officeart/2005/8/layout/list1"/>
    <dgm:cxn modelId="{2FF8BB3A-200C-4C17-A2ED-12C9C6334A8C}" type="presParOf" srcId="{0A8AACDA-9428-4AAA-9177-3DA89061BDA8}" destId="{3D126B9C-A600-4409-AC5F-67891E8656E5}" srcOrd="0" destOrd="0" presId="urn:microsoft.com/office/officeart/2005/8/layout/list1"/>
    <dgm:cxn modelId="{50D00D8E-24EE-4EC7-8F8D-B27278BCEDDF}" type="presParOf" srcId="{0A8AACDA-9428-4AAA-9177-3DA89061BDA8}" destId="{100F0791-0548-4401-9C29-8AAE9CF0ED75}" srcOrd="1" destOrd="0" presId="urn:microsoft.com/office/officeart/2005/8/layout/list1"/>
    <dgm:cxn modelId="{C5D53A9A-BF4B-445D-B98D-58CB29FEDE55}" type="presParOf" srcId="{45832E05-DD19-453D-AFD4-96BCDEC17A78}" destId="{13ECDB48-7754-4F55-BB87-649ECFE00D79}" srcOrd="1" destOrd="0" presId="urn:microsoft.com/office/officeart/2005/8/layout/list1"/>
    <dgm:cxn modelId="{61CC4CD3-395E-4A98-89C3-E361AA0CAC92}" type="presParOf" srcId="{45832E05-DD19-453D-AFD4-96BCDEC17A78}" destId="{A3429F50-AE51-40D4-B07B-BF120ACBC321}" srcOrd="2" destOrd="0" presId="urn:microsoft.com/office/officeart/2005/8/layout/list1"/>
    <dgm:cxn modelId="{96430B3C-722C-4AA8-8666-D206770A5841}" type="presParOf" srcId="{45832E05-DD19-453D-AFD4-96BCDEC17A78}" destId="{0F62DC60-5CA5-43A6-AC3F-6D8C88C3A10F}" srcOrd="3" destOrd="0" presId="urn:microsoft.com/office/officeart/2005/8/layout/list1"/>
    <dgm:cxn modelId="{61C5889B-9709-43FD-B7AA-D4F3D1D88261}" type="presParOf" srcId="{45832E05-DD19-453D-AFD4-96BCDEC17A78}" destId="{AD7011D7-0673-46D5-8D8F-D0C82B3BBB84}" srcOrd="4" destOrd="0" presId="urn:microsoft.com/office/officeart/2005/8/layout/list1"/>
    <dgm:cxn modelId="{36EDE27A-B7E2-45FB-9024-7DBC4ED3C258}" type="presParOf" srcId="{AD7011D7-0673-46D5-8D8F-D0C82B3BBB84}" destId="{C1DAB5C9-4FD6-4ACF-885F-1ED326B609DF}" srcOrd="0" destOrd="0" presId="urn:microsoft.com/office/officeart/2005/8/layout/list1"/>
    <dgm:cxn modelId="{066F58A4-1FB3-4802-8187-AB98EC2167BB}" type="presParOf" srcId="{AD7011D7-0673-46D5-8D8F-D0C82B3BBB84}" destId="{E9CAC04C-E5A3-4FFB-974A-EFD96D1EE58D}" srcOrd="1" destOrd="0" presId="urn:microsoft.com/office/officeart/2005/8/layout/list1"/>
    <dgm:cxn modelId="{F1D1F6F3-A86A-4276-9FBD-7BC6C84CDCE0}" type="presParOf" srcId="{45832E05-DD19-453D-AFD4-96BCDEC17A78}" destId="{22F23E4E-4FD1-4C59-902F-344BC9D64E22}" srcOrd="5" destOrd="0" presId="urn:microsoft.com/office/officeart/2005/8/layout/list1"/>
    <dgm:cxn modelId="{462B1293-8F72-42CB-98A5-35B96B555593}" type="presParOf" srcId="{45832E05-DD19-453D-AFD4-96BCDEC17A78}" destId="{99D02441-5D54-4C8B-8E24-0401BD0AC4E7}" srcOrd="6" destOrd="0" presId="urn:microsoft.com/office/officeart/2005/8/layout/list1"/>
    <dgm:cxn modelId="{BB903D9F-196E-4C2A-926E-B75B34C7B302}" type="presParOf" srcId="{45832E05-DD19-453D-AFD4-96BCDEC17A78}" destId="{F0499104-1CC7-4479-93C8-DA32B95FD534}" srcOrd="7" destOrd="0" presId="urn:microsoft.com/office/officeart/2005/8/layout/list1"/>
    <dgm:cxn modelId="{B5BD05AA-69BE-4AFC-8348-A4A2A313C0CE}" type="presParOf" srcId="{45832E05-DD19-453D-AFD4-96BCDEC17A78}" destId="{5C66C9E9-1A7D-4154-94A2-B63CB82D001B}" srcOrd="8" destOrd="0" presId="urn:microsoft.com/office/officeart/2005/8/layout/list1"/>
    <dgm:cxn modelId="{7646AAA0-BA8C-40F2-B3C5-CD3C184F75B0}" type="presParOf" srcId="{5C66C9E9-1A7D-4154-94A2-B63CB82D001B}" destId="{919C6246-3911-4612-BC91-5F5BE07CC68E}" srcOrd="0" destOrd="0" presId="urn:microsoft.com/office/officeart/2005/8/layout/list1"/>
    <dgm:cxn modelId="{B96D0D93-67E7-4881-90B0-99E266002D7E}" type="presParOf" srcId="{5C66C9E9-1A7D-4154-94A2-B63CB82D001B}" destId="{B2F3028E-B497-48BD-8AD3-39947F5F8425}" srcOrd="1" destOrd="0" presId="urn:microsoft.com/office/officeart/2005/8/layout/list1"/>
    <dgm:cxn modelId="{D321DF2E-0724-49F3-8AF2-77422CF2A23F}" type="presParOf" srcId="{45832E05-DD19-453D-AFD4-96BCDEC17A78}" destId="{800E384C-F9D4-4E54-ACBD-0BC5013921E9}" srcOrd="9" destOrd="0" presId="urn:microsoft.com/office/officeart/2005/8/layout/list1"/>
    <dgm:cxn modelId="{AE53AFFE-EABC-44EF-B2F0-1D73A033DDB8}" type="presParOf" srcId="{45832E05-DD19-453D-AFD4-96BCDEC17A78}" destId="{6BB5BB15-82DE-409C-B372-6F251DA517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29F50-AE51-40D4-B07B-BF120ACBC321}">
      <dsp:nvSpPr>
        <dsp:cNvPr id="0" name=""/>
        <dsp:cNvSpPr/>
      </dsp:nvSpPr>
      <dsp:spPr>
        <a:xfrm>
          <a:off x="0" y="579419"/>
          <a:ext cx="749935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F0791-0548-4401-9C29-8AAE9CF0ED75}">
      <dsp:nvSpPr>
        <dsp:cNvPr id="0" name=""/>
        <dsp:cNvSpPr/>
      </dsp:nvSpPr>
      <dsp:spPr>
        <a:xfrm>
          <a:off x="374967" y="48059"/>
          <a:ext cx="524954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Help Desk</a:t>
          </a:r>
          <a:endParaRPr lang="en-US" sz="3600" kern="1200" dirty="0"/>
        </a:p>
      </dsp:txBody>
      <dsp:txXfrm>
        <a:off x="426845" y="99937"/>
        <a:ext cx="5145789" cy="958964"/>
      </dsp:txXfrm>
    </dsp:sp>
    <dsp:sp modelId="{99D02441-5D54-4C8B-8E24-0401BD0AC4E7}">
      <dsp:nvSpPr>
        <dsp:cNvPr id="0" name=""/>
        <dsp:cNvSpPr/>
      </dsp:nvSpPr>
      <dsp:spPr>
        <a:xfrm>
          <a:off x="0" y="2212380"/>
          <a:ext cx="749935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AC04C-E5A3-4FFB-974A-EFD96D1EE58D}">
      <dsp:nvSpPr>
        <dsp:cNvPr id="0" name=""/>
        <dsp:cNvSpPr/>
      </dsp:nvSpPr>
      <dsp:spPr>
        <a:xfrm>
          <a:off x="374967" y="1681020"/>
          <a:ext cx="524954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Tech Support</a:t>
          </a:r>
          <a:endParaRPr lang="en-US" sz="3600" kern="1200" dirty="0"/>
        </a:p>
      </dsp:txBody>
      <dsp:txXfrm>
        <a:off x="426845" y="1732898"/>
        <a:ext cx="5145789" cy="958964"/>
      </dsp:txXfrm>
    </dsp:sp>
    <dsp:sp modelId="{6BB5BB15-82DE-409C-B372-6F251DA517A1}">
      <dsp:nvSpPr>
        <dsp:cNvPr id="0" name=""/>
        <dsp:cNvSpPr/>
      </dsp:nvSpPr>
      <dsp:spPr>
        <a:xfrm>
          <a:off x="0" y="3845340"/>
          <a:ext cx="749935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3028E-B497-48BD-8AD3-39947F5F8425}">
      <dsp:nvSpPr>
        <dsp:cNvPr id="0" name=""/>
        <dsp:cNvSpPr/>
      </dsp:nvSpPr>
      <dsp:spPr>
        <a:xfrm>
          <a:off x="374967" y="3313980"/>
          <a:ext cx="524954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Application</a:t>
          </a:r>
          <a:endParaRPr lang="en-US" sz="3600" kern="1200" dirty="0"/>
        </a:p>
      </dsp:txBody>
      <dsp:txXfrm>
        <a:off x="426845" y="3365858"/>
        <a:ext cx="5145789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07C69-63BC-4C7D-850D-A4971564D0F8}" type="datetimeFigureOut">
              <a:rPr lang="en-US" smtClean="0"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FDE9-6556-471E-8269-EDE8FD98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C702D-C2CE-47A2-B562-16207EFE61CB}" type="datetime1">
              <a:rPr lang="en-US" smtClean="0"/>
              <a:t>02/02/2016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6B893A-0F03-47E7-83C6-51F42C26E1B3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451B91-57B0-4951-BDE3-6F079ED81F03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47D6A-E98B-48DA-9E1D-FE3AE45A1B97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93BD0-7B9D-4C1A-8452-A9572D94901E}" type="datetime1">
              <a:rPr lang="en-US" smtClean="0"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4561E-43F9-4F6A-88C7-FE20222952C2}" type="datetime1">
              <a:rPr lang="en-US" smtClean="0"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711EA5-19A2-436C-90FE-BC06C08E5B53}" type="datetime1">
              <a:rPr lang="en-US" smtClean="0"/>
              <a:t>02/02/2016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ACEBC-5431-4925-A267-861009F21D37}" type="datetime1">
              <a:rPr lang="en-US" smtClean="0"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E1D5F5-0F73-4767-B00A-E09DF51AA9DA}" type="datetime1">
              <a:rPr lang="en-US" smtClean="0"/>
              <a:t>02/02/2016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1ABDFA-BEC4-446F-91D8-4093685C3D60}" type="datetime1">
              <a:rPr lang="en-US" smtClean="0"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034C9-6511-4A5A-B249-E6B6DAE8398A}" type="datetime1">
              <a:rPr lang="en-US" smtClean="0"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07A75D-B723-4E1E-A16B-5ABFE8BA83D8}" type="datetime1">
              <a:rPr lang="en-US" smtClean="0"/>
              <a:t>02/02/2016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dirty="0" smtClean="0"/>
              <a:t>IT Help Desk By Harshdeep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47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“ IT Help Desk ”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Rounded MT Bold" pitchFamily="34" charset="0"/>
              </a:rPr>
              <a:t>Project By –       Harshdeep Marathe.</a:t>
            </a:r>
          </a:p>
          <a:p>
            <a:r>
              <a:rPr lang="en-US" dirty="0">
                <a:latin typeface="Arial Rounded MT Bold" pitchFamily="34" charset="0"/>
              </a:rPr>
              <a:t>	</a:t>
            </a:r>
            <a:r>
              <a:rPr lang="en-US" dirty="0" smtClean="0">
                <a:latin typeface="Arial Rounded MT Bold" pitchFamily="34" charset="0"/>
              </a:rPr>
              <a:t>	         36 ( MCA )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Under Guide –   Prof. Kumar Pawar.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24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b="1" dirty="0"/>
              <a:t>Administration</a:t>
            </a:r>
            <a:endParaRPr lang="en-US" dirty="0"/>
          </a:p>
          <a:p>
            <a:pPr lvl="0"/>
            <a:r>
              <a:rPr lang="en-US" dirty="0"/>
              <a:t>Administrator must be able to add new system users, modify details.</a:t>
            </a:r>
          </a:p>
          <a:p>
            <a:pPr lvl="0"/>
            <a:r>
              <a:rPr lang="en-US" dirty="0"/>
              <a:t>Able to add and update technical staff details.</a:t>
            </a:r>
          </a:p>
          <a:p>
            <a:pPr lvl="0"/>
            <a:r>
              <a:rPr lang="en-US" dirty="0"/>
              <a:t>Able to add and update assets details.</a:t>
            </a:r>
          </a:p>
          <a:p>
            <a:pPr lvl="0"/>
            <a:r>
              <a:rPr lang="en-US" dirty="0"/>
              <a:t>Generate Reports as per requirement.</a:t>
            </a:r>
          </a:p>
          <a:p>
            <a:r>
              <a:rPr lang="en-US" dirty="0"/>
              <a:t> </a:t>
            </a:r>
          </a:p>
          <a:p>
            <a:r>
              <a:rPr lang="en-GB" b="1" dirty="0"/>
              <a:t>System Users</a:t>
            </a:r>
            <a:endParaRPr lang="en-US" dirty="0"/>
          </a:p>
          <a:p>
            <a:pPr lvl="0"/>
            <a:r>
              <a:rPr lang="en-GB" dirty="0"/>
              <a:t>View Self Asset details.</a:t>
            </a:r>
            <a:endParaRPr lang="en-US" dirty="0"/>
          </a:p>
          <a:p>
            <a:pPr lvl="0"/>
            <a:r>
              <a:rPr lang="en-GB" dirty="0"/>
              <a:t>Update personal details.</a:t>
            </a:r>
            <a:endParaRPr lang="en-US" dirty="0"/>
          </a:p>
          <a:p>
            <a:pPr lvl="0"/>
            <a:r>
              <a:rPr lang="en-GB" dirty="0"/>
              <a:t>Generate tickets.</a:t>
            </a:r>
            <a:endParaRPr lang="en-US" dirty="0"/>
          </a:p>
          <a:p>
            <a:pPr lvl="0"/>
            <a:r>
              <a:rPr lang="en-GB" dirty="0"/>
              <a:t>View Wizard for Demand/Supply.</a:t>
            </a:r>
            <a:endParaRPr lang="en-US" dirty="0"/>
          </a:p>
          <a:p>
            <a:pPr lvl="0"/>
            <a:r>
              <a:rPr lang="en-GB" dirty="0"/>
              <a:t>Update Profile.</a:t>
            </a:r>
            <a:endParaRPr lang="en-US" dirty="0"/>
          </a:p>
          <a:p>
            <a:pPr lvl="0"/>
            <a:r>
              <a:rPr lang="en-GB" dirty="0"/>
              <a:t> </a:t>
            </a:r>
            <a:endParaRPr lang="en-US" dirty="0"/>
          </a:p>
          <a:p>
            <a:r>
              <a:rPr lang="en-GB" b="1" dirty="0"/>
              <a:t>Technical Staff</a:t>
            </a:r>
            <a:endParaRPr lang="en-US" dirty="0"/>
          </a:p>
          <a:p>
            <a:pPr lvl="0"/>
            <a:r>
              <a:rPr lang="en-GB" dirty="0"/>
              <a:t>View Ticket details</a:t>
            </a:r>
            <a:endParaRPr lang="en-US" dirty="0"/>
          </a:p>
          <a:p>
            <a:pPr lvl="0"/>
            <a:r>
              <a:rPr lang="en-GB" dirty="0"/>
              <a:t>Operations on Ticket.</a:t>
            </a:r>
            <a:endParaRPr lang="en-US" dirty="0"/>
          </a:p>
          <a:p>
            <a:pPr lvl="0"/>
            <a:r>
              <a:rPr lang="en-GB" dirty="0"/>
              <a:t>Write Solution to problems.</a:t>
            </a:r>
            <a:endParaRPr lang="en-US" dirty="0"/>
          </a:p>
          <a:p>
            <a:r>
              <a:rPr lang="en-GB" dirty="0"/>
              <a:t>Update Profile.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Provide One Central point of contact for problem resolution and inquiry.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one centralized problem management system.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high level of technical expertise to support our employees.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Questions and problems will be logged on-line.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Multiple screens will provide employees with history of opened and closed tickets.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Employees will be able to communicate electronically via email to inquire about the status.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508" y="2438400"/>
            <a:ext cx="749808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rial Rounded MT Bold" pitchFamily="34" charset="0"/>
              </a:rPr>
              <a:t>   Question's</a:t>
            </a:r>
            <a:endParaRPr lang="en-US" sz="8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2743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rial Rounded MT Bold" pitchFamily="34" charset="0"/>
              </a:rPr>
              <a:t>  </a:t>
            </a:r>
            <a:r>
              <a:rPr lang="en-US" sz="9600" dirty="0" smtClean="0">
                <a:latin typeface="Arial Rounded MT Bold" pitchFamily="34" charset="0"/>
              </a:rPr>
              <a:t>Thank You</a:t>
            </a:r>
            <a:endParaRPr lang="en-US" sz="9600" dirty="0"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  <p:pic>
        <p:nvPicPr>
          <p:cNvPr id="1026" name="Picture 2" descr="C:\Program Files (x86)\Microsoft Office\MEDIA\CAGCAT10\j0285750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4800"/>
            <a:ext cx="3206039" cy="197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4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“Prudency's Solution” </a:t>
            </a:r>
            <a:r>
              <a:rPr lang="en-US" sz="2400" dirty="0"/>
              <a:t>is IT system integration, professional service and software development companies in Pune that works with Enterprise systems and </a:t>
            </a:r>
            <a:r>
              <a:rPr lang="en-US" sz="2400" dirty="0" smtClean="0"/>
              <a:t>companies As </a:t>
            </a:r>
            <a:r>
              <a:rPr lang="en-US" sz="2400" dirty="0"/>
              <a:t>a privately owned </a:t>
            </a:r>
            <a:r>
              <a:rPr lang="en-US" sz="2400" dirty="0" smtClean="0"/>
              <a:t>company.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Prudency's </a:t>
            </a:r>
            <a:r>
              <a:rPr lang="en-US" sz="2400" dirty="0"/>
              <a:t>Solution provides software design, and development, Training, Consultancy, as well as professional End-to-End Information Technology (IT) services. (Service Based Company</a:t>
            </a:r>
            <a:r>
              <a:rPr lang="en-US" sz="2400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Purpose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749808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Provide An Organizational structure that will effectively support our employees, and to ensure orderly reporting of problem resolution.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5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Project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IT Helpdesk allows managing support services more efficiently by treating each and every incoming </a:t>
            </a:r>
            <a:r>
              <a:rPr lang="en-US" sz="2800" dirty="0" smtClean="0"/>
              <a:t>request </a:t>
            </a:r>
            <a:r>
              <a:rPr lang="en-US" sz="2800" dirty="0"/>
              <a:t>as a unique traceable ticket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Get support requests sent by users into a help desk solution that both empowers support agents and reassures end-users of quick, efficient and quality support.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for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Send SMS to Particular Technical Staff on bases of </a:t>
            </a:r>
            <a:r>
              <a:rPr lang="en-US" sz="2800" dirty="0" smtClean="0"/>
              <a:t> Ticket Priority.</a:t>
            </a:r>
          </a:p>
          <a:p>
            <a:pPr marL="365760" lvl="1" indent="-283464">
              <a:lnSpc>
                <a:spcPct val="15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Email Status of Ticket as feedback to </a:t>
            </a:r>
            <a:r>
              <a:rPr lang="en-US" dirty="0" smtClean="0"/>
              <a:t>User.</a:t>
            </a:r>
            <a:endParaRPr lang="en-US" dirty="0"/>
          </a:p>
          <a:p>
            <a:pPr marL="365760" lvl="1" indent="-283464">
              <a:lnSpc>
                <a:spcPct val="15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Share Ticket workload among Technical </a:t>
            </a:r>
            <a:r>
              <a:rPr lang="en-US" dirty="0" smtClean="0"/>
              <a:t>Staff.</a:t>
            </a:r>
            <a:endParaRPr lang="en-US" dirty="0"/>
          </a:p>
          <a:p>
            <a:pPr marL="365760" lvl="1" indent="-283464">
              <a:lnSpc>
                <a:spcPct val="15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Backup and </a:t>
            </a:r>
            <a:r>
              <a:rPr lang="en-US" dirty="0" smtClean="0"/>
              <a:t>Restore.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Hardware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 &amp;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Operating </a:t>
            </a:r>
            <a:r>
              <a:rPr lang="en-US" sz="2400" b="1" dirty="0" smtClean="0"/>
              <a:t>systems –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 smtClean="0"/>
              <a:t>Compatible </a:t>
            </a:r>
            <a:r>
              <a:rPr lang="en-US" sz="2400" dirty="0"/>
              <a:t>with Microsoft Windows </a:t>
            </a:r>
            <a:r>
              <a:rPr lang="en-US" sz="2400" dirty="0" smtClean="0"/>
              <a:t>operating system </a:t>
            </a:r>
            <a:r>
              <a:rPr lang="en-US" sz="2400" dirty="0"/>
              <a:t>versions 2003, </a:t>
            </a:r>
            <a:endParaRPr lang="en-US" sz="2400" dirty="0" smtClean="0"/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 smtClean="0"/>
              <a:t>XP </a:t>
            </a:r>
            <a:r>
              <a:rPr lang="en-US" sz="2400" dirty="0"/>
              <a:t>Professional (Service Pack 2</a:t>
            </a:r>
            <a:r>
              <a:rPr lang="en-US" sz="2400" dirty="0" smtClean="0"/>
              <a:t>),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 smtClean="0"/>
              <a:t>Vista </a:t>
            </a:r>
            <a:r>
              <a:rPr lang="en-US" sz="2400" dirty="0"/>
              <a:t>(Service Pack 1</a:t>
            </a:r>
            <a:r>
              <a:rPr lang="en-US" sz="2400" dirty="0" smtClean="0"/>
              <a:t>), 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 smtClean="0"/>
              <a:t>Windows </a:t>
            </a:r>
            <a:r>
              <a:rPr lang="en-US" sz="2400" dirty="0"/>
              <a:t>7(Service Pack 1) and SQL Server 2012.</a:t>
            </a:r>
          </a:p>
          <a:p>
            <a:pPr marL="82296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Specification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FRONT END </a:t>
            </a:r>
            <a:r>
              <a:rPr lang="en-US" sz="2400" dirty="0" smtClean="0"/>
              <a:t> 	:   Visual Studio.NET </a:t>
            </a:r>
            <a:r>
              <a:rPr lang="en-US" sz="2400" dirty="0"/>
              <a:t>2008 </a:t>
            </a:r>
            <a:endParaRPr lang="en-US" sz="2400" dirty="0" smtClean="0"/>
          </a:p>
          <a:p>
            <a:pPr marL="82296" lvl="0" indent="0" algn="just">
              <a:buNone/>
            </a:pPr>
            <a:endParaRPr lang="en-US" sz="2400" dirty="0"/>
          </a:p>
          <a:p>
            <a:pPr lvl="0" algn="just"/>
            <a:r>
              <a:rPr lang="en-US" sz="2400" dirty="0"/>
              <a:t>BACK END </a:t>
            </a:r>
            <a:r>
              <a:rPr lang="en-US" sz="2400" dirty="0" smtClean="0"/>
              <a:t>   	:</a:t>
            </a:r>
            <a:r>
              <a:rPr lang="en-US" sz="2400" dirty="0"/>
              <a:t> </a:t>
            </a:r>
            <a:r>
              <a:rPr lang="en-US" sz="2400" dirty="0" smtClean="0"/>
              <a:t>  MS </a:t>
            </a:r>
            <a:r>
              <a:rPr lang="en-US" sz="2400" dirty="0"/>
              <a:t>SQL Server 2005  </a:t>
            </a:r>
            <a:endParaRPr lang="en-US" sz="2400" dirty="0" smtClean="0"/>
          </a:p>
          <a:p>
            <a:pPr marL="82296" lvl="0" indent="0" algn="just">
              <a:buNone/>
            </a:pPr>
            <a:endParaRPr lang="en-US" sz="2400" dirty="0"/>
          </a:p>
          <a:p>
            <a:pPr lvl="0" algn="just"/>
            <a:r>
              <a:rPr lang="en-US" sz="2400" dirty="0"/>
              <a:t>WEB SERVER </a:t>
            </a:r>
            <a:r>
              <a:rPr lang="en-US" sz="2400" dirty="0" smtClean="0"/>
              <a:t>	:   IIS </a:t>
            </a:r>
            <a:r>
              <a:rPr lang="en-US" sz="2400" dirty="0"/>
              <a:t>7 </a:t>
            </a:r>
            <a:r>
              <a:rPr lang="en-US" sz="2400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Internet </a:t>
            </a:r>
            <a:r>
              <a:rPr lang="en-US" sz="2000" dirty="0" smtClean="0"/>
              <a:t>Information Services)</a:t>
            </a:r>
          </a:p>
          <a:p>
            <a:pPr marL="82296" lvl="0" indent="0" algn="just">
              <a:buNone/>
            </a:pPr>
            <a:endParaRPr lang="en-US" sz="2400" dirty="0"/>
          </a:p>
          <a:p>
            <a:pPr marL="82296" lvl="0" indent="0" algn="just">
              <a:buNone/>
            </a:pPr>
            <a:r>
              <a:rPr lang="en-US" sz="2400" dirty="0" smtClean="0"/>
              <a:t>TECHNOLOGY	:  .NET Framework 3.5</a:t>
            </a:r>
            <a:r>
              <a:rPr lang="en-US" sz="1400" dirty="0" smtClean="0"/>
              <a:t>(ASP.NET with VB.NET)</a:t>
            </a:r>
          </a:p>
          <a:p>
            <a:pPr marL="82296" indent="0" algn="just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Hardware Specification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CPU</a:t>
            </a:r>
            <a:r>
              <a:rPr lang="en-US" sz="2800" dirty="0"/>
              <a:t>	</a:t>
            </a:r>
            <a:r>
              <a:rPr lang="en-US" sz="2800" dirty="0" smtClean="0"/>
              <a:t>	   	  : INTEL </a:t>
            </a:r>
            <a:r>
              <a:rPr lang="en-US" sz="2800" dirty="0"/>
              <a:t>PENTIUM 4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CLOCK </a:t>
            </a:r>
            <a:r>
              <a:rPr lang="en-US" sz="2800" dirty="0"/>
              <a:t>SPEED 	</a:t>
            </a:r>
            <a:r>
              <a:rPr lang="en-US" sz="2800" dirty="0" smtClean="0"/>
              <a:t>   	  :   2.8 </a:t>
            </a:r>
            <a:r>
              <a:rPr lang="en-US" sz="2800" dirty="0"/>
              <a:t>GHz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MAIN MEMORY</a:t>
            </a:r>
            <a:r>
              <a:rPr lang="en-US" sz="2800" dirty="0"/>
              <a:t> </a:t>
            </a:r>
            <a:r>
              <a:rPr lang="en-US" sz="2800" dirty="0" smtClean="0"/>
              <a:t>  	  :   512 </a:t>
            </a:r>
            <a:r>
              <a:rPr lang="en-US" sz="2800" dirty="0"/>
              <a:t>MB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SECONDRY MEMORY :</a:t>
            </a:r>
            <a:r>
              <a:rPr lang="en-US" sz="2800" dirty="0"/>
              <a:t> </a:t>
            </a:r>
            <a:r>
              <a:rPr lang="en-US" sz="2800" dirty="0" smtClean="0"/>
              <a:t>   4 </a:t>
            </a:r>
            <a:r>
              <a:rPr lang="en-US" sz="2800" dirty="0"/>
              <a:t>GB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CACHE </a:t>
            </a:r>
            <a:r>
              <a:rPr lang="en-US" sz="2800" dirty="0"/>
              <a:t>MEMORY	  </a:t>
            </a:r>
            <a:r>
              <a:rPr lang="en-US" sz="2800" dirty="0" smtClean="0"/>
              <a:t>:   1 </a:t>
            </a:r>
            <a:r>
              <a:rPr lang="en-US" sz="2800" dirty="0"/>
              <a:t>MB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MONITOR</a:t>
            </a:r>
            <a:r>
              <a:rPr lang="en-US" sz="2800" dirty="0"/>
              <a:t>		  </a:t>
            </a:r>
            <a:r>
              <a:rPr lang="en-US" sz="2800" dirty="0" smtClean="0"/>
              <a:t>:</a:t>
            </a:r>
            <a:r>
              <a:rPr lang="en-US" sz="2800" dirty="0"/>
              <a:t> </a:t>
            </a:r>
            <a:r>
              <a:rPr lang="en-US" sz="2800" dirty="0" smtClean="0"/>
              <a:t>   SVGA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Process</a:t>
            </a:r>
            <a:endParaRPr lang="en-US" sz="6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135472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Help Desk By Harshdeep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4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</TotalTime>
  <Words>418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“ IT Help Desk ”</vt:lpstr>
      <vt:lpstr>Company Profile</vt:lpstr>
      <vt:lpstr>Purpose</vt:lpstr>
      <vt:lpstr>Scope Of Project</vt:lpstr>
      <vt:lpstr>Scope for System </vt:lpstr>
      <vt:lpstr>Hardware &amp; Software Requirements</vt:lpstr>
      <vt:lpstr>Software Specification</vt:lpstr>
      <vt:lpstr>Hardware Specification</vt:lpstr>
      <vt:lpstr>Process</vt:lpstr>
      <vt:lpstr>User Requirements</vt:lpstr>
      <vt:lpstr>Objectives</vt:lpstr>
      <vt:lpstr>Features And Benefits</vt:lpstr>
      <vt:lpstr>   Question's</vt:lpstr>
      <vt:lpstr> 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IT Help Desk ”</dc:title>
  <dc:creator>Admin</dc:creator>
  <cp:lastModifiedBy>Admin</cp:lastModifiedBy>
  <cp:revision>45</cp:revision>
  <dcterms:created xsi:type="dcterms:W3CDTF">2006-08-16T00:00:00Z</dcterms:created>
  <dcterms:modified xsi:type="dcterms:W3CDTF">2016-02-02T19:19:45Z</dcterms:modified>
</cp:coreProperties>
</file>