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5" r:id="rId3"/>
    <p:sldId id="266" r:id="rId4"/>
    <p:sldId id="295" r:id="rId5"/>
    <p:sldId id="268" r:id="rId6"/>
    <p:sldId id="274" r:id="rId7"/>
    <p:sldId id="269" r:id="rId8"/>
    <p:sldId id="275" r:id="rId9"/>
    <p:sldId id="272" r:id="rId10"/>
    <p:sldId id="276" r:id="rId11"/>
    <p:sldId id="273" r:id="rId12"/>
    <p:sldId id="277" r:id="rId13"/>
    <p:sldId id="258" r:id="rId14"/>
    <p:sldId id="278" r:id="rId15"/>
    <p:sldId id="262" r:id="rId16"/>
    <p:sldId id="279" r:id="rId17"/>
    <p:sldId id="263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8" r:id="rId32"/>
    <p:sldId id="299" r:id="rId33"/>
    <p:sldId id="293" r:id="rId34"/>
    <p:sldId id="294" r:id="rId35"/>
    <p:sldId id="26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>
        <p:scale>
          <a:sx n="77" d="100"/>
          <a:sy n="77" d="100"/>
        </p:scale>
        <p:origin x="-116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07C69-63BC-4C7D-850D-A4971564D0F8}" type="datetimeFigureOut">
              <a:rPr lang="en-US" smtClean="0"/>
              <a:t>15/04/2016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8FDE9-6556-471E-8269-EDE8FD987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8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C702D-C2CE-47A2-B562-16207EFE61CB}" type="datetime1">
              <a:rPr lang="en-US" smtClean="0"/>
              <a:t>15/04/2016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6B893A-0F03-47E7-83C6-51F42C26E1B3}" type="datetime1">
              <a:rPr lang="en-US" smtClean="0"/>
              <a:t>15/04/2016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451B91-57B0-4951-BDE3-6F079ED81F03}" type="datetime1">
              <a:rPr lang="en-US" smtClean="0"/>
              <a:t>15/04/2016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47D6A-E98B-48DA-9E1D-FE3AE45A1B97}" type="datetime1">
              <a:rPr lang="en-US" smtClean="0"/>
              <a:t>15/04/2016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C93BD0-7B9D-4C1A-8452-A9572D94901E}" type="datetime1">
              <a:rPr lang="en-US" smtClean="0"/>
              <a:t>15/04/2016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4561E-43F9-4F6A-88C7-FE20222952C2}" type="datetime1">
              <a:rPr lang="en-US" smtClean="0"/>
              <a:t>15/04/2016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711EA5-19A2-436C-90FE-BC06C08E5B53}" type="datetime1">
              <a:rPr lang="en-US" smtClean="0"/>
              <a:t>15/04/2016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4ACEBC-5431-4925-A267-861009F21D37}" type="datetime1">
              <a:rPr lang="en-US" smtClean="0"/>
              <a:t>15/04/2016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E1D5F5-0F73-4767-B00A-E09DF51AA9DA}" type="datetime1">
              <a:rPr lang="en-US" smtClean="0"/>
              <a:t>15/04/2016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1ABDFA-BEC4-446F-91D8-4093685C3D60}" type="datetime1">
              <a:rPr lang="en-US" smtClean="0"/>
              <a:t>15/04/2016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034C9-6511-4A5A-B249-E6B6DAE8398A}" type="datetime1">
              <a:rPr lang="en-US" smtClean="0"/>
              <a:t>15/04/2016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707A75D-B723-4E1E-A16B-5ABFE8BA83D8}" type="datetime1">
              <a:rPr lang="en-US" smtClean="0"/>
              <a:t>15/04/2016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4478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“ IT Help Desk ”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740664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 Rounded MT Bold" pitchFamily="34" charset="0"/>
              </a:rPr>
              <a:t>Project By –       Harshdeep Marathe.</a:t>
            </a:r>
          </a:p>
          <a:p>
            <a:r>
              <a:rPr lang="en-US" dirty="0">
                <a:latin typeface="Arial Rounded MT Bold" pitchFamily="34" charset="0"/>
              </a:rPr>
              <a:t>	</a:t>
            </a:r>
            <a:r>
              <a:rPr lang="en-US" dirty="0" smtClean="0">
                <a:latin typeface="Arial Rounded MT Bold" pitchFamily="34" charset="0"/>
              </a:rPr>
              <a:t>	         36 ( MCA )</a:t>
            </a:r>
          </a:p>
          <a:p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Under Guide –   Prof. Kumar Pawar.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246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76200"/>
            <a:ext cx="6777037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8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098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Diagram for Login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0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52400"/>
            <a:ext cx="6624637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4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438400"/>
            <a:ext cx="9232392" cy="11430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Diagram for Administrator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4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"/>
            <a:ext cx="70866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49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8622792" cy="11430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Diagram for Technical Staff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9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70866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1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508" y="2438400"/>
            <a:ext cx="7498080" cy="1143000"/>
          </a:xfrm>
        </p:spPr>
        <p:txBody>
          <a:bodyPr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Diagram for user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5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075"/>
            <a:ext cx="7086600" cy="6486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3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5908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Diagram for Login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About Project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077200" cy="5638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Helpdesk allows managing support services more efficiently by treating each and every incoming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unique traceable ticket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support requests sent by users into a help desk solution that both empowers support agents and reassures end-users of quick, efficient and quality support.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7084434" cy="556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1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0"/>
            <a:ext cx="9079992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Activity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Add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User/Technical Staff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4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85800"/>
            <a:ext cx="5775032" cy="563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2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590800"/>
            <a:ext cx="749808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Diagram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 Assets To User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7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85800"/>
            <a:ext cx="594137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5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514600"/>
            <a:ext cx="749808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Activity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Ticket Generation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5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1561"/>
            <a:ext cx="5257800" cy="612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8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008" y="2590800"/>
            <a:ext cx="7936992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Ticket Solution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0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09600"/>
            <a:ext cx="6196290" cy="574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3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908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1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743200"/>
            <a:ext cx="749808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Hierarchy Diagram 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9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74" y="380999"/>
            <a:ext cx="7779525" cy="589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2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514600"/>
            <a:ext cx="749808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Relationship Diagram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haroni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2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-228600"/>
            <a:ext cx="8458200" cy="665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0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5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"/>
            <a:ext cx="6856367" cy="615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3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  <p:pic>
        <p:nvPicPr>
          <p:cNvPr id="1026" name="Picture 2" descr="C:\Program Files (x86)\Microsoft Office\MEDIA\CAGCAT10\j0285750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72000"/>
            <a:ext cx="320603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8077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6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"/>
            <a:ext cx="7543799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7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752600"/>
            <a:ext cx="9982200" cy="2438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Diagram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Administrator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0"/>
            <a:ext cx="6219826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4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590800"/>
            <a:ext cx="8544318" cy="11430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 for User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"/>
            <a:ext cx="7467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51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90800"/>
            <a:ext cx="8991600" cy="1143000"/>
          </a:xfrm>
        </p:spPr>
        <p:txBody>
          <a:bodyPr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 Case Diagram for Technical Staff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4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203</TotalTime>
  <Words>299</Words>
  <Application>Microsoft Office PowerPoint</Application>
  <PresentationFormat>On-screen Show (4:3)</PresentationFormat>
  <Paragraphs>60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Solstice</vt:lpstr>
      <vt:lpstr>“ IT Help Desk ”</vt:lpstr>
      <vt:lpstr> About Project</vt:lpstr>
      <vt:lpstr>Module Hierarchy Diagram </vt:lpstr>
      <vt:lpstr>PowerPoint Presentation</vt:lpstr>
      <vt:lpstr>Use Case Diagram for Administrator</vt:lpstr>
      <vt:lpstr>PowerPoint Presentation</vt:lpstr>
      <vt:lpstr>Use Case Diagram for User</vt:lpstr>
      <vt:lpstr>PowerPoint Presentation</vt:lpstr>
      <vt:lpstr> Use Case Diagram for Technical Staff</vt:lpstr>
      <vt:lpstr>PowerPoint Presentation</vt:lpstr>
      <vt:lpstr>Sequence Diagram for Login</vt:lpstr>
      <vt:lpstr>PowerPoint Presentation</vt:lpstr>
      <vt:lpstr>Sequence Diagram for Administrator</vt:lpstr>
      <vt:lpstr>PowerPoint Presentation</vt:lpstr>
      <vt:lpstr>Sequence Diagram for Technical Staff</vt:lpstr>
      <vt:lpstr>PowerPoint Presentation</vt:lpstr>
      <vt:lpstr>Sequence Diagram for user</vt:lpstr>
      <vt:lpstr>PowerPoint Presentation</vt:lpstr>
      <vt:lpstr>Activity Diagram for Login</vt:lpstr>
      <vt:lpstr>PowerPoint Presentation</vt:lpstr>
      <vt:lpstr>        Activity Diagram  for Add User/Technical Staff</vt:lpstr>
      <vt:lpstr>PowerPoint Presentation</vt:lpstr>
      <vt:lpstr>     Activity Diagram  for Issue Assets To User</vt:lpstr>
      <vt:lpstr>PowerPoint Presentation</vt:lpstr>
      <vt:lpstr>    Activity Diagram  for Ticket Generation</vt:lpstr>
      <vt:lpstr>PowerPoint Presentation</vt:lpstr>
      <vt:lpstr>Activity Diagram for Ticket Solution</vt:lpstr>
      <vt:lpstr>PowerPoint Presentation</vt:lpstr>
      <vt:lpstr>COMPONENT  DIAGRAM</vt:lpstr>
      <vt:lpstr>PowerPoint Presentation</vt:lpstr>
      <vt:lpstr>Entity Relationship Diagram</vt:lpstr>
      <vt:lpstr>PowerPoint Presentation</vt:lpstr>
      <vt:lpstr>DEPLOYMENT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 IT Help Desk ”</dc:title>
  <dc:creator>Admin</dc:creator>
  <cp:lastModifiedBy>Admin</cp:lastModifiedBy>
  <cp:revision>79</cp:revision>
  <dcterms:created xsi:type="dcterms:W3CDTF">2006-08-16T00:00:00Z</dcterms:created>
  <dcterms:modified xsi:type="dcterms:W3CDTF">2016-04-16T04:54:26Z</dcterms:modified>
</cp:coreProperties>
</file>