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4-->
<p:presentation xmlns:r="http://schemas.openxmlformats.org/officeDocument/2006/relationships" xmlns:a="http://schemas.openxmlformats.org/drawingml/2006/main" xmlns:p="http://schemas.openxmlformats.org/presentationml/2006/main" strictFirstAndLastChars="0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63" r:id="rId4"/>
  </p:sldIdLst>
  <p:sldSz cx="32918400" cy="43891200"/>
  <p:notesSz cx="31954788" cy="50149125"/>
  <p:embeddedFontLst>
    <p:embeddedFont>
      <p:font typeface="Libre Baskerville" panose="02000000000000000000" pitchFamily="2" charset="0"/>
      <p:bold r:id="rId6"/>
    </p:embeddedFont>
    <p:embeddedFont>
      <p:font typeface="Montserrat Light" panose="00000400000000000000" pitchFamily="50" charset="0"/>
      <p:regular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custDataLst>
    <p:tags r:id="rId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24" userDrawn="1">
          <p15:clr>
            <a:srgbClr val="A4A3A4"/>
          </p15:clr>
        </p15:guide>
        <p15:guide id="2" orient="horz" pos="7509" userDrawn="1">
          <p15:clr>
            <a:srgbClr val="A4A3A4"/>
          </p15:clr>
        </p15:guide>
        <p15:guide id="3" orient="horz" pos="4711" userDrawn="1">
          <p15:clr>
            <a:srgbClr val="A4A3A4"/>
          </p15:clr>
        </p15:guide>
        <p15:guide id="4" orient="horz" pos="8328" userDrawn="1">
          <p15:clr>
            <a:srgbClr val="A4A3A4"/>
          </p15:clr>
        </p15:guide>
        <p15:guide id="5" pos="540" userDrawn="1">
          <p15:clr>
            <a:srgbClr val="A4A3A4"/>
          </p15:clr>
        </p15:guide>
        <p15:guide id="6" pos="5184" userDrawn="1">
          <p15:clr>
            <a:srgbClr val="A4A3A4"/>
          </p15:clr>
        </p15:guide>
        <p15:guide id="7" pos="5544" userDrawn="1">
          <p15:clr>
            <a:srgbClr val="A4A3A4"/>
          </p15:clr>
        </p15:guide>
        <p15:guide id="8" pos="10188" userDrawn="1">
          <p15:clr>
            <a:srgbClr val="A4A3A4"/>
          </p15:clr>
        </p15:guide>
        <p15:guide id="9" pos="10548" userDrawn="1">
          <p15:clr>
            <a:srgbClr val="A4A3A4"/>
          </p15:clr>
        </p15:guide>
        <p15:guide id="10" pos="15192" userDrawn="1">
          <p15:clr>
            <a:srgbClr val="A4A3A4"/>
          </p15:clr>
        </p15:guide>
        <p15:guide id="11" pos="15552" userDrawn="1">
          <p15:clr>
            <a:srgbClr val="A4A3A4"/>
          </p15:clr>
        </p15:guide>
        <p15:guide id="12" pos="20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20" d="100"/>
          <a:sy n="20" d="100"/>
        </p:scale>
        <p:origin x="3706" y="29"/>
      </p:cViewPr>
      <p:guideLst>
        <p:guide orient="horz" pos="26624"/>
        <p:guide orient="horz" pos="7509"/>
        <p:guide orient="horz" pos="4711"/>
        <p:guide orient="horz" pos="8328"/>
        <p:guide pos="540"/>
        <p:guide pos="5184"/>
        <p:guide pos="5544"/>
        <p:guide pos="10188"/>
        <p:guide pos="10548"/>
        <p:guide pos="15192"/>
        <p:guide pos="15552"/>
        <p:guide pos="201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5.fntdata" /><Relationship Id="rId11" Type="http://schemas.openxmlformats.org/officeDocument/2006/relationships/font" Target="fonts/font6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font" Target="fonts/font1.fntdata" /><Relationship Id="rId7" Type="http://schemas.openxmlformats.org/officeDocument/2006/relationships/font" Target="fonts/font2.fntdata" /><Relationship Id="rId8" Type="http://schemas.openxmlformats.org/officeDocument/2006/relationships/font" Target="fonts/font3.fntdata" /><Relationship Id="rId9" Type="http://schemas.openxmlformats.org/officeDocument/2006/relationships/font" Target="fonts/font4.fntdata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45550" y="3757613"/>
            <a:ext cx="140620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845550" y="3757613"/>
            <a:ext cx="14062075" cy="1874837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9093" y="13635568"/>
            <a:ext cx="27980218" cy="9406467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8184" y="24870834"/>
            <a:ext cx="23042032" cy="11218333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53727" y="3901017"/>
            <a:ext cx="6994525" cy="35113385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0151" y="3901017"/>
            <a:ext cx="20881977" cy="35113385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585"/>
            <a:ext cx="27980218" cy="8716433"/>
          </a:xfrm>
        </p:spPr>
        <p:txBody>
          <a:bodyPr anchor="t"/>
          <a:lstStyle>
            <a:defPPr>
              <a:defRPr kern="1200"/>
            </a:defPPr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3384"/>
            <a:ext cx="27980218" cy="96012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0151" y="12678835"/>
            <a:ext cx="13938248" cy="26335568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10002" y="12678835"/>
            <a:ext cx="13938248" cy="26335568"/>
          </a:xfrm>
        </p:spPr>
        <p:txBody>
          <a:bodyPr/>
          <a:lstStyle>
            <a:defPPr>
              <a:defRPr kern="1200"/>
            </a:defPPr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10" y="1756833"/>
            <a:ext cx="29626982" cy="73152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09" y="9825569"/>
            <a:ext cx="14544675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709" y="13919200"/>
            <a:ext cx="14544675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1666" y="9825569"/>
            <a:ext cx="14551027" cy="4093633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1666" y="13919200"/>
            <a:ext cx="14551027" cy="25287816"/>
          </a:xfrm>
        </p:spPr>
        <p:txBody>
          <a:bodyPr/>
          <a:lstStyle>
            <a:defPPr>
              <a:defRPr kern="1200"/>
            </a:defPPr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09" y="1748367"/>
            <a:ext cx="10829925" cy="7435851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392" y="1748367"/>
            <a:ext cx="18402300" cy="37458650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709" y="9184217"/>
            <a:ext cx="10829925" cy="300228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659" y="30723418"/>
            <a:ext cx="19750618" cy="3627967"/>
          </a:xfrm>
        </p:spPr>
        <p:txBody>
          <a:bodyPr anchor="b"/>
          <a:lstStyle>
            <a:defPPr>
              <a:defRPr kern="1200"/>
            </a:defPPr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659" y="3922184"/>
            <a:ext cx="19750618" cy="2633345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659" y="34351385"/>
            <a:ext cx="19750618" cy="5149849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image" Target="../media/image1.png" /><Relationship Id="rId13" Type="http://schemas.openxmlformats.org/officeDocument/2006/relationships/image" Target="../media/image2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0548" y="3901017"/>
            <a:ext cx="27977306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0548" y="12678834"/>
            <a:ext cx="27977306" cy="2633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70547" y="39990185"/>
            <a:ext cx="6858000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3200400">
              <a:defRPr sz="487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5454" y="39990185"/>
            <a:ext cx="10427494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200400">
              <a:defRPr sz="4875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89855" y="39990185"/>
            <a:ext cx="6858000" cy="29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3200400">
              <a:defRPr sz="4875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 rot="16200000">
            <a:off x="-11074400" y="21945600"/>
            <a:ext cx="14274800" cy="3937000"/>
          </a:xfrm>
          <a:prstGeom prst="rect">
            <a:avLst/>
          </a:prstGeom>
        </p:spPr>
      </p:pic>
      <p:pic>
        <p:nvPicPr>
          <p:cNvPr id="1032" name="New picture" title=""/>
          <p:cNvPicPr/>
          <p:nvPr/>
        </p:nvPicPr>
        <p:blipFill>
          <a:blip r:embed="rId12"/>
          <a:stretch>
            <a:fillRect/>
          </a:stretch>
        </p:blipFill>
        <p:spPr>
          <a:xfrm rot="5400000">
            <a:off x="29718000" y="21945600"/>
            <a:ext cx="14274800" cy="3937000"/>
          </a:xfrm>
          <a:prstGeom prst="rect">
            <a:avLst/>
          </a:prstGeom>
        </p:spPr>
      </p:pic>
      <p:pic>
        <p:nvPicPr>
          <p:cNvPr id="1033" name="New picture" title=""/>
          <p:cNvPicPr/>
          <p:nvPr/>
        </p:nvPicPr>
        <p:blipFill>
          <a:blip r:embed="rId13"/>
          <a:stretch>
            <a:fillRect/>
          </a:stretch>
        </p:blipFill>
        <p:spPr>
          <a:xfrm>
            <a:off x="1460500" y="44399200"/>
            <a:ext cx="29997400" cy="1447800"/>
          </a:xfrm>
          <a:prstGeom prst="rect">
            <a:avLst/>
          </a:prstGeom>
        </p:spPr>
      </p:pic>
      <p:sp>
        <p:nvSpPr>
          <p:cNvPr id="1034" name="New shape" title=""/>
          <p:cNvSpPr/>
          <p:nvPr/>
        </p:nvSpPr>
        <p:spPr>
          <a:xfrm>
            <a:off x="1460500" y="449707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persuadingsapphire  Size: 36x48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defPPr>
        <a:defRPr kern="1200"/>
      </a:defPPr>
      <a:lvl1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+mj-lt"/>
          <a:ea typeface="+mj-ea"/>
          <a:cs typeface="+mj-cs"/>
        </a:defRPr>
      </a:lvl1pPr>
      <a:lvl2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2pPr>
      <a:lvl3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3pPr>
      <a:lvl4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4pPr>
      <a:lvl5pPr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5pPr>
      <a:lvl6pPr marL="3429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6pPr>
      <a:lvl7pPr marL="6858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7pPr>
      <a:lvl8pPr marL="10287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8pPr>
      <a:lvl9pPr marL="1371600" algn="ctr" defTabSz="3200400" rtl="0" eaLnBrk="0" fontAlgn="base" hangingPunct="0">
        <a:spcBef>
          <a:spcPct val="0"/>
        </a:spcBef>
        <a:spcAft>
          <a:spcPct val="0"/>
        </a:spcAft>
        <a:defRPr sz="15375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200150" indent="-1200150" algn="l" defTabSz="3200400" rtl="0" eaLnBrk="0" fontAlgn="base" hangingPunct="0">
        <a:spcBef>
          <a:spcPct val="20000"/>
        </a:spcBef>
        <a:spcAft>
          <a:spcPct val="0"/>
        </a:spcAft>
        <a:buChar char="•"/>
        <a:defRPr sz="11175">
          <a:solidFill>
            <a:schemeClr val="tx1"/>
          </a:solidFill>
          <a:latin typeface="+mn-lt"/>
          <a:ea typeface="+mn-ea"/>
          <a:cs typeface="+mn-cs"/>
        </a:defRPr>
      </a:lvl1pPr>
      <a:lvl2pPr marL="2600325" indent="-1000125" algn="l" defTabSz="3200400" rtl="0" eaLnBrk="0" fontAlgn="base" hangingPunct="0">
        <a:spcBef>
          <a:spcPct val="20000"/>
        </a:spcBef>
        <a:spcAft>
          <a:spcPct val="0"/>
        </a:spcAft>
        <a:buChar char="–"/>
        <a:defRPr sz="9825">
          <a:solidFill>
            <a:schemeClr val="tx1"/>
          </a:solidFill>
          <a:latin typeface="+mn-lt"/>
        </a:defRPr>
      </a:lvl2pPr>
      <a:lvl3pPr marL="4000500" indent="-800100" algn="l" defTabSz="3200400" rtl="0" eaLnBrk="0" fontAlgn="base" hangingPunct="0">
        <a:spcBef>
          <a:spcPct val="20000"/>
        </a:spcBef>
        <a:spcAft>
          <a:spcPct val="0"/>
        </a:spcAft>
        <a:buChar char="•"/>
        <a:defRPr sz="8400">
          <a:solidFill>
            <a:schemeClr val="tx1"/>
          </a:solidFill>
          <a:latin typeface="+mn-lt"/>
        </a:defRPr>
      </a:lvl3pPr>
      <a:lvl4pPr marL="5600700" indent="-800100" algn="l" defTabSz="3200400" rtl="0" eaLnBrk="0" fontAlgn="base" hangingPunct="0">
        <a:spcBef>
          <a:spcPct val="20000"/>
        </a:spcBef>
        <a:spcAft>
          <a:spcPct val="0"/>
        </a:spcAft>
        <a:buChar char="–"/>
        <a:defRPr sz="6975">
          <a:solidFill>
            <a:schemeClr val="tx1"/>
          </a:solidFill>
          <a:latin typeface="+mn-lt"/>
        </a:defRPr>
      </a:lvl4pPr>
      <a:lvl5pPr marL="72009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5pPr>
      <a:lvl6pPr marL="75438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6pPr>
      <a:lvl7pPr marL="78867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7pPr>
      <a:lvl8pPr marL="82296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8pPr>
      <a:lvl9pPr marL="8572500" indent="-800100" algn="l" defTabSz="3200400" rtl="0" eaLnBrk="0" fontAlgn="base" hangingPunct="0">
        <a:spcBef>
          <a:spcPct val="20000"/>
        </a:spcBef>
        <a:spcAft>
          <a:spcPct val="0"/>
        </a:spcAft>
        <a:buChar char="»"/>
        <a:defRPr sz="697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2743200" y="1255291"/>
            <a:ext cx="27432000" cy="2060201"/>
          </a:xfrm>
          <a:prstGeom prst="rect">
            <a:avLst/>
          </a:prstGeom>
        </p:spPr>
        <p:txBody>
          <a:bodyPr lIns="96012" tIns="48006" rIns="96012" bIns="48006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>
                <a:solidFill>
                  <a:srgbClr val="235078"/>
                </a:solidFill>
                <a:latin typeface="Libre Baskerville" panose="02000000000000000000" pitchFamily="2" charset="0"/>
              </a:rPr>
              <a:t>This Scientific Poster Template Is Provided By PosterNerd</a:t>
            </a:r>
            <a:br>
              <a:rPr lang="en-US" sz="6400">
                <a:solidFill>
                  <a:srgbClr val="235078"/>
                </a:solidFill>
                <a:latin typeface="Libre Baskerville" panose="02000000000000000000" pitchFamily="2" charset="0"/>
              </a:rPr>
            </a:br>
            <a:r>
              <a:rPr lang="en-US" sz="6400">
                <a:solidFill>
                  <a:srgbClr val="235078"/>
                </a:solidFill>
                <a:latin typeface="Libre Baskerville" panose="02000000000000000000" pitchFamily="2" charset="0"/>
              </a:rPr>
              <a:t>Enter A Title And Add Logos To Your Poster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2743200" y="3612156"/>
            <a:ext cx="27432000" cy="1518877"/>
          </a:xfrm>
          <a:prstGeom prst="rect">
            <a:avLst/>
          </a:prstGeom>
        </p:spPr>
        <p:txBody>
          <a:bodyPr lIns="96012" tIns="48006" rIns="96012" bIns="48006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200">
                <a:solidFill>
                  <a:srgbClr val="1482A5"/>
                </a:solidFill>
                <a:latin typeface="Montserrat Light" panose="00000400000000000000" pitchFamily="50" charset="0"/>
              </a:rPr>
              <a:t>Add Author Names and Information</a:t>
            </a:r>
          </a:p>
          <a:p>
            <a:pPr algn="ctr"/>
            <a:r>
              <a:rPr lang="en-US" sz="4200">
                <a:solidFill>
                  <a:srgbClr val="1482A5"/>
                </a:solidFill>
                <a:latin typeface="Montserrat Light" panose="00000400000000000000" pitchFamily="50" charset="0"/>
              </a:rPr>
              <a:t>Include University or Department Names if Needed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762000" y="6248400"/>
            <a:ext cx="15216870" cy="15173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16939530" y="6248400"/>
            <a:ext cx="15216870" cy="143590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762000" y="22392646"/>
            <a:ext cx="15216870" cy="20736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16939530" y="21564600"/>
            <a:ext cx="15216870" cy="15030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1107838" y="7353739"/>
            <a:ext cx="1452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1107838" y="6748492"/>
            <a:ext cx="1452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16939530" y="37623195"/>
            <a:ext cx="15216870" cy="5506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434DB1-CA03-4AE7-BD42-F2F4837CE20D}"/>
              </a:ext>
            </a:extLst>
          </p:cNvPr>
          <p:cNvSpPr txBox="1"/>
          <p:nvPr/>
        </p:nvSpPr>
        <p:spPr>
          <a:xfrm>
            <a:off x="17285368" y="38705135"/>
            <a:ext cx="1452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17285368" y="38099891"/>
            <a:ext cx="1452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17285368" y="7353729"/>
            <a:ext cx="1452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17285368" y="6748484"/>
            <a:ext cx="1452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17285368" y="22550845"/>
            <a:ext cx="1452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17285368" y="21945600"/>
            <a:ext cx="1452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1107838" y="23411875"/>
            <a:ext cx="1452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1107838" y="22806628"/>
            <a:ext cx="14525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pic>
        <p:nvPicPr>
          <p:cNvPr id="64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6235700" y="14732000"/>
            <a:ext cx="20459700" cy="144272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r="http://schemas.openxmlformats.org/officeDocument/2006/relationships"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Template>C:\Program Files\Microsoft Office\Templates\Blank Presentation.pot</Template>
  <Company>Graphicsland</Company>
  <PresentationFormat>Custom</PresentationFormat>
  <Paragraphs>13</Paragraphs>
  <Slides>1</Slides>
  <Notes>1</Notes>
  <TotalTime>3659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8">
      <vt:lpstr>Arial</vt:lpstr>
      <vt:lpstr>Times New Roman</vt:lpstr>
      <vt:lpstr>Calibri</vt:lpstr>
      <vt:lpstr>Libre Baskerville</vt:lpstr>
      <vt:lpstr>Montserrat Light</vt:lpstr>
      <vt:lpstr>Open Sans</vt:lpstr>
      <vt:lpstr>Blank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Example to make a scientific poster</dc:title>
  <cp:category>templates for scientific poster</cp:category>
  <dc:creator>Graphicsland/MakeSigns.com</dc:creator>
  <dc:description>This is a free template from MakeSigns.com to help you create the perfect scientific poster.</dc:description>
  <cp:keywords>scientific, research, template, custom, poster, presentation, symposium, printing, PowerPoint, create, design, example, sample, download</cp:keywords>
  <cp:lastModifiedBy>Justin Delre</cp:lastModifiedBy>
  <cp:revision>299</cp:revision>
  <cp:lastPrinted>2006-11-15T16:04:57.000</cp:lastPrinted>
  <dcterms:modified xsi:type="dcterms:W3CDTF">2024-02-07T19:41:29Z</dcterms:modified>
  <dc:subject>Free Poster Presentation Example</dc:subject>
</cp:coreProperties>
</file>