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3.jpg" ContentType="image/png"/>
  <Override PartName="/ppt/media/image16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  <p:sldMasterId id="2147483686" r:id="rId5"/>
  </p:sldMasterIdLst>
  <p:notesMasterIdLst>
    <p:notesMasterId r:id="rId23"/>
  </p:notesMasterIdLst>
  <p:handoutMasterIdLst>
    <p:handoutMasterId r:id="rId24"/>
  </p:handoutMasterIdLst>
  <p:sldIdLst>
    <p:sldId id="295" r:id="rId6"/>
    <p:sldId id="528" r:id="rId7"/>
    <p:sldId id="538" r:id="rId8"/>
    <p:sldId id="529" r:id="rId9"/>
    <p:sldId id="530" r:id="rId10"/>
    <p:sldId id="539" r:id="rId11"/>
    <p:sldId id="531" r:id="rId12"/>
    <p:sldId id="532" r:id="rId13"/>
    <p:sldId id="533" r:id="rId14"/>
    <p:sldId id="524" r:id="rId15"/>
    <p:sldId id="541" r:id="rId16"/>
    <p:sldId id="534" r:id="rId17"/>
    <p:sldId id="536" r:id="rId18"/>
    <p:sldId id="542" r:id="rId19"/>
    <p:sldId id="540" r:id="rId20"/>
    <p:sldId id="537" r:id="rId21"/>
    <p:sldId id="455" r:id="rId22"/>
  </p:sldIdLst>
  <p:sldSz cx="12188825" cy="6858000"/>
  <p:notesSz cx="6858000" cy="9144000"/>
  <p:defaultTextStyle>
    <a:defPPr>
      <a:defRPr lang="en-US"/>
    </a:defPPr>
    <a:lvl1pPr marL="0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10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23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233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643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054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463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5875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285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1E6"/>
    <a:srgbClr val="F8F89A"/>
    <a:srgbClr val="DA4D46"/>
    <a:srgbClr val="DE5E58"/>
    <a:srgbClr val="005BA1"/>
    <a:srgbClr val="CDEAFF"/>
    <a:srgbClr val="5FEB66"/>
    <a:srgbClr val="4BFFA1"/>
    <a:srgbClr val="199CFF"/>
    <a:srgbClr val="F794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064" autoAdjust="0"/>
  </p:normalViewPr>
  <p:slideViewPr>
    <p:cSldViewPr snapToGrid="0" snapToObjects="1">
      <p:cViewPr varScale="1">
        <p:scale>
          <a:sx n="65" d="100"/>
          <a:sy n="65" d="100"/>
        </p:scale>
        <p:origin x="32" y="32"/>
      </p:cViewPr>
      <p:guideLst>
        <p:guide orient="horz" pos="431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30024"/>
    </p:cViewPr>
  </p:sorterViewPr>
  <p:notesViewPr>
    <p:cSldViewPr snapToGrid="0" snapToObjects="1"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1116F-C964-A842-8C0B-A3EC71278A5B}" type="datetimeFigureOut">
              <a:rPr lang="en-US" smtClean="0"/>
              <a:pPr/>
              <a:t>8/18/2025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A3D5F-FCE8-7045-A9AB-B2A73CB409E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602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D22DC-3AA2-FD46-BFD6-DC46E9E9B760}" type="datetimeFigureOut">
              <a:rPr lang="en-US" smtClean="0"/>
              <a:pPr/>
              <a:t>8/18/2025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E365E-E4E3-CE44-A987-7FC63394D2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4579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609410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218823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828233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437643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3047054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656463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265875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875285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25" y="3"/>
            <a:ext cx="12188952" cy="23117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2225" y="3"/>
            <a:ext cx="12188952" cy="23117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en-US" dirty="0"/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5" y="2314673"/>
            <a:ext cx="12188952" cy="4540384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>
            <a:off x="5391150" y="877890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5765664" y="877888"/>
            <a:ext cx="5014418" cy="825836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indent="0">
              <a:buNone/>
              <a:defRPr sz="3200" b="1" baseline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TITLE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5765664" y="1798977"/>
            <a:ext cx="5009182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Presenter Name and Designation</a:t>
            </a:r>
            <a:endParaRPr lang="en-IN" dirty="0"/>
          </a:p>
        </p:txBody>
      </p:sp>
      <p:sp>
        <p:nvSpPr>
          <p:cNvPr id="53" name="Text Placeholder 34"/>
          <p:cNvSpPr>
            <a:spLocks noGrp="1"/>
          </p:cNvSpPr>
          <p:nvPr>
            <p:ph type="body" sz="quarter" idx="15" hasCustomPrompt="1"/>
          </p:nvPr>
        </p:nvSpPr>
        <p:spPr>
          <a:xfrm>
            <a:off x="5765664" y="2701925"/>
            <a:ext cx="5009182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Time and Date</a:t>
            </a:r>
            <a:endParaRPr lang="en-IN" dirty="0"/>
          </a:p>
        </p:txBody>
      </p:sp>
      <p:cxnSp>
        <p:nvCxnSpPr>
          <p:cNvPr id="71" name="Straight Connector 70"/>
          <p:cNvCxnSpPr/>
          <p:nvPr userDrawn="1"/>
        </p:nvCxnSpPr>
        <p:spPr>
          <a:xfrm>
            <a:off x="5391150" y="877890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J:\yash-branding\logo\YASH-SM-logo\yash-tagline-SM-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1487" y="514215"/>
            <a:ext cx="4060402" cy="278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375621" y="6489810"/>
            <a:ext cx="8125883" cy="276987"/>
          </a:xfrm>
          <a:prstGeom prst="rect">
            <a:avLst/>
          </a:prstGeom>
        </p:spPr>
        <p:txBody>
          <a:bodyPr lIns="91427" tIns="45714" rIns="91427" bIns="45714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© 2023  YASH Technologies | www.yash.com | Confidential</a:t>
            </a:r>
            <a:endParaRPr lang="en-IN" sz="12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264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68657" y="687394"/>
            <a:ext cx="1142772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614151" y="1102937"/>
            <a:ext cx="5009182" cy="3393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b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Put Great Subtitle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015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2225" y="1"/>
            <a:ext cx="12188952" cy="17852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6" y="2336292"/>
            <a:ext cx="12185218" cy="4521708"/>
          </a:xfrm>
          <a:prstGeom prst="rect">
            <a:avLst/>
          </a:prstGeom>
        </p:spPr>
      </p:pic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5607052" y="1372341"/>
            <a:ext cx="5804008" cy="825836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2900" b="1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5614424" y="2293426"/>
            <a:ext cx="5797948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Name &amp; Designation</a:t>
            </a:r>
            <a:endParaRPr lang="en-IN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6509897" y="4529507"/>
            <a:ext cx="1762126" cy="431800"/>
            <a:chOff x="5213350" y="3213100"/>
            <a:chExt cx="1762125" cy="431800"/>
          </a:xfrm>
        </p:grpSpPr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5878513" y="3213100"/>
              <a:ext cx="431800" cy="431800"/>
            </a:xfrm>
            <a:custGeom>
              <a:avLst/>
              <a:gdLst>
                <a:gd name="T0" fmla="*/ 2247 w 4078"/>
                <a:gd name="T1" fmla="*/ 4070 h 4080"/>
                <a:gd name="T2" fmla="*/ 2549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5 w 4078"/>
                <a:gd name="T19" fmla="*/ 2351 h 4080"/>
                <a:gd name="T20" fmla="*/ 4078 w 4078"/>
                <a:gd name="T21" fmla="*/ 2039 h 4080"/>
                <a:gd name="T22" fmla="*/ 4055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9 w 4078"/>
                <a:gd name="T39" fmla="*/ 65 h 4080"/>
                <a:gd name="T40" fmla="*/ 2247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3 w 4078"/>
                <a:gd name="T59" fmla="*/ 1339 h 4080"/>
                <a:gd name="T60" fmla="*/ 41 w 4078"/>
                <a:gd name="T61" fmla="*/ 1629 h 4080"/>
                <a:gd name="T62" fmla="*/ 2 w 4078"/>
                <a:gd name="T63" fmla="*/ 1935 h 4080"/>
                <a:gd name="T64" fmla="*/ 11 w 4078"/>
                <a:gd name="T65" fmla="*/ 2249 h 4080"/>
                <a:gd name="T66" fmla="*/ 64 w 4078"/>
                <a:gd name="T67" fmla="*/ 2550 h 4080"/>
                <a:gd name="T68" fmla="*/ 161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8 w 4078"/>
                <a:gd name="T77" fmla="*/ 3731 h 4080"/>
                <a:gd name="T78" fmla="*/ 1154 w 4078"/>
                <a:gd name="T79" fmla="*/ 3879 h 4080"/>
                <a:gd name="T80" fmla="*/ 1432 w 4078"/>
                <a:gd name="T81" fmla="*/ 3988 h 4080"/>
                <a:gd name="T82" fmla="*/ 1729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7" y="4070"/>
                  </a:lnTo>
                  <a:lnTo>
                    <a:pt x="2349" y="4056"/>
                  </a:lnTo>
                  <a:lnTo>
                    <a:pt x="2450" y="4038"/>
                  </a:lnTo>
                  <a:lnTo>
                    <a:pt x="2549" y="4015"/>
                  </a:lnTo>
                  <a:lnTo>
                    <a:pt x="2646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2" y="3879"/>
                  </a:lnTo>
                  <a:lnTo>
                    <a:pt x="3011" y="3834"/>
                  </a:lnTo>
                  <a:lnTo>
                    <a:pt x="3096" y="3784"/>
                  </a:lnTo>
                  <a:lnTo>
                    <a:pt x="3178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0" y="3482"/>
                  </a:lnTo>
                  <a:lnTo>
                    <a:pt x="3548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7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5" y="2351"/>
                  </a:lnTo>
                  <a:lnTo>
                    <a:pt x="4067" y="2249"/>
                  </a:lnTo>
                  <a:lnTo>
                    <a:pt x="4076" y="2145"/>
                  </a:lnTo>
                  <a:lnTo>
                    <a:pt x="4078" y="2039"/>
                  </a:lnTo>
                  <a:lnTo>
                    <a:pt x="4076" y="1935"/>
                  </a:lnTo>
                  <a:lnTo>
                    <a:pt x="4067" y="1831"/>
                  </a:lnTo>
                  <a:lnTo>
                    <a:pt x="4055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7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8" y="668"/>
                  </a:lnTo>
                  <a:lnTo>
                    <a:pt x="3480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8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2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6" y="92"/>
                  </a:lnTo>
                  <a:lnTo>
                    <a:pt x="2549" y="65"/>
                  </a:lnTo>
                  <a:lnTo>
                    <a:pt x="2450" y="42"/>
                  </a:lnTo>
                  <a:lnTo>
                    <a:pt x="2349" y="24"/>
                  </a:lnTo>
                  <a:lnTo>
                    <a:pt x="2247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1" y="10"/>
                  </a:lnTo>
                  <a:lnTo>
                    <a:pt x="1729" y="24"/>
                  </a:lnTo>
                  <a:lnTo>
                    <a:pt x="1628" y="42"/>
                  </a:lnTo>
                  <a:lnTo>
                    <a:pt x="1529" y="65"/>
                  </a:lnTo>
                  <a:lnTo>
                    <a:pt x="1432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4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8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1" y="1246"/>
                  </a:lnTo>
                  <a:lnTo>
                    <a:pt x="123" y="1339"/>
                  </a:lnTo>
                  <a:lnTo>
                    <a:pt x="92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3" y="1729"/>
                  </a:lnTo>
                  <a:lnTo>
                    <a:pt x="11" y="1831"/>
                  </a:lnTo>
                  <a:lnTo>
                    <a:pt x="2" y="1935"/>
                  </a:lnTo>
                  <a:lnTo>
                    <a:pt x="0" y="2039"/>
                  </a:lnTo>
                  <a:lnTo>
                    <a:pt x="2" y="2145"/>
                  </a:lnTo>
                  <a:lnTo>
                    <a:pt x="11" y="2249"/>
                  </a:lnTo>
                  <a:lnTo>
                    <a:pt x="23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2" y="2646"/>
                  </a:lnTo>
                  <a:lnTo>
                    <a:pt x="123" y="2741"/>
                  </a:lnTo>
                  <a:lnTo>
                    <a:pt x="161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8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4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2" y="3988"/>
                  </a:lnTo>
                  <a:lnTo>
                    <a:pt x="1529" y="4015"/>
                  </a:lnTo>
                  <a:lnTo>
                    <a:pt x="1628" y="4038"/>
                  </a:lnTo>
                  <a:lnTo>
                    <a:pt x="1729" y="4056"/>
                  </a:lnTo>
                  <a:lnTo>
                    <a:pt x="1831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n-lt"/>
              </a:endParaRPr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5986463" y="3351213"/>
              <a:ext cx="215900" cy="176213"/>
            </a:xfrm>
            <a:custGeom>
              <a:avLst/>
              <a:gdLst>
                <a:gd name="T0" fmla="*/ 1926 w 2043"/>
                <a:gd name="T1" fmla="*/ 238 h 1661"/>
                <a:gd name="T2" fmla="*/ 1818 w 2043"/>
                <a:gd name="T3" fmla="*/ 253 h 1661"/>
                <a:gd name="T4" fmla="*/ 1890 w 2043"/>
                <a:gd name="T5" fmla="*/ 192 h 1661"/>
                <a:gd name="T6" fmla="*/ 1947 w 2043"/>
                <a:gd name="T7" fmla="*/ 117 h 1661"/>
                <a:gd name="T8" fmla="*/ 1987 w 2043"/>
                <a:gd name="T9" fmla="*/ 31 h 1661"/>
                <a:gd name="T10" fmla="*/ 1825 w 2043"/>
                <a:gd name="T11" fmla="*/ 105 h 1661"/>
                <a:gd name="T12" fmla="*/ 1690 w 2043"/>
                <a:gd name="T13" fmla="*/ 104 h 1661"/>
                <a:gd name="T14" fmla="*/ 1603 w 2043"/>
                <a:gd name="T15" fmla="*/ 44 h 1661"/>
                <a:gd name="T16" fmla="*/ 1503 w 2043"/>
                <a:gd name="T17" fmla="*/ 9 h 1661"/>
                <a:gd name="T18" fmla="*/ 1393 w 2043"/>
                <a:gd name="T19" fmla="*/ 1 h 1661"/>
                <a:gd name="T20" fmla="*/ 1290 w 2043"/>
                <a:gd name="T21" fmla="*/ 18 h 1661"/>
                <a:gd name="T22" fmla="*/ 1197 w 2043"/>
                <a:gd name="T23" fmla="*/ 61 h 1661"/>
                <a:gd name="T24" fmla="*/ 1118 w 2043"/>
                <a:gd name="T25" fmla="*/ 122 h 1661"/>
                <a:gd name="T26" fmla="*/ 1056 w 2043"/>
                <a:gd name="T27" fmla="*/ 202 h 1661"/>
                <a:gd name="T28" fmla="*/ 1015 w 2043"/>
                <a:gd name="T29" fmla="*/ 294 h 1661"/>
                <a:gd name="T30" fmla="*/ 996 w 2043"/>
                <a:gd name="T31" fmla="*/ 397 h 1661"/>
                <a:gd name="T32" fmla="*/ 1006 w 2043"/>
                <a:gd name="T33" fmla="*/ 515 h 1661"/>
                <a:gd name="T34" fmla="*/ 846 w 2043"/>
                <a:gd name="T35" fmla="*/ 496 h 1661"/>
                <a:gd name="T36" fmla="*/ 693 w 2043"/>
                <a:gd name="T37" fmla="*/ 457 h 1661"/>
                <a:gd name="T38" fmla="*/ 549 w 2043"/>
                <a:gd name="T39" fmla="*/ 398 h 1661"/>
                <a:gd name="T40" fmla="*/ 415 w 2043"/>
                <a:gd name="T41" fmla="*/ 322 h 1661"/>
                <a:gd name="T42" fmla="*/ 293 w 2043"/>
                <a:gd name="T43" fmla="*/ 230 h 1661"/>
                <a:gd name="T44" fmla="*/ 182 w 2043"/>
                <a:gd name="T45" fmla="*/ 124 h 1661"/>
                <a:gd name="T46" fmla="*/ 108 w 2043"/>
                <a:gd name="T47" fmla="*/ 151 h 1661"/>
                <a:gd name="T48" fmla="*/ 86 w 2043"/>
                <a:gd name="T49" fmla="*/ 288 h 1661"/>
                <a:gd name="T50" fmla="*/ 106 w 2043"/>
                <a:gd name="T51" fmla="*/ 418 h 1661"/>
                <a:gd name="T52" fmla="*/ 164 w 2043"/>
                <a:gd name="T53" fmla="*/ 532 h 1661"/>
                <a:gd name="T54" fmla="*/ 252 w 2043"/>
                <a:gd name="T55" fmla="*/ 622 h 1661"/>
                <a:gd name="T56" fmla="*/ 173 w 2043"/>
                <a:gd name="T57" fmla="*/ 621 h 1661"/>
                <a:gd name="T58" fmla="*/ 82 w 2043"/>
                <a:gd name="T59" fmla="*/ 589 h 1661"/>
                <a:gd name="T60" fmla="*/ 93 w 2043"/>
                <a:gd name="T61" fmla="*/ 682 h 1661"/>
                <a:gd name="T62" fmla="*/ 122 w 2043"/>
                <a:gd name="T63" fmla="*/ 767 h 1661"/>
                <a:gd name="T64" fmla="*/ 168 w 2043"/>
                <a:gd name="T65" fmla="*/ 843 h 1661"/>
                <a:gd name="T66" fmla="*/ 228 w 2043"/>
                <a:gd name="T67" fmla="*/ 907 h 1661"/>
                <a:gd name="T68" fmla="*/ 301 w 2043"/>
                <a:gd name="T69" fmla="*/ 957 h 1661"/>
                <a:gd name="T70" fmla="*/ 383 w 2043"/>
                <a:gd name="T71" fmla="*/ 992 h 1661"/>
                <a:gd name="T72" fmla="*/ 336 w 2043"/>
                <a:gd name="T73" fmla="*/ 1015 h 1661"/>
                <a:gd name="T74" fmla="*/ 229 w 2043"/>
                <a:gd name="T75" fmla="*/ 1007 h 1661"/>
                <a:gd name="T76" fmla="*/ 261 w 2043"/>
                <a:gd name="T77" fmla="*/ 1082 h 1661"/>
                <a:gd name="T78" fmla="*/ 307 w 2043"/>
                <a:gd name="T79" fmla="*/ 1148 h 1661"/>
                <a:gd name="T80" fmla="*/ 363 w 2043"/>
                <a:gd name="T81" fmla="*/ 1204 h 1661"/>
                <a:gd name="T82" fmla="*/ 430 w 2043"/>
                <a:gd name="T83" fmla="*/ 1249 h 1661"/>
                <a:gd name="T84" fmla="*/ 505 w 2043"/>
                <a:gd name="T85" fmla="*/ 1280 h 1661"/>
                <a:gd name="T86" fmla="*/ 587 w 2043"/>
                <a:gd name="T87" fmla="*/ 1297 h 1661"/>
                <a:gd name="T88" fmla="*/ 536 w 2043"/>
                <a:gd name="T89" fmla="*/ 1357 h 1661"/>
                <a:gd name="T90" fmla="*/ 380 w 2043"/>
                <a:gd name="T91" fmla="*/ 1431 h 1661"/>
                <a:gd name="T92" fmla="*/ 209 w 2043"/>
                <a:gd name="T93" fmla="*/ 1472 h 1661"/>
                <a:gd name="T94" fmla="*/ 50 w 2043"/>
                <a:gd name="T95" fmla="*/ 1477 h 1661"/>
                <a:gd name="T96" fmla="*/ 108 w 2043"/>
                <a:gd name="T97" fmla="*/ 1534 h 1661"/>
                <a:gd name="T98" fmla="*/ 302 w 2043"/>
                <a:gd name="T99" fmla="*/ 1611 h 1661"/>
                <a:gd name="T100" fmla="*/ 511 w 2043"/>
                <a:gd name="T101" fmla="*/ 1654 h 1661"/>
                <a:gd name="T102" fmla="*/ 783 w 2043"/>
                <a:gd name="T103" fmla="*/ 1653 h 1661"/>
                <a:gd name="T104" fmla="*/ 1098 w 2043"/>
                <a:gd name="T105" fmla="*/ 1577 h 1661"/>
                <a:gd name="T106" fmla="*/ 1359 w 2043"/>
                <a:gd name="T107" fmla="*/ 1429 h 1661"/>
                <a:gd name="T108" fmla="*/ 1564 w 2043"/>
                <a:gd name="T109" fmla="*/ 1228 h 1661"/>
                <a:gd name="T110" fmla="*/ 1714 w 2043"/>
                <a:gd name="T111" fmla="*/ 990 h 1661"/>
                <a:gd name="T112" fmla="*/ 1805 w 2043"/>
                <a:gd name="T113" fmla="*/ 732 h 1661"/>
                <a:gd name="T114" fmla="*/ 1835 w 2043"/>
                <a:gd name="T115" fmla="*/ 468 h 1661"/>
                <a:gd name="T116" fmla="*/ 1864 w 2043"/>
                <a:gd name="T117" fmla="*/ 391 h 1661"/>
                <a:gd name="T118" fmla="*/ 1998 w 2043"/>
                <a:gd name="T119" fmla="*/ 258 h 1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43" h="1661">
                  <a:moveTo>
                    <a:pt x="2043" y="196"/>
                  </a:moveTo>
                  <a:lnTo>
                    <a:pt x="2015" y="209"/>
                  </a:lnTo>
                  <a:lnTo>
                    <a:pt x="1986" y="219"/>
                  </a:lnTo>
                  <a:lnTo>
                    <a:pt x="1957" y="230"/>
                  </a:lnTo>
                  <a:lnTo>
                    <a:pt x="1926" y="238"/>
                  </a:lnTo>
                  <a:lnTo>
                    <a:pt x="1896" y="246"/>
                  </a:lnTo>
                  <a:lnTo>
                    <a:pt x="1865" y="253"/>
                  </a:lnTo>
                  <a:lnTo>
                    <a:pt x="1834" y="258"/>
                  </a:lnTo>
                  <a:lnTo>
                    <a:pt x="1803" y="263"/>
                  </a:lnTo>
                  <a:lnTo>
                    <a:pt x="1818" y="253"/>
                  </a:lnTo>
                  <a:lnTo>
                    <a:pt x="1834" y="242"/>
                  </a:lnTo>
                  <a:lnTo>
                    <a:pt x="1848" y="231"/>
                  </a:lnTo>
                  <a:lnTo>
                    <a:pt x="1863" y="218"/>
                  </a:lnTo>
                  <a:lnTo>
                    <a:pt x="1877" y="206"/>
                  </a:lnTo>
                  <a:lnTo>
                    <a:pt x="1890" y="192"/>
                  </a:lnTo>
                  <a:lnTo>
                    <a:pt x="1903" y="179"/>
                  </a:lnTo>
                  <a:lnTo>
                    <a:pt x="1915" y="164"/>
                  </a:lnTo>
                  <a:lnTo>
                    <a:pt x="1926" y="149"/>
                  </a:lnTo>
                  <a:lnTo>
                    <a:pt x="1937" y="133"/>
                  </a:lnTo>
                  <a:lnTo>
                    <a:pt x="1947" y="117"/>
                  </a:lnTo>
                  <a:lnTo>
                    <a:pt x="1957" y="101"/>
                  </a:lnTo>
                  <a:lnTo>
                    <a:pt x="1965" y="84"/>
                  </a:lnTo>
                  <a:lnTo>
                    <a:pt x="1973" y="66"/>
                  </a:lnTo>
                  <a:lnTo>
                    <a:pt x="1980" y="49"/>
                  </a:lnTo>
                  <a:lnTo>
                    <a:pt x="1987" y="31"/>
                  </a:lnTo>
                  <a:lnTo>
                    <a:pt x="1956" y="49"/>
                  </a:lnTo>
                  <a:lnTo>
                    <a:pt x="1924" y="64"/>
                  </a:lnTo>
                  <a:lnTo>
                    <a:pt x="1892" y="79"/>
                  </a:lnTo>
                  <a:lnTo>
                    <a:pt x="1859" y="92"/>
                  </a:lnTo>
                  <a:lnTo>
                    <a:pt x="1825" y="105"/>
                  </a:lnTo>
                  <a:lnTo>
                    <a:pt x="1791" y="115"/>
                  </a:lnTo>
                  <a:lnTo>
                    <a:pt x="1756" y="125"/>
                  </a:lnTo>
                  <a:lnTo>
                    <a:pt x="1720" y="132"/>
                  </a:lnTo>
                  <a:lnTo>
                    <a:pt x="1706" y="117"/>
                  </a:lnTo>
                  <a:lnTo>
                    <a:pt x="1690" y="104"/>
                  </a:lnTo>
                  <a:lnTo>
                    <a:pt x="1675" y="90"/>
                  </a:lnTo>
                  <a:lnTo>
                    <a:pt x="1657" y="78"/>
                  </a:lnTo>
                  <a:lnTo>
                    <a:pt x="1640" y="65"/>
                  </a:lnTo>
                  <a:lnTo>
                    <a:pt x="1621" y="55"/>
                  </a:lnTo>
                  <a:lnTo>
                    <a:pt x="1603" y="44"/>
                  </a:lnTo>
                  <a:lnTo>
                    <a:pt x="1584" y="36"/>
                  </a:lnTo>
                  <a:lnTo>
                    <a:pt x="1564" y="28"/>
                  </a:lnTo>
                  <a:lnTo>
                    <a:pt x="1544" y="20"/>
                  </a:lnTo>
                  <a:lnTo>
                    <a:pt x="1524" y="14"/>
                  </a:lnTo>
                  <a:lnTo>
                    <a:pt x="1503" y="9"/>
                  </a:lnTo>
                  <a:lnTo>
                    <a:pt x="1481" y="5"/>
                  </a:lnTo>
                  <a:lnTo>
                    <a:pt x="1459" y="3"/>
                  </a:lnTo>
                  <a:lnTo>
                    <a:pt x="1437" y="1"/>
                  </a:lnTo>
                  <a:lnTo>
                    <a:pt x="1414" y="0"/>
                  </a:lnTo>
                  <a:lnTo>
                    <a:pt x="1393" y="1"/>
                  </a:lnTo>
                  <a:lnTo>
                    <a:pt x="1372" y="2"/>
                  </a:lnTo>
                  <a:lnTo>
                    <a:pt x="1351" y="5"/>
                  </a:lnTo>
                  <a:lnTo>
                    <a:pt x="1330" y="9"/>
                  </a:lnTo>
                  <a:lnTo>
                    <a:pt x="1309" y="13"/>
                  </a:lnTo>
                  <a:lnTo>
                    <a:pt x="1290" y="18"/>
                  </a:lnTo>
                  <a:lnTo>
                    <a:pt x="1271" y="26"/>
                  </a:lnTo>
                  <a:lnTo>
                    <a:pt x="1251" y="33"/>
                  </a:lnTo>
                  <a:lnTo>
                    <a:pt x="1233" y="41"/>
                  </a:lnTo>
                  <a:lnTo>
                    <a:pt x="1215" y="51"/>
                  </a:lnTo>
                  <a:lnTo>
                    <a:pt x="1197" y="61"/>
                  </a:lnTo>
                  <a:lnTo>
                    <a:pt x="1180" y="71"/>
                  </a:lnTo>
                  <a:lnTo>
                    <a:pt x="1164" y="83"/>
                  </a:lnTo>
                  <a:lnTo>
                    <a:pt x="1148" y="95"/>
                  </a:lnTo>
                  <a:lnTo>
                    <a:pt x="1132" y="109"/>
                  </a:lnTo>
                  <a:lnTo>
                    <a:pt x="1118" y="122"/>
                  </a:lnTo>
                  <a:lnTo>
                    <a:pt x="1104" y="137"/>
                  </a:lnTo>
                  <a:lnTo>
                    <a:pt x="1091" y="153"/>
                  </a:lnTo>
                  <a:lnTo>
                    <a:pt x="1079" y="168"/>
                  </a:lnTo>
                  <a:lnTo>
                    <a:pt x="1067" y="185"/>
                  </a:lnTo>
                  <a:lnTo>
                    <a:pt x="1056" y="202"/>
                  </a:lnTo>
                  <a:lnTo>
                    <a:pt x="1046" y="219"/>
                  </a:lnTo>
                  <a:lnTo>
                    <a:pt x="1037" y="237"/>
                  </a:lnTo>
                  <a:lnTo>
                    <a:pt x="1028" y="256"/>
                  </a:lnTo>
                  <a:lnTo>
                    <a:pt x="1021" y="276"/>
                  </a:lnTo>
                  <a:lnTo>
                    <a:pt x="1015" y="294"/>
                  </a:lnTo>
                  <a:lnTo>
                    <a:pt x="1009" y="314"/>
                  </a:lnTo>
                  <a:lnTo>
                    <a:pt x="1004" y="335"/>
                  </a:lnTo>
                  <a:lnTo>
                    <a:pt x="1000" y="356"/>
                  </a:lnTo>
                  <a:lnTo>
                    <a:pt x="998" y="377"/>
                  </a:lnTo>
                  <a:lnTo>
                    <a:pt x="996" y="397"/>
                  </a:lnTo>
                  <a:lnTo>
                    <a:pt x="996" y="419"/>
                  </a:lnTo>
                  <a:lnTo>
                    <a:pt x="996" y="444"/>
                  </a:lnTo>
                  <a:lnTo>
                    <a:pt x="998" y="468"/>
                  </a:lnTo>
                  <a:lnTo>
                    <a:pt x="1001" y="491"/>
                  </a:lnTo>
                  <a:lnTo>
                    <a:pt x="1006" y="515"/>
                  </a:lnTo>
                  <a:lnTo>
                    <a:pt x="974" y="513"/>
                  </a:lnTo>
                  <a:lnTo>
                    <a:pt x="942" y="510"/>
                  </a:lnTo>
                  <a:lnTo>
                    <a:pt x="910" y="506"/>
                  </a:lnTo>
                  <a:lnTo>
                    <a:pt x="877" y="501"/>
                  </a:lnTo>
                  <a:lnTo>
                    <a:pt x="846" y="496"/>
                  </a:lnTo>
                  <a:lnTo>
                    <a:pt x="815" y="489"/>
                  </a:lnTo>
                  <a:lnTo>
                    <a:pt x="784" y="483"/>
                  </a:lnTo>
                  <a:lnTo>
                    <a:pt x="754" y="474"/>
                  </a:lnTo>
                  <a:lnTo>
                    <a:pt x="723" y="466"/>
                  </a:lnTo>
                  <a:lnTo>
                    <a:pt x="693" y="457"/>
                  </a:lnTo>
                  <a:lnTo>
                    <a:pt x="664" y="446"/>
                  </a:lnTo>
                  <a:lnTo>
                    <a:pt x="635" y="435"/>
                  </a:lnTo>
                  <a:lnTo>
                    <a:pt x="606" y="423"/>
                  </a:lnTo>
                  <a:lnTo>
                    <a:pt x="577" y="411"/>
                  </a:lnTo>
                  <a:lnTo>
                    <a:pt x="549" y="398"/>
                  </a:lnTo>
                  <a:lnTo>
                    <a:pt x="522" y="384"/>
                  </a:lnTo>
                  <a:lnTo>
                    <a:pt x="494" y="369"/>
                  </a:lnTo>
                  <a:lnTo>
                    <a:pt x="467" y="355"/>
                  </a:lnTo>
                  <a:lnTo>
                    <a:pt x="441" y="339"/>
                  </a:lnTo>
                  <a:lnTo>
                    <a:pt x="415" y="322"/>
                  </a:lnTo>
                  <a:lnTo>
                    <a:pt x="389" y="305"/>
                  </a:lnTo>
                  <a:lnTo>
                    <a:pt x="364" y="287"/>
                  </a:lnTo>
                  <a:lnTo>
                    <a:pt x="339" y="268"/>
                  </a:lnTo>
                  <a:lnTo>
                    <a:pt x="315" y="249"/>
                  </a:lnTo>
                  <a:lnTo>
                    <a:pt x="293" y="230"/>
                  </a:lnTo>
                  <a:lnTo>
                    <a:pt x="270" y="210"/>
                  </a:lnTo>
                  <a:lnTo>
                    <a:pt x="247" y="189"/>
                  </a:lnTo>
                  <a:lnTo>
                    <a:pt x="225" y="167"/>
                  </a:lnTo>
                  <a:lnTo>
                    <a:pt x="203" y="145"/>
                  </a:lnTo>
                  <a:lnTo>
                    <a:pt x="182" y="124"/>
                  </a:lnTo>
                  <a:lnTo>
                    <a:pt x="163" y="101"/>
                  </a:lnTo>
                  <a:lnTo>
                    <a:pt x="143" y="77"/>
                  </a:lnTo>
                  <a:lnTo>
                    <a:pt x="130" y="101"/>
                  </a:lnTo>
                  <a:lnTo>
                    <a:pt x="119" y="125"/>
                  </a:lnTo>
                  <a:lnTo>
                    <a:pt x="108" y="151"/>
                  </a:lnTo>
                  <a:lnTo>
                    <a:pt x="101" y="177"/>
                  </a:lnTo>
                  <a:lnTo>
                    <a:pt x="94" y="204"/>
                  </a:lnTo>
                  <a:lnTo>
                    <a:pt x="90" y="231"/>
                  </a:lnTo>
                  <a:lnTo>
                    <a:pt x="87" y="259"/>
                  </a:lnTo>
                  <a:lnTo>
                    <a:pt x="86" y="288"/>
                  </a:lnTo>
                  <a:lnTo>
                    <a:pt x="87" y="315"/>
                  </a:lnTo>
                  <a:lnTo>
                    <a:pt x="90" y="341"/>
                  </a:lnTo>
                  <a:lnTo>
                    <a:pt x="94" y="367"/>
                  </a:lnTo>
                  <a:lnTo>
                    <a:pt x="99" y="393"/>
                  </a:lnTo>
                  <a:lnTo>
                    <a:pt x="106" y="418"/>
                  </a:lnTo>
                  <a:lnTo>
                    <a:pt x="116" y="442"/>
                  </a:lnTo>
                  <a:lnTo>
                    <a:pt x="125" y="466"/>
                  </a:lnTo>
                  <a:lnTo>
                    <a:pt x="137" y="488"/>
                  </a:lnTo>
                  <a:lnTo>
                    <a:pt x="150" y="510"/>
                  </a:lnTo>
                  <a:lnTo>
                    <a:pt x="164" y="532"/>
                  </a:lnTo>
                  <a:lnTo>
                    <a:pt x="179" y="551"/>
                  </a:lnTo>
                  <a:lnTo>
                    <a:pt x="196" y="570"/>
                  </a:lnTo>
                  <a:lnTo>
                    <a:pt x="214" y="589"/>
                  </a:lnTo>
                  <a:lnTo>
                    <a:pt x="232" y="606"/>
                  </a:lnTo>
                  <a:lnTo>
                    <a:pt x="252" y="622"/>
                  </a:lnTo>
                  <a:lnTo>
                    <a:pt x="273" y="637"/>
                  </a:lnTo>
                  <a:lnTo>
                    <a:pt x="247" y="635"/>
                  </a:lnTo>
                  <a:lnTo>
                    <a:pt x="222" y="632"/>
                  </a:lnTo>
                  <a:lnTo>
                    <a:pt x="197" y="627"/>
                  </a:lnTo>
                  <a:lnTo>
                    <a:pt x="173" y="621"/>
                  </a:lnTo>
                  <a:lnTo>
                    <a:pt x="149" y="614"/>
                  </a:lnTo>
                  <a:lnTo>
                    <a:pt x="126" y="606"/>
                  </a:lnTo>
                  <a:lnTo>
                    <a:pt x="104" y="595"/>
                  </a:lnTo>
                  <a:lnTo>
                    <a:pt x="82" y="584"/>
                  </a:lnTo>
                  <a:lnTo>
                    <a:pt x="82" y="589"/>
                  </a:lnTo>
                  <a:lnTo>
                    <a:pt x="82" y="609"/>
                  </a:lnTo>
                  <a:lnTo>
                    <a:pt x="84" y="627"/>
                  </a:lnTo>
                  <a:lnTo>
                    <a:pt x="87" y="645"/>
                  </a:lnTo>
                  <a:lnTo>
                    <a:pt x="89" y="664"/>
                  </a:lnTo>
                  <a:lnTo>
                    <a:pt x="93" y="682"/>
                  </a:lnTo>
                  <a:lnTo>
                    <a:pt x="97" y="699"/>
                  </a:lnTo>
                  <a:lnTo>
                    <a:pt x="102" y="717"/>
                  </a:lnTo>
                  <a:lnTo>
                    <a:pt x="108" y="734"/>
                  </a:lnTo>
                  <a:lnTo>
                    <a:pt x="115" y="750"/>
                  </a:lnTo>
                  <a:lnTo>
                    <a:pt x="122" y="767"/>
                  </a:lnTo>
                  <a:lnTo>
                    <a:pt x="129" y="783"/>
                  </a:lnTo>
                  <a:lnTo>
                    <a:pt x="139" y="798"/>
                  </a:lnTo>
                  <a:lnTo>
                    <a:pt x="147" y="814"/>
                  </a:lnTo>
                  <a:lnTo>
                    <a:pt x="157" y="828"/>
                  </a:lnTo>
                  <a:lnTo>
                    <a:pt x="168" y="843"/>
                  </a:lnTo>
                  <a:lnTo>
                    <a:pt x="178" y="856"/>
                  </a:lnTo>
                  <a:lnTo>
                    <a:pt x="191" y="870"/>
                  </a:lnTo>
                  <a:lnTo>
                    <a:pt x="202" y="882"/>
                  </a:lnTo>
                  <a:lnTo>
                    <a:pt x="215" y="895"/>
                  </a:lnTo>
                  <a:lnTo>
                    <a:pt x="228" y="907"/>
                  </a:lnTo>
                  <a:lnTo>
                    <a:pt x="242" y="918"/>
                  </a:lnTo>
                  <a:lnTo>
                    <a:pt x="256" y="929"/>
                  </a:lnTo>
                  <a:lnTo>
                    <a:pt x="270" y="939"/>
                  </a:lnTo>
                  <a:lnTo>
                    <a:pt x="285" y="948"/>
                  </a:lnTo>
                  <a:lnTo>
                    <a:pt x="301" y="957"/>
                  </a:lnTo>
                  <a:lnTo>
                    <a:pt x="317" y="966"/>
                  </a:lnTo>
                  <a:lnTo>
                    <a:pt x="332" y="973"/>
                  </a:lnTo>
                  <a:lnTo>
                    <a:pt x="349" y="980"/>
                  </a:lnTo>
                  <a:lnTo>
                    <a:pt x="366" y="987"/>
                  </a:lnTo>
                  <a:lnTo>
                    <a:pt x="383" y="992"/>
                  </a:lnTo>
                  <a:lnTo>
                    <a:pt x="401" y="996"/>
                  </a:lnTo>
                  <a:lnTo>
                    <a:pt x="419" y="1000"/>
                  </a:lnTo>
                  <a:lnTo>
                    <a:pt x="391" y="1006"/>
                  </a:lnTo>
                  <a:lnTo>
                    <a:pt x="364" y="1012"/>
                  </a:lnTo>
                  <a:lnTo>
                    <a:pt x="336" y="1015"/>
                  </a:lnTo>
                  <a:lnTo>
                    <a:pt x="308" y="1015"/>
                  </a:lnTo>
                  <a:lnTo>
                    <a:pt x="288" y="1015"/>
                  </a:lnTo>
                  <a:lnTo>
                    <a:pt x="269" y="1014"/>
                  </a:lnTo>
                  <a:lnTo>
                    <a:pt x="249" y="1011"/>
                  </a:lnTo>
                  <a:lnTo>
                    <a:pt x="229" y="1007"/>
                  </a:lnTo>
                  <a:lnTo>
                    <a:pt x="234" y="1023"/>
                  </a:lnTo>
                  <a:lnTo>
                    <a:pt x="241" y="1039"/>
                  </a:lnTo>
                  <a:lnTo>
                    <a:pt x="247" y="1053"/>
                  </a:lnTo>
                  <a:lnTo>
                    <a:pt x="254" y="1068"/>
                  </a:lnTo>
                  <a:lnTo>
                    <a:pt x="261" y="1082"/>
                  </a:lnTo>
                  <a:lnTo>
                    <a:pt x="270" y="1096"/>
                  </a:lnTo>
                  <a:lnTo>
                    <a:pt x="278" y="1109"/>
                  </a:lnTo>
                  <a:lnTo>
                    <a:pt x="287" y="1123"/>
                  </a:lnTo>
                  <a:lnTo>
                    <a:pt x="297" y="1135"/>
                  </a:lnTo>
                  <a:lnTo>
                    <a:pt x="307" y="1148"/>
                  </a:lnTo>
                  <a:lnTo>
                    <a:pt x="318" y="1160"/>
                  </a:lnTo>
                  <a:lnTo>
                    <a:pt x="328" y="1172"/>
                  </a:lnTo>
                  <a:lnTo>
                    <a:pt x="339" y="1183"/>
                  </a:lnTo>
                  <a:lnTo>
                    <a:pt x="352" y="1194"/>
                  </a:lnTo>
                  <a:lnTo>
                    <a:pt x="363" y="1204"/>
                  </a:lnTo>
                  <a:lnTo>
                    <a:pt x="376" y="1215"/>
                  </a:lnTo>
                  <a:lnTo>
                    <a:pt x="389" y="1224"/>
                  </a:lnTo>
                  <a:lnTo>
                    <a:pt x="403" y="1232"/>
                  </a:lnTo>
                  <a:lnTo>
                    <a:pt x="416" y="1242"/>
                  </a:lnTo>
                  <a:lnTo>
                    <a:pt x="430" y="1249"/>
                  </a:lnTo>
                  <a:lnTo>
                    <a:pt x="445" y="1256"/>
                  </a:lnTo>
                  <a:lnTo>
                    <a:pt x="459" y="1264"/>
                  </a:lnTo>
                  <a:lnTo>
                    <a:pt x="475" y="1270"/>
                  </a:lnTo>
                  <a:lnTo>
                    <a:pt x="489" y="1275"/>
                  </a:lnTo>
                  <a:lnTo>
                    <a:pt x="505" y="1280"/>
                  </a:lnTo>
                  <a:lnTo>
                    <a:pt x="522" y="1285"/>
                  </a:lnTo>
                  <a:lnTo>
                    <a:pt x="537" y="1288"/>
                  </a:lnTo>
                  <a:lnTo>
                    <a:pt x="554" y="1292"/>
                  </a:lnTo>
                  <a:lnTo>
                    <a:pt x="570" y="1295"/>
                  </a:lnTo>
                  <a:lnTo>
                    <a:pt x="587" y="1297"/>
                  </a:lnTo>
                  <a:lnTo>
                    <a:pt x="604" y="1298"/>
                  </a:lnTo>
                  <a:lnTo>
                    <a:pt x="620" y="1299"/>
                  </a:lnTo>
                  <a:lnTo>
                    <a:pt x="593" y="1320"/>
                  </a:lnTo>
                  <a:lnTo>
                    <a:pt x="565" y="1338"/>
                  </a:lnTo>
                  <a:lnTo>
                    <a:pt x="536" y="1357"/>
                  </a:lnTo>
                  <a:lnTo>
                    <a:pt x="507" y="1374"/>
                  </a:lnTo>
                  <a:lnTo>
                    <a:pt x="476" y="1391"/>
                  </a:lnTo>
                  <a:lnTo>
                    <a:pt x="445" y="1405"/>
                  </a:lnTo>
                  <a:lnTo>
                    <a:pt x="413" y="1419"/>
                  </a:lnTo>
                  <a:lnTo>
                    <a:pt x="380" y="1431"/>
                  </a:lnTo>
                  <a:lnTo>
                    <a:pt x="348" y="1442"/>
                  </a:lnTo>
                  <a:lnTo>
                    <a:pt x="313" y="1451"/>
                  </a:lnTo>
                  <a:lnTo>
                    <a:pt x="279" y="1459"/>
                  </a:lnTo>
                  <a:lnTo>
                    <a:pt x="245" y="1465"/>
                  </a:lnTo>
                  <a:lnTo>
                    <a:pt x="209" y="1472"/>
                  </a:lnTo>
                  <a:lnTo>
                    <a:pt x="173" y="1475"/>
                  </a:lnTo>
                  <a:lnTo>
                    <a:pt x="137" y="1477"/>
                  </a:lnTo>
                  <a:lnTo>
                    <a:pt x="100" y="1478"/>
                  </a:lnTo>
                  <a:lnTo>
                    <a:pt x="75" y="1478"/>
                  </a:lnTo>
                  <a:lnTo>
                    <a:pt x="50" y="1477"/>
                  </a:lnTo>
                  <a:lnTo>
                    <a:pt x="25" y="1475"/>
                  </a:lnTo>
                  <a:lnTo>
                    <a:pt x="0" y="1473"/>
                  </a:lnTo>
                  <a:lnTo>
                    <a:pt x="36" y="1494"/>
                  </a:lnTo>
                  <a:lnTo>
                    <a:pt x="72" y="1514"/>
                  </a:lnTo>
                  <a:lnTo>
                    <a:pt x="108" y="1534"/>
                  </a:lnTo>
                  <a:lnTo>
                    <a:pt x="146" y="1552"/>
                  </a:lnTo>
                  <a:lnTo>
                    <a:pt x="184" y="1569"/>
                  </a:lnTo>
                  <a:lnTo>
                    <a:pt x="223" y="1584"/>
                  </a:lnTo>
                  <a:lnTo>
                    <a:pt x="262" y="1599"/>
                  </a:lnTo>
                  <a:lnTo>
                    <a:pt x="302" y="1611"/>
                  </a:lnTo>
                  <a:lnTo>
                    <a:pt x="344" y="1623"/>
                  </a:lnTo>
                  <a:lnTo>
                    <a:pt x="384" y="1632"/>
                  </a:lnTo>
                  <a:lnTo>
                    <a:pt x="426" y="1641"/>
                  </a:lnTo>
                  <a:lnTo>
                    <a:pt x="468" y="1648"/>
                  </a:lnTo>
                  <a:lnTo>
                    <a:pt x="511" y="1654"/>
                  </a:lnTo>
                  <a:lnTo>
                    <a:pt x="555" y="1657"/>
                  </a:lnTo>
                  <a:lnTo>
                    <a:pt x="599" y="1660"/>
                  </a:lnTo>
                  <a:lnTo>
                    <a:pt x="642" y="1661"/>
                  </a:lnTo>
                  <a:lnTo>
                    <a:pt x="714" y="1659"/>
                  </a:lnTo>
                  <a:lnTo>
                    <a:pt x="783" y="1653"/>
                  </a:lnTo>
                  <a:lnTo>
                    <a:pt x="850" y="1645"/>
                  </a:lnTo>
                  <a:lnTo>
                    <a:pt x="915" y="1632"/>
                  </a:lnTo>
                  <a:lnTo>
                    <a:pt x="978" y="1616"/>
                  </a:lnTo>
                  <a:lnTo>
                    <a:pt x="1039" y="1598"/>
                  </a:lnTo>
                  <a:lnTo>
                    <a:pt x="1098" y="1577"/>
                  </a:lnTo>
                  <a:lnTo>
                    <a:pt x="1154" y="1552"/>
                  </a:lnTo>
                  <a:lnTo>
                    <a:pt x="1208" y="1525"/>
                  </a:lnTo>
                  <a:lnTo>
                    <a:pt x="1260" y="1496"/>
                  </a:lnTo>
                  <a:lnTo>
                    <a:pt x="1311" y="1463"/>
                  </a:lnTo>
                  <a:lnTo>
                    <a:pt x="1359" y="1429"/>
                  </a:lnTo>
                  <a:lnTo>
                    <a:pt x="1404" y="1393"/>
                  </a:lnTo>
                  <a:lnTo>
                    <a:pt x="1448" y="1354"/>
                  </a:lnTo>
                  <a:lnTo>
                    <a:pt x="1489" y="1315"/>
                  </a:lnTo>
                  <a:lnTo>
                    <a:pt x="1528" y="1272"/>
                  </a:lnTo>
                  <a:lnTo>
                    <a:pt x="1564" y="1228"/>
                  </a:lnTo>
                  <a:lnTo>
                    <a:pt x="1599" y="1183"/>
                  </a:lnTo>
                  <a:lnTo>
                    <a:pt x="1631" y="1137"/>
                  </a:lnTo>
                  <a:lnTo>
                    <a:pt x="1661" y="1089"/>
                  </a:lnTo>
                  <a:lnTo>
                    <a:pt x="1688" y="1040"/>
                  </a:lnTo>
                  <a:lnTo>
                    <a:pt x="1714" y="990"/>
                  </a:lnTo>
                  <a:lnTo>
                    <a:pt x="1737" y="940"/>
                  </a:lnTo>
                  <a:lnTo>
                    <a:pt x="1757" y="888"/>
                  </a:lnTo>
                  <a:lnTo>
                    <a:pt x="1775" y="836"/>
                  </a:lnTo>
                  <a:lnTo>
                    <a:pt x="1791" y="784"/>
                  </a:lnTo>
                  <a:lnTo>
                    <a:pt x="1805" y="732"/>
                  </a:lnTo>
                  <a:lnTo>
                    <a:pt x="1815" y="678"/>
                  </a:lnTo>
                  <a:lnTo>
                    <a:pt x="1824" y="625"/>
                  </a:lnTo>
                  <a:lnTo>
                    <a:pt x="1830" y="572"/>
                  </a:lnTo>
                  <a:lnTo>
                    <a:pt x="1834" y="520"/>
                  </a:lnTo>
                  <a:lnTo>
                    <a:pt x="1835" y="468"/>
                  </a:lnTo>
                  <a:lnTo>
                    <a:pt x="1835" y="455"/>
                  </a:lnTo>
                  <a:lnTo>
                    <a:pt x="1835" y="441"/>
                  </a:lnTo>
                  <a:lnTo>
                    <a:pt x="1835" y="428"/>
                  </a:lnTo>
                  <a:lnTo>
                    <a:pt x="1834" y="414"/>
                  </a:lnTo>
                  <a:lnTo>
                    <a:pt x="1864" y="391"/>
                  </a:lnTo>
                  <a:lnTo>
                    <a:pt x="1893" y="366"/>
                  </a:lnTo>
                  <a:lnTo>
                    <a:pt x="1921" y="341"/>
                  </a:lnTo>
                  <a:lnTo>
                    <a:pt x="1948" y="314"/>
                  </a:lnTo>
                  <a:lnTo>
                    <a:pt x="1974" y="287"/>
                  </a:lnTo>
                  <a:lnTo>
                    <a:pt x="1998" y="258"/>
                  </a:lnTo>
                  <a:lnTo>
                    <a:pt x="2021" y="228"/>
                  </a:lnTo>
                  <a:lnTo>
                    <a:pt x="2043" y="19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n-lt"/>
              </a:endParaRPr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5213350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9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7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7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9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5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7 h 4080"/>
                <a:gd name="T58" fmla="*/ 124 w 4078"/>
                <a:gd name="T59" fmla="*/ 1339 h 4080"/>
                <a:gd name="T60" fmla="*/ 42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5 w 4078"/>
                <a:gd name="T67" fmla="*/ 2550 h 4080"/>
                <a:gd name="T68" fmla="*/ 160 w 4078"/>
                <a:gd name="T69" fmla="*/ 2834 h 4080"/>
                <a:gd name="T70" fmla="*/ 296 w 4078"/>
                <a:gd name="T71" fmla="*/ 3098 h 4080"/>
                <a:gd name="T72" fmla="*/ 465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50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3" y="3879"/>
                  </a:lnTo>
                  <a:lnTo>
                    <a:pt x="3011" y="3833"/>
                  </a:lnTo>
                  <a:lnTo>
                    <a:pt x="3096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9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2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7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7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7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9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50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5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6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1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5" y="742"/>
                  </a:lnTo>
                  <a:lnTo>
                    <a:pt x="405" y="819"/>
                  </a:lnTo>
                  <a:lnTo>
                    <a:pt x="349" y="899"/>
                  </a:lnTo>
                  <a:lnTo>
                    <a:pt x="296" y="982"/>
                  </a:lnTo>
                  <a:lnTo>
                    <a:pt x="246" y="1067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2" y="1434"/>
                  </a:lnTo>
                  <a:lnTo>
                    <a:pt x="65" y="1530"/>
                  </a:lnTo>
                  <a:lnTo>
                    <a:pt x="42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2" y="2451"/>
                  </a:lnTo>
                  <a:lnTo>
                    <a:pt x="65" y="2550"/>
                  </a:lnTo>
                  <a:lnTo>
                    <a:pt x="92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2"/>
                  </a:lnTo>
                  <a:lnTo>
                    <a:pt x="296" y="3098"/>
                  </a:lnTo>
                  <a:lnTo>
                    <a:pt x="349" y="3181"/>
                  </a:lnTo>
                  <a:lnTo>
                    <a:pt x="405" y="3261"/>
                  </a:lnTo>
                  <a:lnTo>
                    <a:pt x="465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1" y="3784"/>
                  </a:lnTo>
                  <a:lnTo>
                    <a:pt x="1067" y="3833"/>
                  </a:lnTo>
                  <a:lnTo>
                    <a:pt x="1155" y="3879"/>
                  </a:lnTo>
                  <a:lnTo>
                    <a:pt x="1246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5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n-lt"/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5321300" y="3321050"/>
              <a:ext cx="215900" cy="198438"/>
            </a:xfrm>
            <a:custGeom>
              <a:avLst/>
              <a:gdLst>
                <a:gd name="T0" fmla="*/ 448 w 2038"/>
                <a:gd name="T1" fmla="*/ 1873 h 1873"/>
                <a:gd name="T2" fmla="*/ 210 w 2038"/>
                <a:gd name="T3" fmla="*/ 441 h 1873"/>
                <a:gd name="T4" fmla="*/ 150 w 2038"/>
                <a:gd name="T5" fmla="*/ 428 h 1873"/>
                <a:gd name="T6" fmla="*/ 99 w 2038"/>
                <a:gd name="T7" fmla="*/ 404 h 1873"/>
                <a:gd name="T8" fmla="*/ 57 w 2038"/>
                <a:gd name="T9" fmla="*/ 370 h 1873"/>
                <a:gd name="T10" fmla="*/ 26 w 2038"/>
                <a:gd name="T11" fmla="*/ 327 h 1873"/>
                <a:gd name="T12" fmla="*/ 6 w 2038"/>
                <a:gd name="T13" fmla="*/ 276 h 1873"/>
                <a:gd name="T14" fmla="*/ 0 w 2038"/>
                <a:gd name="T15" fmla="*/ 221 h 1873"/>
                <a:gd name="T16" fmla="*/ 6 w 2038"/>
                <a:gd name="T17" fmla="*/ 165 h 1873"/>
                <a:gd name="T18" fmla="*/ 26 w 2038"/>
                <a:gd name="T19" fmla="*/ 114 h 1873"/>
                <a:gd name="T20" fmla="*/ 58 w 2038"/>
                <a:gd name="T21" fmla="*/ 71 h 1873"/>
                <a:gd name="T22" fmla="*/ 101 w 2038"/>
                <a:gd name="T23" fmla="*/ 37 h 1873"/>
                <a:gd name="T24" fmla="*/ 154 w 2038"/>
                <a:gd name="T25" fmla="*/ 13 h 1873"/>
                <a:gd name="T26" fmla="*/ 215 w 2038"/>
                <a:gd name="T27" fmla="*/ 1 h 1873"/>
                <a:gd name="T28" fmla="*/ 282 w 2038"/>
                <a:gd name="T29" fmla="*/ 2 h 1873"/>
                <a:gd name="T30" fmla="*/ 341 w 2038"/>
                <a:gd name="T31" fmla="*/ 17 h 1873"/>
                <a:gd name="T32" fmla="*/ 391 w 2038"/>
                <a:gd name="T33" fmla="*/ 43 h 1873"/>
                <a:gd name="T34" fmla="*/ 431 w 2038"/>
                <a:gd name="T35" fmla="*/ 78 h 1873"/>
                <a:gd name="T36" fmla="*/ 460 w 2038"/>
                <a:gd name="T37" fmla="*/ 123 h 1873"/>
                <a:gd name="T38" fmla="*/ 476 w 2038"/>
                <a:gd name="T39" fmla="*/ 175 h 1873"/>
                <a:gd name="T40" fmla="*/ 480 w 2038"/>
                <a:gd name="T41" fmla="*/ 254 h 1873"/>
                <a:gd name="T42" fmla="*/ 465 w 2038"/>
                <a:gd name="T43" fmla="*/ 307 h 1873"/>
                <a:gd name="T44" fmla="*/ 438 w 2038"/>
                <a:gd name="T45" fmla="*/ 353 h 1873"/>
                <a:gd name="T46" fmla="*/ 400 w 2038"/>
                <a:gd name="T47" fmla="*/ 392 h 1873"/>
                <a:gd name="T48" fmla="*/ 352 w 2038"/>
                <a:gd name="T49" fmla="*/ 420 h 1873"/>
                <a:gd name="T50" fmla="*/ 292 w 2038"/>
                <a:gd name="T51" fmla="*/ 438 h 1873"/>
                <a:gd name="T52" fmla="*/ 2038 w 2038"/>
                <a:gd name="T53" fmla="*/ 1873 h 1873"/>
                <a:gd name="T54" fmla="*/ 1585 w 2038"/>
                <a:gd name="T55" fmla="*/ 1153 h 1873"/>
                <a:gd name="T56" fmla="*/ 1562 w 2038"/>
                <a:gd name="T57" fmla="*/ 1059 h 1873"/>
                <a:gd name="T58" fmla="*/ 1534 w 2038"/>
                <a:gd name="T59" fmla="*/ 1005 h 1873"/>
                <a:gd name="T60" fmla="*/ 1493 w 2038"/>
                <a:gd name="T61" fmla="*/ 964 h 1873"/>
                <a:gd name="T62" fmla="*/ 1441 w 2038"/>
                <a:gd name="T63" fmla="*/ 936 h 1873"/>
                <a:gd name="T64" fmla="*/ 1377 w 2038"/>
                <a:gd name="T65" fmla="*/ 925 h 1873"/>
                <a:gd name="T66" fmla="*/ 1283 w 2038"/>
                <a:gd name="T67" fmla="*/ 938 h 1873"/>
                <a:gd name="T68" fmla="*/ 1209 w 2038"/>
                <a:gd name="T69" fmla="*/ 985 h 1873"/>
                <a:gd name="T70" fmla="*/ 1160 w 2038"/>
                <a:gd name="T71" fmla="*/ 1052 h 1873"/>
                <a:gd name="T72" fmla="*/ 1139 w 2038"/>
                <a:gd name="T73" fmla="*/ 1115 h 1873"/>
                <a:gd name="T74" fmla="*/ 691 w 2038"/>
                <a:gd name="T75" fmla="*/ 1873 h 1873"/>
                <a:gd name="T76" fmla="*/ 692 w 2038"/>
                <a:gd name="T77" fmla="*/ 1599 h 1873"/>
                <a:gd name="T78" fmla="*/ 694 w 2038"/>
                <a:gd name="T79" fmla="*/ 1050 h 1873"/>
                <a:gd name="T80" fmla="*/ 692 w 2038"/>
                <a:gd name="T81" fmla="*/ 632 h 1873"/>
                <a:gd name="T82" fmla="*/ 1143 w 2038"/>
                <a:gd name="T83" fmla="*/ 783 h 1873"/>
                <a:gd name="T84" fmla="*/ 1195 w 2038"/>
                <a:gd name="T85" fmla="*/ 712 h 1873"/>
                <a:gd name="T86" fmla="*/ 1287 w 2038"/>
                <a:gd name="T87" fmla="*/ 647 h 1873"/>
                <a:gd name="T88" fmla="*/ 1363 w 2038"/>
                <a:gd name="T89" fmla="*/ 614 h 1873"/>
                <a:gd name="T90" fmla="*/ 1453 w 2038"/>
                <a:gd name="T91" fmla="*/ 594 h 1873"/>
                <a:gd name="T92" fmla="*/ 1561 w 2038"/>
                <a:gd name="T93" fmla="*/ 588 h 1873"/>
                <a:gd name="T94" fmla="*/ 1686 w 2038"/>
                <a:gd name="T95" fmla="*/ 608 h 1873"/>
                <a:gd name="T96" fmla="*/ 1797 w 2038"/>
                <a:gd name="T97" fmla="*/ 654 h 1873"/>
                <a:gd name="T98" fmla="*/ 1893 w 2038"/>
                <a:gd name="T99" fmla="*/ 729 h 1873"/>
                <a:gd name="T100" fmla="*/ 1967 w 2038"/>
                <a:gd name="T101" fmla="*/ 833 h 1873"/>
                <a:gd name="T102" fmla="*/ 2017 w 2038"/>
                <a:gd name="T103" fmla="*/ 966 h 1873"/>
                <a:gd name="T104" fmla="*/ 2037 w 2038"/>
                <a:gd name="T105" fmla="*/ 1129 h 1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38" h="1873">
                  <a:moveTo>
                    <a:pt x="448" y="1873"/>
                  </a:moveTo>
                  <a:lnTo>
                    <a:pt x="51" y="1873"/>
                  </a:lnTo>
                  <a:lnTo>
                    <a:pt x="51" y="601"/>
                  </a:lnTo>
                  <a:lnTo>
                    <a:pt x="448" y="601"/>
                  </a:lnTo>
                  <a:lnTo>
                    <a:pt x="448" y="1873"/>
                  </a:lnTo>
                  <a:close/>
                  <a:moveTo>
                    <a:pt x="239" y="442"/>
                  </a:moveTo>
                  <a:lnTo>
                    <a:pt x="239" y="442"/>
                  </a:lnTo>
                  <a:lnTo>
                    <a:pt x="237" y="442"/>
                  </a:lnTo>
                  <a:lnTo>
                    <a:pt x="224" y="442"/>
                  </a:lnTo>
                  <a:lnTo>
                    <a:pt x="210" y="441"/>
                  </a:lnTo>
                  <a:lnTo>
                    <a:pt x="198" y="439"/>
                  </a:lnTo>
                  <a:lnTo>
                    <a:pt x="185" y="438"/>
                  </a:lnTo>
                  <a:lnTo>
                    <a:pt x="173" y="434"/>
                  </a:lnTo>
                  <a:lnTo>
                    <a:pt x="161" y="431"/>
                  </a:lnTo>
                  <a:lnTo>
                    <a:pt x="150" y="428"/>
                  </a:lnTo>
                  <a:lnTo>
                    <a:pt x="139" y="424"/>
                  </a:lnTo>
                  <a:lnTo>
                    <a:pt x="128" y="420"/>
                  </a:lnTo>
                  <a:lnTo>
                    <a:pt x="117" y="416"/>
                  </a:lnTo>
                  <a:lnTo>
                    <a:pt x="108" y="409"/>
                  </a:lnTo>
                  <a:lnTo>
                    <a:pt x="99" y="404"/>
                  </a:lnTo>
                  <a:lnTo>
                    <a:pt x="89" y="398"/>
                  </a:lnTo>
                  <a:lnTo>
                    <a:pt x="80" y="392"/>
                  </a:lnTo>
                  <a:lnTo>
                    <a:pt x="72" y="384"/>
                  </a:lnTo>
                  <a:lnTo>
                    <a:pt x="64" y="377"/>
                  </a:lnTo>
                  <a:lnTo>
                    <a:pt x="57" y="370"/>
                  </a:lnTo>
                  <a:lnTo>
                    <a:pt x="50" y="362"/>
                  </a:lnTo>
                  <a:lnTo>
                    <a:pt x="42" y="353"/>
                  </a:lnTo>
                  <a:lnTo>
                    <a:pt x="36" y="345"/>
                  </a:lnTo>
                  <a:lnTo>
                    <a:pt x="31" y="335"/>
                  </a:lnTo>
                  <a:lnTo>
                    <a:pt x="26" y="327"/>
                  </a:lnTo>
                  <a:lnTo>
                    <a:pt x="21" y="317"/>
                  </a:lnTo>
                  <a:lnTo>
                    <a:pt x="16" y="307"/>
                  </a:lnTo>
                  <a:lnTo>
                    <a:pt x="12" y="297"/>
                  </a:lnTo>
                  <a:lnTo>
                    <a:pt x="9" y="287"/>
                  </a:lnTo>
                  <a:lnTo>
                    <a:pt x="6" y="276"/>
                  </a:lnTo>
                  <a:lnTo>
                    <a:pt x="4" y="266"/>
                  </a:lnTo>
                  <a:lnTo>
                    <a:pt x="2" y="255"/>
                  </a:lnTo>
                  <a:lnTo>
                    <a:pt x="1" y="244"/>
                  </a:lnTo>
                  <a:lnTo>
                    <a:pt x="0" y="232"/>
                  </a:lnTo>
                  <a:lnTo>
                    <a:pt x="0" y="221"/>
                  </a:lnTo>
                  <a:lnTo>
                    <a:pt x="0" y="210"/>
                  </a:lnTo>
                  <a:lnTo>
                    <a:pt x="1" y="198"/>
                  </a:lnTo>
                  <a:lnTo>
                    <a:pt x="2" y="187"/>
                  </a:lnTo>
                  <a:lnTo>
                    <a:pt x="4" y="175"/>
                  </a:lnTo>
                  <a:lnTo>
                    <a:pt x="6" y="165"/>
                  </a:lnTo>
                  <a:lnTo>
                    <a:pt x="9" y="154"/>
                  </a:lnTo>
                  <a:lnTo>
                    <a:pt x="12" y="144"/>
                  </a:lnTo>
                  <a:lnTo>
                    <a:pt x="16" y="134"/>
                  </a:lnTo>
                  <a:lnTo>
                    <a:pt x="22" y="123"/>
                  </a:lnTo>
                  <a:lnTo>
                    <a:pt x="26" y="114"/>
                  </a:lnTo>
                  <a:lnTo>
                    <a:pt x="32" y="104"/>
                  </a:lnTo>
                  <a:lnTo>
                    <a:pt x="37" y="96"/>
                  </a:lnTo>
                  <a:lnTo>
                    <a:pt x="44" y="88"/>
                  </a:lnTo>
                  <a:lnTo>
                    <a:pt x="51" y="79"/>
                  </a:lnTo>
                  <a:lnTo>
                    <a:pt x="58" y="71"/>
                  </a:lnTo>
                  <a:lnTo>
                    <a:pt x="65" y="64"/>
                  </a:lnTo>
                  <a:lnTo>
                    <a:pt x="74" y="56"/>
                  </a:lnTo>
                  <a:lnTo>
                    <a:pt x="83" y="49"/>
                  </a:lnTo>
                  <a:lnTo>
                    <a:pt x="91" y="43"/>
                  </a:lnTo>
                  <a:lnTo>
                    <a:pt x="101" y="37"/>
                  </a:lnTo>
                  <a:lnTo>
                    <a:pt x="111" y="31"/>
                  </a:lnTo>
                  <a:lnTo>
                    <a:pt x="121" y="26"/>
                  </a:lnTo>
                  <a:lnTo>
                    <a:pt x="132" y="21"/>
                  </a:lnTo>
                  <a:lnTo>
                    <a:pt x="142" y="17"/>
                  </a:lnTo>
                  <a:lnTo>
                    <a:pt x="154" y="13"/>
                  </a:lnTo>
                  <a:lnTo>
                    <a:pt x="165" y="10"/>
                  </a:lnTo>
                  <a:lnTo>
                    <a:pt x="178" y="7"/>
                  </a:lnTo>
                  <a:lnTo>
                    <a:pt x="189" y="4"/>
                  </a:lnTo>
                  <a:lnTo>
                    <a:pt x="203" y="2"/>
                  </a:lnTo>
                  <a:lnTo>
                    <a:pt x="215" y="1"/>
                  </a:lnTo>
                  <a:lnTo>
                    <a:pt x="229" y="0"/>
                  </a:lnTo>
                  <a:lnTo>
                    <a:pt x="242" y="0"/>
                  </a:lnTo>
                  <a:lnTo>
                    <a:pt x="256" y="0"/>
                  </a:lnTo>
                  <a:lnTo>
                    <a:pt x="269" y="1"/>
                  </a:lnTo>
                  <a:lnTo>
                    <a:pt x="282" y="2"/>
                  </a:lnTo>
                  <a:lnTo>
                    <a:pt x="294" y="4"/>
                  </a:lnTo>
                  <a:lnTo>
                    <a:pt x="307" y="7"/>
                  </a:lnTo>
                  <a:lnTo>
                    <a:pt x="318" y="10"/>
                  </a:lnTo>
                  <a:lnTo>
                    <a:pt x="330" y="13"/>
                  </a:lnTo>
                  <a:lnTo>
                    <a:pt x="341" y="17"/>
                  </a:lnTo>
                  <a:lnTo>
                    <a:pt x="352" y="21"/>
                  </a:lnTo>
                  <a:lnTo>
                    <a:pt x="362" y="26"/>
                  </a:lnTo>
                  <a:lnTo>
                    <a:pt x="372" y="31"/>
                  </a:lnTo>
                  <a:lnTo>
                    <a:pt x="382" y="37"/>
                  </a:lnTo>
                  <a:lnTo>
                    <a:pt x="391" y="43"/>
                  </a:lnTo>
                  <a:lnTo>
                    <a:pt x="399" y="49"/>
                  </a:lnTo>
                  <a:lnTo>
                    <a:pt x="408" y="56"/>
                  </a:lnTo>
                  <a:lnTo>
                    <a:pt x="416" y="63"/>
                  </a:lnTo>
                  <a:lnTo>
                    <a:pt x="423" y="71"/>
                  </a:lnTo>
                  <a:lnTo>
                    <a:pt x="431" y="78"/>
                  </a:lnTo>
                  <a:lnTo>
                    <a:pt x="437" y="87"/>
                  </a:lnTo>
                  <a:lnTo>
                    <a:pt x="443" y="96"/>
                  </a:lnTo>
                  <a:lnTo>
                    <a:pt x="449" y="104"/>
                  </a:lnTo>
                  <a:lnTo>
                    <a:pt x="455" y="114"/>
                  </a:lnTo>
                  <a:lnTo>
                    <a:pt x="460" y="123"/>
                  </a:lnTo>
                  <a:lnTo>
                    <a:pt x="464" y="134"/>
                  </a:lnTo>
                  <a:lnTo>
                    <a:pt x="468" y="143"/>
                  </a:lnTo>
                  <a:lnTo>
                    <a:pt x="471" y="153"/>
                  </a:lnTo>
                  <a:lnTo>
                    <a:pt x="474" y="165"/>
                  </a:lnTo>
                  <a:lnTo>
                    <a:pt x="476" y="175"/>
                  </a:lnTo>
                  <a:lnTo>
                    <a:pt x="481" y="197"/>
                  </a:lnTo>
                  <a:lnTo>
                    <a:pt x="482" y="221"/>
                  </a:lnTo>
                  <a:lnTo>
                    <a:pt x="482" y="232"/>
                  </a:lnTo>
                  <a:lnTo>
                    <a:pt x="481" y="244"/>
                  </a:lnTo>
                  <a:lnTo>
                    <a:pt x="480" y="254"/>
                  </a:lnTo>
                  <a:lnTo>
                    <a:pt x="477" y="266"/>
                  </a:lnTo>
                  <a:lnTo>
                    <a:pt x="475" y="276"/>
                  </a:lnTo>
                  <a:lnTo>
                    <a:pt x="472" y="287"/>
                  </a:lnTo>
                  <a:lnTo>
                    <a:pt x="469" y="297"/>
                  </a:lnTo>
                  <a:lnTo>
                    <a:pt x="465" y="307"/>
                  </a:lnTo>
                  <a:lnTo>
                    <a:pt x="461" y="317"/>
                  </a:lnTo>
                  <a:lnTo>
                    <a:pt x="456" y="326"/>
                  </a:lnTo>
                  <a:lnTo>
                    <a:pt x="450" y="335"/>
                  </a:lnTo>
                  <a:lnTo>
                    <a:pt x="444" y="345"/>
                  </a:lnTo>
                  <a:lnTo>
                    <a:pt x="438" y="353"/>
                  </a:lnTo>
                  <a:lnTo>
                    <a:pt x="432" y="362"/>
                  </a:lnTo>
                  <a:lnTo>
                    <a:pt x="424" y="370"/>
                  </a:lnTo>
                  <a:lnTo>
                    <a:pt x="417" y="377"/>
                  </a:lnTo>
                  <a:lnTo>
                    <a:pt x="409" y="384"/>
                  </a:lnTo>
                  <a:lnTo>
                    <a:pt x="400" y="392"/>
                  </a:lnTo>
                  <a:lnTo>
                    <a:pt x="391" y="398"/>
                  </a:lnTo>
                  <a:lnTo>
                    <a:pt x="382" y="404"/>
                  </a:lnTo>
                  <a:lnTo>
                    <a:pt x="372" y="409"/>
                  </a:lnTo>
                  <a:lnTo>
                    <a:pt x="362" y="415"/>
                  </a:lnTo>
                  <a:lnTo>
                    <a:pt x="352" y="420"/>
                  </a:lnTo>
                  <a:lnTo>
                    <a:pt x="340" y="424"/>
                  </a:lnTo>
                  <a:lnTo>
                    <a:pt x="329" y="428"/>
                  </a:lnTo>
                  <a:lnTo>
                    <a:pt x="317" y="431"/>
                  </a:lnTo>
                  <a:lnTo>
                    <a:pt x="305" y="434"/>
                  </a:lnTo>
                  <a:lnTo>
                    <a:pt x="292" y="438"/>
                  </a:lnTo>
                  <a:lnTo>
                    <a:pt x="280" y="439"/>
                  </a:lnTo>
                  <a:lnTo>
                    <a:pt x="267" y="441"/>
                  </a:lnTo>
                  <a:lnTo>
                    <a:pt x="254" y="442"/>
                  </a:lnTo>
                  <a:lnTo>
                    <a:pt x="239" y="442"/>
                  </a:lnTo>
                  <a:close/>
                  <a:moveTo>
                    <a:pt x="2038" y="1873"/>
                  </a:moveTo>
                  <a:lnTo>
                    <a:pt x="2038" y="1873"/>
                  </a:lnTo>
                  <a:lnTo>
                    <a:pt x="1588" y="1873"/>
                  </a:lnTo>
                  <a:lnTo>
                    <a:pt x="1588" y="1215"/>
                  </a:lnTo>
                  <a:lnTo>
                    <a:pt x="1587" y="1183"/>
                  </a:lnTo>
                  <a:lnTo>
                    <a:pt x="1585" y="1153"/>
                  </a:lnTo>
                  <a:lnTo>
                    <a:pt x="1581" y="1124"/>
                  </a:lnTo>
                  <a:lnTo>
                    <a:pt x="1574" y="1097"/>
                  </a:lnTo>
                  <a:lnTo>
                    <a:pt x="1571" y="1084"/>
                  </a:lnTo>
                  <a:lnTo>
                    <a:pt x="1567" y="1072"/>
                  </a:lnTo>
                  <a:lnTo>
                    <a:pt x="1562" y="1059"/>
                  </a:lnTo>
                  <a:lnTo>
                    <a:pt x="1558" y="1048"/>
                  </a:lnTo>
                  <a:lnTo>
                    <a:pt x="1552" y="1036"/>
                  </a:lnTo>
                  <a:lnTo>
                    <a:pt x="1546" y="1025"/>
                  </a:lnTo>
                  <a:lnTo>
                    <a:pt x="1540" y="1015"/>
                  </a:lnTo>
                  <a:lnTo>
                    <a:pt x="1534" y="1005"/>
                  </a:lnTo>
                  <a:lnTo>
                    <a:pt x="1526" y="996"/>
                  </a:lnTo>
                  <a:lnTo>
                    <a:pt x="1518" y="987"/>
                  </a:lnTo>
                  <a:lnTo>
                    <a:pt x="1511" y="979"/>
                  </a:lnTo>
                  <a:lnTo>
                    <a:pt x="1501" y="971"/>
                  </a:lnTo>
                  <a:lnTo>
                    <a:pt x="1493" y="964"/>
                  </a:lnTo>
                  <a:lnTo>
                    <a:pt x="1484" y="957"/>
                  </a:lnTo>
                  <a:lnTo>
                    <a:pt x="1473" y="951"/>
                  </a:lnTo>
                  <a:lnTo>
                    <a:pt x="1463" y="946"/>
                  </a:lnTo>
                  <a:lnTo>
                    <a:pt x="1453" y="941"/>
                  </a:lnTo>
                  <a:lnTo>
                    <a:pt x="1441" y="936"/>
                  </a:lnTo>
                  <a:lnTo>
                    <a:pt x="1429" y="933"/>
                  </a:lnTo>
                  <a:lnTo>
                    <a:pt x="1416" y="930"/>
                  </a:lnTo>
                  <a:lnTo>
                    <a:pt x="1404" y="928"/>
                  </a:lnTo>
                  <a:lnTo>
                    <a:pt x="1390" y="926"/>
                  </a:lnTo>
                  <a:lnTo>
                    <a:pt x="1377" y="925"/>
                  </a:lnTo>
                  <a:lnTo>
                    <a:pt x="1362" y="925"/>
                  </a:lnTo>
                  <a:lnTo>
                    <a:pt x="1341" y="926"/>
                  </a:lnTo>
                  <a:lnTo>
                    <a:pt x="1320" y="928"/>
                  </a:lnTo>
                  <a:lnTo>
                    <a:pt x="1301" y="932"/>
                  </a:lnTo>
                  <a:lnTo>
                    <a:pt x="1283" y="938"/>
                  </a:lnTo>
                  <a:lnTo>
                    <a:pt x="1266" y="946"/>
                  </a:lnTo>
                  <a:lnTo>
                    <a:pt x="1251" y="954"/>
                  </a:lnTo>
                  <a:lnTo>
                    <a:pt x="1235" y="963"/>
                  </a:lnTo>
                  <a:lnTo>
                    <a:pt x="1222" y="974"/>
                  </a:lnTo>
                  <a:lnTo>
                    <a:pt x="1209" y="985"/>
                  </a:lnTo>
                  <a:lnTo>
                    <a:pt x="1198" y="998"/>
                  </a:lnTo>
                  <a:lnTo>
                    <a:pt x="1187" y="1010"/>
                  </a:lnTo>
                  <a:lnTo>
                    <a:pt x="1177" y="1024"/>
                  </a:lnTo>
                  <a:lnTo>
                    <a:pt x="1168" y="1038"/>
                  </a:lnTo>
                  <a:lnTo>
                    <a:pt x="1160" y="1052"/>
                  </a:lnTo>
                  <a:lnTo>
                    <a:pt x="1153" y="1066"/>
                  </a:lnTo>
                  <a:lnTo>
                    <a:pt x="1148" y="1081"/>
                  </a:lnTo>
                  <a:lnTo>
                    <a:pt x="1143" y="1091"/>
                  </a:lnTo>
                  <a:lnTo>
                    <a:pt x="1140" y="1103"/>
                  </a:lnTo>
                  <a:lnTo>
                    <a:pt x="1139" y="1115"/>
                  </a:lnTo>
                  <a:lnTo>
                    <a:pt x="1138" y="1129"/>
                  </a:lnTo>
                  <a:lnTo>
                    <a:pt x="1137" y="1156"/>
                  </a:lnTo>
                  <a:lnTo>
                    <a:pt x="1137" y="1185"/>
                  </a:lnTo>
                  <a:lnTo>
                    <a:pt x="1137" y="1873"/>
                  </a:lnTo>
                  <a:lnTo>
                    <a:pt x="691" y="1873"/>
                  </a:lnTo>
                  <a:lnTo>
                    <a:pt x="691" y="1860"/>
                  </a:lnTo>
                  <a:lnTo>
                    <a:pt x="691" y="1823"/>
                  </a:lnTo>
                  <a:lnTo>
                    <a:pt x="692" y="1765"/>
                  </a:lnTo>
                  <a:lnTo>
                    <a:pt x="692" y="1689"/>
                  </a:lnTo>
                  <a:lnTo>
                    <a:pt x="692" y="1599"/>
                  </a:lnTo>
                  <a:lnTo>
                    <a:pt x="693" y="1498"/>
                  </a:lnTo>
                  <a:lnTo>
                    <a:pt x="693" y="1390"/>
                  </a:lnTo>
                  <a:lnTo>
                    <a:pt x="693" y="1277"/>
                  </a:lnTo>
                  <a:lnTo>
                    <a:pt x="693" y="1162"/>
                  </a:lnTo>
                  <a:lnTo>
                    <a:pt x="694" y="1050"/>
                  </a:lnTo>
                  <a:lnTo>
                    <a:pt x="694" y="942"/>
                  </a:lnTo>
                  <a:lnTo>
                    <a:pt x="693" y="845"/>
                  </a:lnTo>
                  <a:lnTo>
                    <a:pt x="693" y="757"/>
                  </a:lnTo>
                  <a:lnTo>
                    <a:pt x="693" y="686"/>
                  </a:lnTo>
                  <a:lnTo>
                    <a:pt x="692" y="632"/>
                  </a:lnTo>
                  <a:lnTo>
                    <a:pt x="691" y="601"/>
                  </a:lnTo>
                  <a:lnTo>
                    <a:pt x="1137" y="601"/>
                  </a:lnTo>
                  <a:lnTo>
                    <a:pt x="1137" y="801"/>
                  </a:lnTo>
                  <a:lnTo>
                    <a:pt x="1140" y="793"/>
                  </a:lnTo>
                  <a:lnTo>
                    <a:pt x="1143" y="783"/>
                  </a:lnTo>
                  <a:lnTo>
                    <a:pt x="1148" y="775"/>
                  </a:lnTo>
                  <a:lnTo>
                    <a:pt x="1153" y="766"/>
                  </a:lnTo>
                  <a:lnTo>
                    <a:pt x="1164" y="749"/>
                  </a:lnTo>
                  <a:lnTo>
                    <a:pt x="1179" y="730"/>
                  </a:lnTo>
                  <a:lnTo>
                    <a:pt x="1195" y="712"/>
                  </a:lnTo>
                  <a:lnTo>
                    <a:pt x="1214" y="695"/>
                  </a:lnTo>
                  <a:lnTo>
                    <a:pt x="1236" y="678"/>
                  </a:lnTo>
                  <a:lnTo>
                    <a:pt x="1260" y="661"/>
                  </a:lnTo>
                  <a:lnTo>
                    <a:pt x="1274" y="654"/>
                  </a:lnTo>
                  <a:lnTo>
                    <a:pt x="1287" y="647"/>
                  </a:lnTo>
                  <a:lnTo>
                    <a:pt x="1301" y="639"/>
                  </a:lnTo>
                  <a:lnTo>
                    <a:pt x="1315" y="632"/>
                  </a:lnTo>
                  <a:lnTo>
                    <a:pt x="1331" y="626"/>
                  </a:lnTo>
                  <a:lnTo>
                    <a:pt x="1346" y="620"/>
                  </a:lnTo>
                  <a:lnTo>
                    <a:pt x="1363" y="614"/>
                  </a:lnTo>
                  <a:lnTo>
                    <a:pt x="1380" y="609"/>
                  </a:lnTo>
                  <a:lnTo>
                    <a:pt x="1397" y="604"/>
                  </a:lnTo>
                  <a:lnTo>
                    <a:pt x="1415" y="601"/>
                  </a:lnTo>
                  <a:lnTo>
                    <a:pt x="1434" y="597"/>
                  </a:lnTo>
                  <a:lnTo>
                    <a:pt x="1453" y="594"/>
                  </a:lnTo>
                  <a:lnTo>
                    <a:pt x="1472" y="592"/>
                  </a:lnTo>
                  <a:lnTo>
                    <a:pt x="1492" y="590"/>
                  </a:lnTo>
                  <a:lnTo>
                    <a:pt x="1513" y="588"/>
                  </a:lnTo>
                  <a:lnTo>
                    <a:pt x="1534" y="588"/>
                  </a:lnTo>
                  <a:lnTo>
                    <a:pt x="1561" y="588"/>
                  </a:lnTo>
                  <a:lnTo>
                    <a:pt x="1587" y="591"/>
                  </a:lnTo>
                  <a:lnTo>
                    <a:pt x="1612" y="594"/>
                  </a:lnTo>
                  <a:lnTo>
                    <a:pt x="1637" y="597"/>
                  </a:lnTo>
                  <a:lnTo>
                    <a:pt x="1662" y="602"/>
                  </a:lnTo>
                  <a:lnTo>
                    <a:pt x="1686" y="608"/>
                  </a:lnTo>
                  <a:lnTo>
                    <a:pt x="1710" y="614"/>
                  </a:lnTo>
                  <a:lnTo>
                    <a:pt x="1732" y="623"/>
                  </a:lnTo>
                  <a:lnTo>
                    <a:pt x="1754" y="632"/>
                  </a:lnTo>
                  <a:lnTo>
                    <a:pt x="1776" y="643"/>
                  </a:lnTo>
                  <a:lnTo>
                    <a:pt x="1797" y="654"/>
                  </a:lnTo>
                  <a:lnTo>
                    <a:pt x="1818" y="668"/>
                  </a:lnTo>
                  <a:lnTo>
                    <a:pt x="1838" y="681"/>
                  </a:lnTo>
                  <a:lnTo>
                    <a:pt x="1856" y="696"/>
                  </a:lnTo>
                  <a:lnTo>
                    <a:pt x="1875" y="712"/>
                  </a:lnTo>
                  <a:lnTo>
                    <a:pt x="1893" y="729"/>
                  </a:lnTo>
                  <a:lnTo>
                    <a:pt x="1908" y="748"/>
                  </a:lnTo>
                  <a:lnTo>
                    <a:pt x="1925" y="768"/>
                  </a:lnTo>
                  <a:lnTo>
                    <a:pt x="1940" y="788"/>
                  </a:lnTo>
                  <a:lnTo>
                    <a:pt x="1953" y="810"/>
                  </a:lnTo>
                  <a:lnTo>
                    <a:pt x="1967" y="833"/>
                  </a:lnTo>
                  <a:lnTo>
                    <a:pt x="1978" y="857"/>
                  </a:lnTo>
                  <a:lnTo>
                    <a:pt x="1989" y="882"/>
                  </a:lnTo>
                  <a:lnTo>
                    <a:pt x="1999" y="909"/>
                  </a:lnTo>
                  <a:lnTo>
                    <a:pt x="2008" y="937"/>
                  </a:lnTo>
                  <a:lnTo>
                    <a:pt x="2017" y="966"/>
                  </a:lnTo>
                  <a:lnTo>
                    <a:pt x="2023" y="997"/>
                  </a:lnTo>
                  <a:lnTo>
                    <a:pt x="2028" y="1028"/>
                  </a:lnTo>
                  <a:lnTo>
                    <a:pt x="2033" y="1060"/>
                  </a:lnTo>
                  <a:lnTo>
                    <a:pt x="2036" y="1094"/>
                  </a:lnTo>
                  <a:lnTo>
                    <a:pt x="2037" y="1129"/>
                  </a:lnTo>
                  <a:lnTo>
                    <a:pt x="2038" y="1165"/>
                  </a:lnTo>
                  <a:lnTo>
                    <a:pt x="2038" y="187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n-lt"/>
              </a:endParaRPr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543675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2 w 4078"/>
                <a:gd name="T5" fmla="*/ 3920 h 4080"/>
                <a:gd name="T6" fmla="*/ 3097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29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29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7 w 4078"/>
                <a:gd name="T35" fmla="*/ 296 h 4080"/>
                <a:gd name="T36" fmla="*/ 2832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4 w 4078"/>
                <a:gd name="T59" fmla="*/ 1339 h 4080"/>
                <a:gd name="T60" fmla="*/ 41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4 w 4078"/>
                <a:gd name="T67" fmla="*/ 2550 h 4080"/>
                <a:gd name="T68" fmla="*/ 160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3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49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2" y="3920"/>
                  </a:lnTo>
                  <a:lnTo>
                    <a:pt x="2923" y="3879"/>
                  </a:lnTo>
                  <a:lnTo>
                    <a:pt x="3011" y="3834"/>
                  </a:lnTo>
                  <a:lnTo>
                    <a:pt x="3097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8" y="3412"/>
                  </a:lnTo>
                  <a:lnTo>
                    <a:pt x="3613" y="3338"/>
                  </a:lnTo>
                  <a:lnTo>
                    <a:pt x="3673" y="3261"/>
                  </a:lnTo>
                  <a:lnTo>
                    <a:pt x="3729" y="3181"/>
                  </a:lnTo>
                  <a:lnTo>
                    <a:pt x="3782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3" y="2550"/>
                  </a:lnTo>
                  <a:lnTo>
                    <a:pt x="4036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6" y="1629"/>
                  </a:lnTo>
                  <a:lnTo>
                    <a:pt x="4013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2" y="982"/>
                  </a:lnTo>
                  <a:lnTo>
                    <a:pt x="3729" y="899"/>
                  </a:lnTo>
                  <a:lnTo>
                    <a:pt x="3673" y="819"/>
                  </a:lnTo>
                  <a:lnTo>
                    <a:pt x="3613" y="742"/>
                  </a:lnTo>
                  <a:lnTo>
                    <a:pt x="3548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7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2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49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3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29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1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1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29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5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n-lt"/>
              </a:endParaRPr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707188" y="3321050"/>
              <a:ext cx="104775" cy="215900"/>
            </a:xfrm>
            <a:custGeom>
              <a:avLst/>
              <a:gdLst>
                <a:gd name="T0" fmla="*/ 210 w 984"/>
                <a:gd name="T1" fmla="*/ 675 h 2040"/>
                <a:gd name="T2" fmla="*/ 211 w 984"/>
                <a:gd name="T3" fmla="*/ 433 h 2040"/>
                <a:gd name="T4" fmla="*/ 214 w 984"/>
                <a:gd name="T5" fmla="*/ 374 h 2040"/>
                <a:gd name="T6" fmla="*/ 218 w 984"/>
                <a:gd name="T7" fmla="*/ 331 h 2040"/>
                <a:gd name="T8" fmla="*/ 224 w 984"/>
                <a:gd name="T9" fmla="*/ 289 h 2040"/>
                <a:gd name="T10" fmla="*/ 234 w 984"/>
                <a:gd name="T11" fmla="*/ 247 h 2040"/>
                <a:gd name="T12" fmla="*/ 248 w 984"/>
                <a:gd name="T13" fmla="*/ 207 h 2040"/>
                <a:gd name="T14" fmla="*/ 268 w 984"/>
                <a:gd name="T15" fmla="*/ 170 h 2040"/>
                <a:gd name="T16" fmla="*/ 292 w 984"/>
                <a:gd name="T17" fmla="*/ 137 h 2040"/>
                <a:gd name="T18" fmla="*/ 321 w 984"/>
                <a:gd name="T19" fmla="*/ 105 h 2040"/>
                <a:gd name="T20" fmla="*/ 352 w 984"/>
                <a:gd name="T21" fmla="*/ 77 h 2040"/>
                <a:gd name="T22" fmla="*/ 388 w 984"/>
                <a:gd name="T23" fmla="*/ 53 h 2040"/>
                <a:gd name="T24" fmla="*/ 428 w 984"/>
                <a:gd name="T25" fmla="*/ 33 h 2040"/>
                <a:gd name="T26" fmla="*/ 472 w 984"/>
                <a:gd name="T27" fmla="*/ 17 h 2040"/>
                <a:gd name="T28" fmla="*/ 522 w 984"/>
                <a:gd name="T29" fmla="*/ 7 h 2040"/>
                <a:gd name="T30" fmla="*/ 576 w 984"/>
                <a:gd name="T31" fmla="*/ 0 h 2040"/>
                <a:gd name="T32" fmla="*/ 654 w 984"/>
                <a:gd name="T33" fmla="*/ 0 h 2040"/>
                <a:gd name="T34" fmla="*/ 740 w 984"/>
                <a:gd name="T35" fmla="*/ 3 h 2040"/>
                <a:gd name="T36" fmla="*/ 812 w 984"/>
                <a:gd name="T37" fmla="*/ 9 h 2040"/>
                <a:gd name="T38" fmla="*/ 870 w 984"/>
                <a:gd name="T39" fmla="*/ 16 h 2040"/>
                <a:gd name="T40" fmla="*/ 935 w 984"/>
                <a:gd name="T41" fmla="*/ 26 h 2040"/>
                <a:gd name="T42" fmla="*/ 978 w 984"/>
                <a:gd name="T43" fmla="*/ 37 h 2040"/>
                <a:gd name="T44" fmla="*/ 932 w 984"/>
                <a:gd name="T45" fmla="*/ 350 h 2040"/>
                <a:gd name="T46" fmla="*/ 916 w 984"/>
                <a:gd name="T47" fmla="*/ 346 h 2040"/>
                <a:gd name="T48" fmla="*/ 877 w 984"/>
                <a:gd name="T49" fmla="*/ 338 h 2040"/>
                <a:gd name="T50" fmla="*/ 822 w 984"/>
                <a:gd name="T51" fmla="*/ 329 h 2040"/>
                <a:gd name="T52" fmla="*/ 761 w 984"/>
                <a:gd name="T53" fmla="*/ 325 h 2040"/>
                <a:gd name="T54" fmla="*/ 731 w 984"/>
                <a:gd name="T55" fmla="*/ 326 h 2040"/>
                <a:gd name="T56" fmla="*/ 703 w 984"/>
                <a:gd name="T57" fmla="*/ 331 h 2040"/>
                <a:gd name="T58" fmla="*/ 677 w 984"/>
                <a:gd name="T59" fmla="*/ 339 h 2040"/>
                <a:gd name="T60" fmla="*/ 653 w 984"/>
                <a:gd name="T61" fmla="*/ 350 h 2040"/>
                <a:gd name="T62" fmla="*/ 634 w 984"/>
                <a:gd name="T63" fmla="*/ 365 h 2040"/>
                <a:gd name="T64" fmla="*/ 618 w 984"/>
                <a:gd name="T65" fmla="*/ 384 h 2040"/>
                <a:gd name="T66" fmla="*/ 609 w 984"/>
                <a:gd name="T67" fmla="*/ 408 h 2040"/>
                <a:gd name="T68" fmla="*/ 606 w 984"/>
                <a:gd name="T69" fmla="*/ 436 h 2040"/>
                <a:gd name="T70" fmla="*/ 942 w 984"/>
                <a:gd name="T71" fmla="*/ 675 h 2040"/>
                <a:gd name="T72" fmla="*/ 606 w 984"/>
                <a:gd name="T73" fmla="*/ 980 h 2040"/>
                <a:gd name="T74" fmla="*/ 210 w 984"/>
                <a:gd name="T75" fmla="*/ 2040 h 2040"/>
                <a:gd name="T76" fmla="*/ 0 w 984"/>
                <a:gd name="T77" fmla="*/ 980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84" h="2040">
                  <a:moveTo>
                    <a:pt x="0" y="675"/>
                  </a:moveTo>
                  <a:lnTo>
                    <a:pt x="210" y="675"/>
                  </a:lnTo>
                  <a:lnTo>
                    <a:pt x="210" y="470"/>
                  </a:lnTo>
                  <a:lnTo>
                    <a:pt x="211" y="433"/>
                  </a:lnTo>
                  <a:lnTo>
                    <a:pt x="212" y="394"/>
                  </a:lnTo>
                  <a:lnTo>
                    <a:pt x="214" y="374"/>
                  </a:lnTo>
                  <a:lnTo>
                    <a:pt x="215" y="352"/>
                  </a:lnTo>
                  <a:lnTo>
                    <a:pt x="218" y="331"/>
                  </a:lnTo>
                  <a:lnTo>
                    <a:pt x="220" y="311"/>
                  </a:lnTo>
                  <a:lnTo>
                    <a:pt x="224" y="289"/>
                  </a:lnTo>
                  <a:lnTo>
                    <a:pt x="228" y="268"/>
                  </a:lnTo>
                  <a:lnTo>
                    <a:pt x="234" y="247"/>
                  </a:lnTo>
                  <a:lnTo>
                    <a:pt x="241" y="226"/>
                  </a:lnTo>
                  <a:lnTo>
                    <a:pt x="248" y="207"/>
                  </a:lnTo>
                  <a:lnTo>
                    <a:pt x="257" y="188"/>
                  </a:lnTo>
                  <a:lnTo>
                    <a:pt x="268" y="170"/>
                  </a:lnTo>
                  <a:lnTo>
                    <a:pt x="279" y="153"/>
                  </a:lnTo>
                  <a:lnTo>
                    <a:pt x="292" y="137"/>
                  </a:lnTo>
                  <a:lnTo>
                    <a:pt x="306" y="121"/>
                  </a:lnTo>
                  <a:lnTo>
                    <a:pt x="321" y="105"/>
                  </a:lnTo>
                  <a:lnTo>
                    <a:pt x="336" y="91"/>
                  </a:lnTo>
                  <a:lnTo>
                    <a:pt x="352" y="77"/>
                  </a:lnTo>
                  <a:lnTo>
                    <a:pt x="370" y="65"/>
                  </a:lnTo>
                  <a:lnTo>
                    <a:pt x="388" y="53"/>
                  </a:lnTo>
                  <a:lnTo>
                    <a:pt x="407" y="43"/>
                  </a:lnTo>
                  <a:lnTo>
                    <a:pt x="428" y="33"/>
                  </a:lnTo>
                  <a:lnTo>
                    <a:pt x="449" y="24"/>
                  </a:lnTo>
                  <a:lnTo>
                    <a:pt x="472" y="17"/>
                  </a:lnTo>
                  <a:lnTo>
                    <a:pt x="496" y="11"/>
                  </a:lnTo>
                  <a:lnTo>
                    <a:pt x="522" y="7"/>
                  </a:lnTo>
                  <a:lnTo>
                    <a:pt x="548" y="2"/>
                  </a:lnTo>
                  <a:lnTo>
                    <a:pt x="576" y="0"/>
                  </a:lnTo>
                  <a:lnTo>
                    <a:pt x="606" y="0"/>
                  </a:lnTo>
                  <a:lnTo>
                    <a:pt x="654" y="0"/>
                  </a:lnTo>
                  <a:lnTo>
                    <a:pt x="698" y="1"/>
                  </a:lnTo>
                  <a:lnTo>
                    <a:pt x="740" y="3"/>
                  </a:lnTo>
                  <a:lnTo>
                    <a:pt x="778" y="5"/>
                  </a:lnTo>
                  <a:lnTo>
                    <a:pt x="812" y="9"/>
                  </a:lnTo>
                  <a:lnTo>
                    <a:pt x="842" y="12"/>
                  </a:lnTo>
                  <a:lnTo>
                    <a:pt x="870" y="16"/>
                  </a:lnTo>
                  <a:lnTo>
                    <a:pt x="895" y="19"/>
                  </a:lnTo>
                  <a:lnTo>
                    <a:pt x="935" y="26"/>
                  </a:lnTo>
                  <a:lnTo>
                    <a:pt x="963" y="31"/>
                  </a:lnTo>
                  <a:lnTo>
                    <a:pt x="978" y="37"/>
                  </a:lnTo>
                  <a:lnTo>
                    <a:pt x="984" y="38"/>
                  </a:lnTo>
                  <a:lnTo>
                    <a:pt x="932" y="350"/>
                  </a:lnTo>
                  <a:lnTo>
                    <a:pt x="927" y="349"/>
                  </a:lnTo>
                  <a:lnTo>
                    <a:pt x="916" y="346"/>
                  </a:lnTo>
                  <a:lnTo>
                    <a:pt x="899" y="343"/>
                  </a:lnTo>
                  <a:lnTo>
                    <a:pt x="877" y="338"/>
                  </a:lnTo>
                  <a:lnTo>
                    <a:pt x="851" y="333"/>
                  </a:lnTo>
                  <a:lnTo>
                    <a:pt x="822" y="329"/>
                  </a:lnTo>
                  <a:lnTo>
                    <a:pt x="792" y="326"/>
                  </a:lnTo>
                  <a:lnTo>
                    <a:pt x="761" y="325"/>
                  </a:lnTo>
                  <a:lnTo>
                    <a:pt x="746" y="325"/>
                  </a:lnTo>
                  <a:lnTo>
                    <a:pt x="731" y="326"/>
                  </a:lnTo>
                  <a:lnTo>
                    <a:pt x="716" y="328"/>
                  </a:lnTo>
                  <a:lnTo>
                    <a:pt x="703" y="331"/>
                  </a:lnTo>
                  <a:lnTo>
                    <a:pt x="689" y="334"/>
                  </a:lnTo>
                  <a:lnTo>
                    <a:pt x="677" y="339"/>
                  </a:lnTo>
                  <a:lnTo>
                    <a:pt x="664" y="344"/>
                  </a:lnTo>
                  <a:lnTo>
                    <a:pt x="653" y="350"/>
                  </a:lnTo>
                  <a:lnTo>
                    <a:pt x="642" y="357"/>
                  </a:lnTo>
                  <a:lnTo>
                    <a:pt x="634" y="365"/>
                  </a:lnTo>
                  <a:lnTo>
                    <a:pt x="626" y="374"/>
                  </a:lnTo>
                  <a:lnTo>
                    <a:pt x="618" y="384"/>
                  </a:lnTo>
                  <a:lnTo>
                    <a:pt x="613" y="396"/>
                  </a:lnTo>
                  <a:lnTo>
                    <a:pt x="609" y="408"/>
                  </a:lnTo>
                  <a:lnTo>
                    <a:pt x="607" y="422"/>
                  </a:lnTo>
                  <a:lnTo>
                    <a:pt x="606" y="436"/>
                  </a:lnTo>
                  <a:lnTo>
                    <a:pt x="606" y="675"/>
                  </a:lnTo>
                  <a:lnTo>
                    <a:pt x="942" y="675"/>
                  </a:lnTo>
                  <a:lnTo>
                    <a:pt x="919" y="980"/>
                  </a:lnTo>
                  <a:lnTo>
                    <a:pt x="606" y="980"/>
                  </a:lnTo>
                  <a:lnTo>
                    <a:pt x="606" y="2040"/>
                  </a:lnTo>
                  <a:lnTo>
                    <a:pt x="210" y="2040"/>
                  </a:lnTo>
                  <a:lnTo>
                    <a:pt x="210" y="980"/>
                  </a:lnTo>
                  <a:lnTo>
                    <a:pt x="0" y="980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n-lt"/>
              </a:endParaRPr>
            </a:p>
          </p:txBody>
        </p:sp>
      </p:grpSp>
      <p:sp>
        <p:nvSpPr>
          <p:cNvPr id="17" name="Rectangle 16"/>
          <p:cNvSpPr/>
          <p:nvPr userDrawn="1"/>
        </p:nvSpPr>
        <p:spPr>
          <a:xfrm>
            <a:off x="375621" y="6489810"/>
            <a:ext cx="8125883" cy="276987"/>
          </a:xfrm>
          <a:prstGeom prst="rect">
            <a:avLst/>
          </a:prstGeom>
        </p:spPr>
        <p:txBody>
          <a:bodyPr lIns="91427" tIns="45714" rIns="91427" bIns="45714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© 2023  YASH Technologies | www.yash.com | Confidential</a:t>
            </a:r>
            <a:endParaRPr lang="en-IN" sz="12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5391150" y="877890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3" descr="J:\yash-branding\logo\YASH-SM-logo\yash-tagline-SM-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05261" y="664402"/>
            <a:ext cx="3781426" cy="259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146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5138" y="1414463"/>
            <a:ext cx="4709160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8" y="2438402"/>
            <a:ext cx="4709160" cy="3484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728653" y="1414463"/>
            <a:ext cx="4709160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28653" y="2438402"/>
            <a:ext cx="4709160" cy="3484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65139" y="273053"/>
            <a:ext cx="9958847" cy="625475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7709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723900"/>
            <a:ext cx="12188825" cy="6134100"/>
          </a:xfrm>
          <a:prstGeom prst="rect">
            <a:avLst/>
          </a:prstGeom>
        </p:spPr>
        <p:txBody>
          <a:bodyPr lIns="91427" tIns="45714" rIns="91427" bIns="45714"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8453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1600201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3"/>
          </p:nvPr>
        </p:nvSpPr>
        <p:spPr>
          <a:xfrm>
            <a:off x="533400" y="2209801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500">
                <a:solidFill>
                  <a:srgbClr val="3B3B3B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4"/>
          </p:nvPr>
        </p:nvSpPr>
        <p:spPr>
          <a:xfrm>
            <a:off x="533400" y="2819401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3400" y="3429001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33400" y="4038600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9762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568328" y="933450"/>
            <a:ext cx="11242675" cy="49911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/>
            </a:lvl1pPr>
            <a:lvl2pPr>
              <a:buClr>
                <a:srgbClr val="E23827"/>
              </a:buClr>
              <a:defRPr/>
            </a:lvl2pPr>
            <a:lvl3pPr>
              <a:buClr>
                <a:srgbClr val="E23827"/>
              </a:buClr>
              <a:defRPr/>
            </a:lvl3pPr>
            <a:lvl4pPr>
              <a:buClr>
                <a:srgbClr val="E23827"/>
              </a:buClr>
              <a:defRPr/>
            </a:lvl4pPr>
            <a:lvl5pPr>
              <a:buClr>
                <a:srgbClr val="E23827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9382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6720" y="3398520"/>
            <a:ext cx="1146048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3077" y="736600"/>
            <a:ext cx="11250613" cy="2372360"/>
          </a:xfrm>
          <a:prstGeom prst="rect">
            <a:avLst/>
          </a:prstGeom>
        </p:spPr>
        <p:txBody>
          <a:bodyPr lIns="91427" tIns="45714" rIns="91427" bIns="45714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365" indent="0">
              <a:buNone/>
              <a:defRPr/>
            </a:lvl2pPr>
            <a:lvl3pPr marL="1218729" indent="0">
              <a:buNone/>
              <a:defRPr/>
            </a:lvl3pPr>
            <a:lvl4pPr marL="1828095" indent="0">
              <a:buNone/>
              <a:defRPr/>
            </a:lvl4pPr>
            <a:lvl5pPr marL="243745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972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6720" y="3398520"/>
            <a:ext cx="5667694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6723" y="736600"/>
            <a:ext cx="5667693" cy="2372360"/>
          </a:xfrm>
          <a:prstGeom prst="rect">
            <a:avLst/>
          </a:prstGeom>
        </p:spPr>
        <p:txBody>
          <a:bodyPr lIns="91427" tIns="45714" rIns="91427" bIns="45714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365" indent="0">
              <a:buNone/>
              <a:defRPr/>
            </a:lvl2pPr>
            <a:lvl3pPr marL="1218729" indent="0">
              <a:buNone/>
              <a:defRPr/>
            </a:lvl3pPr>
            <a:lvl4pPr marL="1828095" indent="0">
              <a:buNone/>
              <a:defRPr/>
            </a:lvl4pPr>
            <a:lvl5pPr marL="243745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46816" y="736600"/>
            <a:ext cx="5621337" cy="2372360"/>
          </a:xfrm>
          <a:prstGeom prst="rect">
            <a:avLst/>
          </a:prstGeom>
        </p:spPr>
        <p:txBody>
          <a:bodyPr lIns="91427" tIns="45714" rIns="91427" bIns="45714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365" indent="0">
              <a:buNone/>
              <a:defRPr/>
            </a:lvl2pPr>
            <a:lvl3pPr marL="1218729" indent="0">
              <a:buNone/>
              <a:defRPr/>
            </a:lvl3pPr>
            <a:lvl4pPr marL="1828095" indent="0">
              <a:buNone/>
              <a:defRPr/>
            </a:lvl4pPr>
            <a:lvl5pPr marL="243745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2"/>
          </p:nvPr>
        </p:nvSpPr>
        <p:spPr>
          <a:xfrm>
            <a:off x="6246814" y="3413760"/>
            <a:ext cx="5667694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726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3077" y="736599"/>
            <a:ext cx="11250613" cy="48323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365" indent="0">
              <a:buNone/>
              <a:defRPr/>
            </a:lvl2pPr>
            <a:lvl3pPr marL="1218729" indent="0">
              <a:buNone/>
              <a:defRPr/>
            </a:lvl3pPr>
            <a:lvl4pPr marL="1828095" indent="0">
              <a:buNone/>
              <a:defRPr/>
            </a:lvl4pPr>
            <a:lvl5pPr marL="243745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9161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68330" y="928687"/>
            <a:ext cx="10969624" cy="5008562"/>
          </a:xfrm>
        </p:spPr>
        <p:txBody>
          <a:bodyPr/>
          <a:lstStyle>
            <a:lvl1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074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epera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5" y="2314673"/>
            <a:ext cx="12188952" cy="4540384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2225" y="1"/>
            <a:ext cx="12188952" cy="10652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877" y="2035212"/>
            <a:ext cx="8764586" cy="639761"/>
          </a:xfrm>
          <a:prstGeom prst="rect">
            <a:avLst/>
          </a:prstGeom>
        </p:spPr>
        <p:txBody>
          <a:bodyPr/>
          <a:lstStyle>
            <a:lvl1pPr algn="l">
              <a:defRPr b="1"/>
            </a:lvl1pPr>
          </a:lstStyle>
          <a:p>
            <a:pPr lvl="0"/>
            <a:r>
              <a:rPr lang="en-US" dirty="0"/>
              <a:t>Section Name Here</a:t>
            </a:r>
            <a:endParaRPr lang="en-IN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55877" y="2811497"/>
            <a:ext cx="8764586" cy="50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400" b="0" baseline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Insert Subtitle Here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225" y="1"/>
            <a:ext cx="12188952" cy="10652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5788" y="6517266"/>
            <a:ext cx="1515301" cy="276987"/>
          </a:xfrm>
          <a:prstGeom prst="rect">
            <a:avLst/>
          </a:prstGeom>
        </p:spPr>
        <p:txBody>
          <a:bodyPr wrap="square" lIns="91427" tIns="45714" rIns="91427" bIns="45714">
            <a:spAutoFit/>
          </a:bodyPr>
          <a:lstStyle/>
          <a:p>
            <a:pPr algn="ctr"/>
            <a:fld id="{74838859-96C6-4195-B61C-5C9EE7AAD6E5}" type="slidenum">
              <a:rPr lang="en-US" sz="1200" smtClean="0"/>
              <a:pPr algn="ctr"/>
              <a:t>‹#›</a:t>
            </a:fld>
            <a:endParaRPr lang="en-IN" sz="12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5788" y="6517266"/>
            <a:ext cx="1515301" cy="276987"/>
          </a:xfrm>
          <a:prstGeom prst="rect">
            <a:avLst/>
          </a:prstGeom>
        </p:spPr>
        <p:txBody>
          <a:bodyPr wrap="square" lIns="91427" tIns="45714" rIns="91427" bIns="45714">
            <a:spAutoFit/>
          </a:bodyPr>
          <a:lstStyle/>
          <a:p>
            <a:pPr algn="ctr"/>
            <a:fld id="{74838859-96C6-4195-B61C-5C9EE7AAD6E5}" type="slidenum">
              <a:rPr lang="en-US" sz="1200" smtClean="0"/>
              <a:pPr algn="ctr"/>
              <a:t>‹#›</a:t>
            </a:fld>
            <a:endParaRPr lang="en-IN" sz="12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26" name="Picture 4" descr="J:\yash-branding\logo\YASH-SM-logo\yash-witout-taglin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62102" y="215030"/>
            <a:ext cx="2066159" cy="120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375621" y="6489810"/>
            <a:ext cx="8125883" cy="276987"/>
          </a:xfrm>
          <a:prstGeom prst="rect">
            <a:avLst/>
          </a:prstGeom>
        </p:spPr>
        <p:txBody>
          <a:bodyPr lIns="91427" tIns="45714" rIns="91427" bIns="45714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© 2023  YASH Technologies | www.yash.com | Confidential</a:t>
            </a:r>
            <a:endParaRPr lang="en-IN" sz="12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3557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3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25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568330" y="831850"/>
            <a:ext cx="10969624" cy="4941888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1048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68330" y="804863"/>
            <a:ext cx="10969624" cy="4818062"/>
          </a:xfrm>
        </p:spPr>
        <p:txBody>
          <a:bodyPr/>
          <a:lstStyle>
            <a:lvl1pPr>
              <a:buClr>
                <a:srgbClr val="C00000"/>
              </a:buClr>
              <a:defRPr>
                <a:solidFill>
                  <a:srgbClr val="3B3B3B"/>
                </a:solidFill>
              </a:defRPr>
            </a:lvl1pPr>
            <a:lvl2pPr>
              <a:buClr>
                <a:srgbClr val="C00000"/>
              </a:buClr>
              <a:defRPr>
                <a:solidFill>
                  <a:srgbClr val="3B3B3B"/>
                </a:solidFill>
              </a:defRPr>
            </a:lvl2pPr>
            <a:lvl3pPr>
              <a:buClr>
                <a:srgbClr val="C00000"/>
              </a:buClr>
              <a:defRPr>
                <a:solidFill>
                  <a:srgbClr val="3B3B3B"/>
                </a:solidFill>
              </a:defRPr>
            </a:lvl3pPr>
            <a:lvl4pPr>
              <a:buClr>
                <a:srgbClr val="C00000"/>
              </a:buClr>
              <a:defRPr>
                <a:solidFill>
                  <a:srgbClr val="3B3B3B"/>
                </a:solidFill>
              </a:defRPr>
            </a:lvl4pPr>
            <a:lvl5pPr>
              <a:buClr>
                <a:srgbClr val="C00000"/>
              </a:buClr>
              <a:defRPr>
                <a:solidFill>
                  <a:srgbClr val="3B3B3B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9038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94417" y="792164"/>
            <a:ext cx="5614987" cy="4884737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68325" y="792164"/>
            <a:ext cx="5354637" cy="48847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9200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68325" y="792163"/>
            <a:ext cx="5354637" cy="50085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094411" y="792163"/>
            <a:ext cx="5656263" cy="50085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298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1098221" y="185083"/>
            <a:ext cx="1515301" cy="323153"/>
          </a:xfrm>
          <a:prstGeom prst="rect">
            <a:avLst/>
          </a:prstGeom>
        </p:spPr>
        <p:txBody>
          <a:bodyPr wrap="square" lIns="91427" tIns="45714" rIns="91427" bIns="45714">
            <a:spAutoFit/>
          </a:bodyPr>
          <a:lstStyle/>
          <a:p>
            <a:pPr algn="ctr"/>
            <a:fld id="{74838859-96C6-4195-B61C-5C9EE7AAD6E5}" type="slidenum">
              <a:rPr lang="en-US" sz="1500" smtClean="0"/>
              <a:pPr algn="ctr"/>
              <a:t>‹#›</a:t>
            </a:fld>
            <a:endParaRPr lang="en-IN" sz="15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75" y="571232"/>
            <a:ext cx="12173138" cy="6285620"/>
          </a:xfrm>
          <a:prstGeom prst="rect">
            <a:avLst/>
          </a:prstGeom>
        </p:spPr>
      </p:pic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68659" y="56271"/>
            <a:ext cx="10969624" cy="516932"/>
          </a:xfrm>
          <a:prstGeom prst="rect">
            <a:avLst/>
          </a:prstGeom>
        </p:spPr>
        <p:txBody>
          <a:bodyPr vert="horz" lIns="91427" tIns="45714" rIns="91427" bIns="45714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3" y="1108873"/>
            <a:ext cx="10969624" cy="4525963"/>
          </a:xfrm>
          <a:prstGeom prst="rect">
            <a:avLst/>
          </a:prstGeom>
        </p:spPr>
        <p:txBody>
          <a:bodyPr vert="horz" lIns="91427" tIns="45714" rIns="91427" bIns="4571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02278" y="129326"/>
            <a:ext cx="471658" cy="389905"/>
          </a:xfrm>
          <a:prstGeom prst="rect">
            <a:avLst/>
          </a:prstGeom>
        </p:spPr>
      </p:pic>
      <p:pic>
        <p:nvPicPr>
          <p:cNvPr id="9" name="Picture 3" descr="J:\yash-branding\logo\YASH-SM-logo\yash-tagline-SM-logo.png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18767" y="5816228"/>
            <a:ext cx="1870060" cy="128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68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9" r:id="rId3"/>
    <p:sldLayoutId id="2147483677" r:id="rId4"/>
    <p:sldLayoutId id="2147483678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0" r:id="rId11"/>
    <p:sldLayoutId id="2147483781" r:id="rId12"/>
  </p:sldLayoutIdLst>
  <p:hf hdr="0" ftr="0" dt="0"/>
  <p:txStyles>
    <p:titleStyle>
      <a:lvl1pPr algn="l" defTabSz="609365" rtl="0" eaLnBrk="1" latinLnBrk="0" hangingPunct="1">
        <a:spcBef>
          <a:spcPct val="0"/>
        </a:spcBef>
        <a:buNone/>
        <a:defRPr lang="en-US" sz="2800" b="0" kern="1200" baseline="0" dirty="0">
          <a:solidFill>
            <a:schemeClr val="accent2"/>
          </a:solidFill>
          <a:latin typeface="+mj-lt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457025" indent="-457025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400" kern="1200">
          <a:solidFill>
            <a:srgbClr val="4B4B4B"/>
          </a:solidFill>
          <a:latin typeface="+mj-lt"/>
          <a:ea typeface="+mn-ea"/>
          <a:cs typeface="+mn-cs"/>
        </a:defRPr>
      </a:lvl1pPr>
      <a:lvl2pPr marL="990217" indent="-380854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100" kern="1200">
          <a:solidFill>
            <a:srgbClr val="4B4B4B"/>
          </a:solidFill>
          <a:latin typeface="+mj-lt"/>
          <a:ea typeface="+mn-ea"/>
          <a:cs typeface="+mn-cs"/>
        </a:defRPr>
      </a:lvl2pPr>
      <a:lvl3pPr marL="1523412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500" kern="1200">
          <a:solidFill>
            <a:srgbClr val="4B4B4B"/>
          </a:solidFill>
          <a:latin typeface="+mj-lt"/>
          <a:ea typeface="+mn-ea"/>
          <a:cs typeface="+mn-cs"/>
        </a:defRPr>
      </a:lvl3pPr>
      <a:lvl4pPr marL="2132778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j-lt"/>
          <a:ea typeface="+mn-ea"/>
          <a:cs typeface="+mn-cs"/>
        </a:defRPr>
      </a:lvl4pPr>
      <a:lvl5pPr marL="2742142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j-lt"/>
          <a:ea typeface="+mn-ea"/>
          <a:cs typeface="+mn-cs"/>
        </a:defRPr>
      </a:lvl5pPr>
      <a:lvl6pPr marL="3351507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0871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237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9603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36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729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09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459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82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19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554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492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-141231" y="6601840"/>
            <a:ext cx="1515301" cy="276987"/>
          </a:xfrm>
          <a:prstGeom prst="rect">
            <a:avLst/>
          </a:prstGeom>
        </p:spPr>
        <p:txBody>
          <a:bodyPr wrap="square" lIns="91427" tIns="45714" rIns="91427" bIns="45714">
            <a:spAutoFit/>
          </a:bodyPr>
          <a:lstStyle/>
          <a:p>
            <a:pPr algn="ctr"/>
            <a:fld id="{74838859-96C6-4195-B61C-5C9EE7AAD6E5}" type="slidenum">
              <a:rPr lang="en-US" sz="1200" smtClean="0"/>
              <a:pPr algn="ctr"/>
              <a:t>‹#›</a:t>
            </a:fld>
            <a:endParaRPr lang="en-IN" sz="12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68659" y="56271"/>
            <a:ext cx="10969624" cy="516932"/>
          </a:xfrm>
          <a:prstGeom prst="rect">
            <a:avLst/>
          </a:prstGeom>
        </p:spPr>
        <p:txBody>
          <a:bodyPr vert="horz" lIns="91427" tIns="45714" rIns="91427" bIns="45714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02278" y="129326"/>
            <a:ext cx="471658" cy="389905"/>
          </a:xfrm>
          <a:prstGeom prst="rect">
            <a:avLst/>
          </a:prstGeom>
        </p:spPr>
      </p:pic>
      <p:sp>
        <p:nvSpPr>
          <p:cNvPr id="9" name="Content Placeholder 3"/>
          <p:cNvSpPr txBox="1">
            <a:spLocks/>
          </p:cNvSpPr>
          <p:nvPr/>
        </p:nvSpPr>
        <p:spPr>
          <a:xfrm>
            <a:off x="568325" y="1028700"/>
            <a:ext cx="10969625" cy="5181600"/>
          </a:xfrm>
          <a:prstGeom prst="rect">
            <a:avLst/>
          </a:prstGeom>
        </p:spPr>
        <p:txBody>
          <a:bodyPr lIns="91427" tIns="45714" rIns="91427" bIns="45714"/>
          <a:lstStyle>
            <a:lvl1pPr marL="457086" indent="-457086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1pPr>
            <a:lvl2pPr marL="990352" indent="-380905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2pPr>
            <a:lvl3pPr marL="1523619" indent="-304724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3pPr>
            <a:lvl4pPr marL="2133067" indent="-304724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4pPr>
            <a:lvl5pPr marL="2742514" indent="-304724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5pPr>
            <a:lvl6pPr marL="3351962" indent="-304724" algn="l" defTabSz="609448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409" indent="-304724" algn="l" defTabSz="609448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857" indent="-304724" algn="l" defTabSz="609448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305" indent="-304724" algn="l" defTabSz="609448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8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6" r:id="rId4"/>
    <p:sldLayoutId id="2147483697" r:id="rId5"/>
  </p:sldLayoutIdLst>
  <p:hf hdr="0" ftr="0" dt="0"/>
  <p:txStyles>
    <p:titleStyle>
      <a:lvl1pPr algn="l" defTabSz="609365" rtl="0" eaLnBrk="1" latinLnBrk="0" hangingPunct="1">
        <a:spcBef>
          <a:spcPct val="0"/>
        </a:spcBef>
        <a:buNone/>
        <a:defRPr lang="en-US" sz="2800" b="0" kern="1200" baseline="0" dirty="0">
          <a:solidFill>
            <a:schemeClr val="accent2"/>
          </a:solidFill>
          <a:latin typeface="+mj-lt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457025" indent="-457025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400" kern="1200">
          <a:solidFill>
            <a:srgbClr val="4B4B4B"/>
          </a:solidFill>
          <a:latin typeface="+mj-lt"/>
          <a:ea typeface="+mn-ea"/>
          <a:cs typeface="+mn-cs"/>
        </a:defRPr>
      </a:lvl1pPr>
      <a:lvl2pPr marL="990217" indent="-380854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100" kern="1200">
          <a:solidFill>
            <a:srgbClr val="4B4B4B"/>
          </a:solidFill>
          <a:latin typeface="+mj-lt"/>
          <a:ea typeface="+mn-ea"/>
          <a:cs typeface="+mn-cs"/>
        </a:defRPr>
      </a:lvl2pPr>
      <a:lvl3pPr marL="1523412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500" kern="1200">
          <a:solidFill>
            <a:srgbClr val="4B4B4B"/>
          </a:solidFill>
          <a:latin typeface="+mj-lt"/>
          <a:ea typeface="+mn-ea"/>
          <a:cs typeface="+mn-cs"/>
        </a:defRPr>
      </a:lvl3pPr>
      <a:lvl4pPr marL="2132778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j-lt"/>
          <a:ea typeface="+mn-ea"/>
          <a:cs typeface="+mn-cs"/>
        </a:defRPr>
      </a:lvl4pPr>
      <a:lvl5pPr marL="2742142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j-lt"/>
          <a:ea typeface="+mn-ea"/>
          <a:cs typeface="+mn-cs"/>
        </a:defRPr>
      </a:lvl5pPr>
      <a:lvl6pPr marL="3351507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0871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237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9603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36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729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09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459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82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19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554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492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ash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ash.com/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486403" y="1547767"/>
            <a:ext cx="8180436" cy="825836"/>
          </a:xfrm>
        </p:spPr>
        <p:txBody>
          <a:bodyPr>
            <a:noAutofit/>
          </a:bodyPr>
          <a:lstStyle/>
          <a:p>
            <a:r>
              <a:rPr lang="en-IN" sz="2800" dirty="0" err="1">
                <a:solidFill>
                  <a:srgbClr val="005BA1"/>
                </a:solidFill>
                <a:ea typeface="+mn-ea"/>
                <a:cs typeface="+mn-cs"/>
              </a:rPr>
              <a:t>Parikshan</a:t>
            </a:r>
            <a:r>
              <a:rPr lang="en-IN" sz="2800" dirty="0">
                <a:solidFill>
                  <a:srgbClr val="005BA1"/>
                </a:solidFill>
                <a:ea typeface="+mn-ea"/>
                <a:cs typeface="+mn-cs"/>
              </a:rPr>
              <a:t> – Online Test Portal</a:t>
            </a:r>
          </a:p>
          <a:p>
            <a:r>
              <a:rPr lang="en-IN" sz="2000" dirty="0">
                <a:solidFill>
                  <a:srgbClr val="005BA1"/>
                </a:solidFill>
                <a:ea typeface="+mn-ea"/>
                <a:cs typeface="+mn-cs"/>
              </a:rPr>
              <a:t>Presented by: Harshdeep Sharma</a:t>
            </a:r>
            <a:br>
              <a:rPr lang="en-IN" sz="2000" dirty="0">
                <a:solidFill>
                  <a:srgbClr val="005BA1"/>
                </a:solidFill>
                <a:ea typeface="+mn-ea"/>
                <a:cs typeface="+mn-cs"/>
              </a:rPr>
            </a:br>
            <a:r>
              <a:rPr lang="en-IN" sz="2000" dirty="0">
                <a:solidFill>
                  <a:srgbClr val="005BA1"/>
                </a:solidFill>
                <a:ea typeface="+mn-ea"/>
                <a:cs typeface="+mn-cs"/>
              </a:rPr>
              <a:t>Mentor: </a:t>
            </a:r>
            <a:r>
              <a:rPr lang="en-IN" sz="2000" dirty="0" err="1">
                <a:solidFill>
                  <a:srgbClr val="005BA1"/>
                </a:solidFill>
                <a:ea typeface="+mn-ea"/>
                <a:cs typeface="+mn-cs"/>
              </a:rPr>
              <a:t>Jaynam</a:t>
            </a:r>
            <a:r>
              <a:rPr lang="en-IN" sz="2000" dirty="0">
                <a:solidFill>
                  <a:srgbClr val="005BA1"/>
                </a:solidFill>
                <a:ea typeface="+mn-ea"/>
                <a:cs typeface="+mn-cs"/>
              </a:rPr>
              <a:t> Sanghvi</a:t>
            </a:r>
            <a:endParaRPr lang="en-US" sz="2000" dirty="0">
              <a:solidFill>
                <a:srgbClr val="005BA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131A30-6D7C-4CAC-95E0-4B8195422E0D}"/>
              </a:ext>
            </a:extLst>
          </p:cNvPr>
          <p:cNvSpPr/>
          <p:nvPr/>
        </p:nvSpPr>
        <p:spPr>
          <a:xfrm>
            <a:off x="612743" y="6551628"/>
            <a:ext cx="4444739" cy="1627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BEAC07-66BB-4C45-A6FE-F95049100C00}"/>
              </a:ext>
            </a:extLst>
          </p:cNvPr>
          <p:cNvSpPr txBox="1"/>
          <p:nvPr/>
        </p:nvSpPr>
        <p:spPr>
          <a:xfrm>
            <a:off x="532616" y="6494520"/>
            <a:ext cx="4524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2025 YASH Technologies | </a:t>
            </a:r>
            <a:r>
              <a:rPr lang="en-US" sz="1200" dirty="0">
                <a:hlinkClick r:id="rId2"/>
              </a:rPr>
              <a:t>www.yash.com</a:t>
            </a:r>
            <a:r>
              <a:rPr lang="en-US" sz="1200" dirty="0"/>
              <a:t>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7962257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5931" y="-32253"/>
            <a:ext cx="9958847" cy="625475"/>
          </a:xfrm>
        </p:spPr>
        <p:txBody>
          <a:bodyPr/>
          <a:lstStyle/>
          <a:p>
            <a:r>
              <a:rPr lang="en-IN" dirty="0"/>
              <a:t>DB View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AA41CE-04A1-4896-81A9-4A3534CF4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078" y="942847"/>
            <a:ext cx="5232669" cy="497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3916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5931" y="-32253"/>
            <a:ext cx="9958847" cy="625475"/>
          </a:xfrm>
        </p:spPr>
        <p:txBody>
          <a:bodyPr/>
          <a:lstStyle/>
          <a:p>
            <a:r>
              <a:rPr lang="en-IN" dirty="0"/>
              <a:t>ER Diagram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3D3D65-CDBE-4A97-8077-FB181817F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048" y="695226"/>
            <a:ext cx="7343497" cy="520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3184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5931" y="9553"/>
            <a:ext cx="9958847" cy="625475"/>
          </a:xfrm>
        </p:spPr>
        <p:txBody>
          <a:bodyPr/>
          <a:lstStyle/>
          <a:p>
            <a:r>
              <a:rPr lang="en-IN" dirty="0"/>
              <a:t>Cheating Detection Mechanism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6E6E7-FBFD-037C-C26A-0459EE47AB20}"/>
              </a:ext>
            </a:extLst>
          </p:cNvPr>
          <p:cNvSpPr txBox="1"/>
          <p:nvPr/>
        </p:nvSpPr>
        <p:spPr>
          <a:xfrm>
            <a:off x="695739" y="1052052"/>
            <a:ext cx="869406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Python analysis on recorded sessions.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Uses OpenCV + </a:t>
            </a:r>
            <a:r>
              <a:rPr lang="en-US" sz="2800" dirty="0" err="1"/>
              <a:t>MediaPipe</a:t>
            </a:r>
            <a:r>
              <a:rPr lang="en-US" sz="28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Generates a simple cheating risk score.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Detects:</a:t>
            </a:r>
          </a:p>
          <a:p>
            <a:r>
              <a:rPr lang="en-US" sz="2800" dirty="0"/>
              <a:t>    1. Multiple faces in frame.</a:t>
            </a:r>
          </a:p>
          <a:p>
            <a:r>
              <a:rPr lang="en-US" sz="2800" dirty="0"/>
              <a:t>    2. Absence from screen.</a:t>
            </a:r>
          </a:p>
          <a:p>
            <a:r>
              <a:rPr lang="en-US" sz="2800" dirty="0"/>
              <a:t>    3. Potential off-screen/head-away events.</a:t>
            </a:r>
          </a:p>
          <a:p>
            <a:r>
              <a:rPr lang="en-US" sz="2800" dirty="0"/>
              <a:t>    4. Basic audio activity anomalies.</a:t>
            </a:r>
          </a:p>
          <a:p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483837-29FF-4FC4-B1E0-D058722F9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1" y="1052052"/>
            <a:ext cx="1991901" cy="19919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2135065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5931" y="9553"/>
            <a:ext cx="9958847" cy="625475"/>
          </a:xfrm>
        </p:spPr>
        <p:txBody>
          <a:bodyPr/>
          <a:lstStyle/>
          <a:p>
            <a:r>
              <a:rPr lang="en-IN" dirty="0"/>
              <a:t>Challenges &amp; Solutions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5292F73-894C-4156-91D0-14FE9D11F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327561"/>
              </p:ext>
            </p:extLst>
          </p:nvPr>
        </p:nvGraphicFramePr>
        <p:xfrm>
          <a:off x="1197205" y="1140642"/>
          <a:ext cx="8927184" cy="3974742"/>
        </p:xfrm>
        <a:graphic>
          <a:graphicData uri="http://schemas.openxmlformats.org/drawingml/2006/table">
            <a:tbl>
              <a:tblPr/>
              <a:tblGrid>
                <a:gridCol w="4373658">
                  <a:extLst>
                    <a:ext uri="{9D8B030D-6E8A-4147-A177-3AD203B41FA5}">
                      <a16:colId xmlns:a16="http://schemas.microsoft.com/office/drawing/2014/main" val="733440993"/>
                    </a:ext>
                  </a:extLst>
                </a:gridCol>
                <a:gridCol w="4553526">
                  <a:extLst>
                    <a:ext uri="{9D8B030D-6E8A-4147-A177-3AD203B41FA5}">
                      <a16:colId xmlns:a16="http://schemas.microsoft.com/office/drawing/2014/main" val="2771715098"/>
                    </a:ext>
                  </a:extLst>
                </a:gridCol>
              </a:tblGrid>
              <a:tr h="356835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8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Challenge</a:t>
                      </a:r>
                    </a:p>
                  </a:txBody>
                  <a:tcPr marL="38617" marR="38617" marT="38617" marB="38617">
                    <a:lnL w="6350" cap="flat" cmpd="sng" algn="ctr">
                      <a:solidFill>
                        <a:srgbClr val="A08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A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8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9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8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Solution</a:t>
                      </a:r>
                    </a:p>
                  </a:txBody>
                  <a:tcPr marL="38617" marR="38617" marT="38617" marB="38617">
                    <a:lnL w="6350" cap="flat" cmpd="sng" algn="ctr">
                      <a:solidFill>
                        <a:srgbClr val="60A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A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A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9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791201"/>
                  </a:ext>
                </a:extLst>
              </a:tr>
              <a:tr h="1010003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Storing large files</a:t>
                      </a:r>
                      <a:endParaRPr lang="en-US" sz="18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38617" marR="38617" marT="34756" marB="34756" anchor="ctr">
                    <a:lnL w="6350" cap="flat" cmpd="sng" algn="ctr">
                      <a:solidFill>
                        <a:srgbClr val="609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9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9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9B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Increase default SQL file size limit (e.g., max_allowed_packet), save uploads to a temp folder, and move full videos to external/object storage</a:t>
                      </a:r>
                      <a:endParaRPr lang="en-US" sz="18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38617" marR="38617" marT="34756" marB="34756" anchor="ctr">
                    <a:lnL w="6350" cap="flat" cmpd="sng" algn="ctr">
                      <a:solidFill>
                        <a:srgbClr val="209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9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9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93647"/>
                  </a:ext>
                </a:extLst>
              </a:tr>
              <a:tr h="1010003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AddQuestionServlet</a:t>
                      </a:r>
                      <a:endParaRPr lang="en-US" sz="18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38617" marR="38617" marT="34756" marB="34756" anchor="ctr">
                    <a:lnL w="6350" cap="flat" cmpd="sng" algn="ctr">
                      <a:solidFill>
                        <a:srgbClr val="609B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9B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A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dynamic add-question servlets with a hardcoded max of 5 questions per test (reject the 6th with a clear message).</a:t>
                      </a:r>
                      <a:endParaRPr lang="en-US" sz="18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38617" marR="38617" marT="34756" marB="34756" anchor="ctr">
                    <a:lnL w="6350" cap="flat" cmpd="sng" algn="ctr">
                      <a:solidFill>
                        <a:srgbClr val="A0A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A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1340375"/>
                  </a:ext>
                </a:extLst>
              </a:tr>
              <a:tr h="772355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First-time Python integration</a:t>
                      </a:r>
                      <a:endParaRPr lang="en-US" sz="18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38617" marR="38617" marT="34756" marB="34756" anchor="ctr">
                    <a:lnL w="6350" cap="flat" cmpd="sng" algn="ctr">
                      <a:solidFill>
                        <a:srgbClr val="20A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A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A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up a small separate Python project with a virtual environment, install basics (opencv-python, mediapipe, numpy), and write a clear videoanalyzer.py that reads a video path, </a:t>
                      </a:r>
                      <a:endParaRPr lang="en-US" sz="18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38617" marR="38617" marT="34756" marB="34756" anchor="ctr">
                    <a:lnL w="6350" cap="flat" cmpd="sng" algn="ctr">
                      <a:solidFill>
                        <a:srgbClr val="60A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A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A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A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499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2805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5931" y="9553"/>
            <a:ext cx="9958847" cy="625475"/>
          </a:xfrm>
        </p:spPr>
        <p:txBody>
          <a:bodyPr/>
          <a:lstStyle/>
          <a:p>
            <a:r>
              <a:rPr lang="en-IN" dirty="0"/>
              <a:t>Website Overview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EC50E-982E-48E0-8203-070A83171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058" y="1772240"/>
            <a:ext cx="5128243" cy="36953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68D541-B402-4E16-89E2-DDE58D27E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24" y="1846250"/>
            <a:ext cx="5591888" cy="362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8742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5931" y="9553"/>
            <a:ext cx="9958847" cy="625475"/>
          </a:xfrm>
        </p:spPr>
        <p:txBody>
          <a:bodyPr/>
          <a:lstStyle/>
          <a:p>
            <a:r>
              <a:rPr lang="en-IN" dirty="0"/>
              <a:t>Future Enhancements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6E6E7-FBFD-037C-C26A-0459EE47AB20}"/>
              </a:ext>
            </a:extLst>
          </p:cNvPr>
          <p:cNvSpPr txBox="1"/>
          <p:nvPr/>
        </p:nvSpPr>
        <p:spPr>
          <a:xfrm>
            <a:off x="695739" y="894522"/>
            <a:ext cx="111517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dirty="0"/>
              <a:t>Real-time alerts during test.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dirty="0"/>
              <a:t>Answer generation at website through AI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dirty="0"/>
              <a:t>Cloud-based video storage.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dirty="0"/>
              <a:t>Support for multiple languages.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dirty="0"/>
              <a:t>Advanced deep learning models.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dirty="0"/>
              <a:t>Integration with 3</a:t>
            </a:r>
            <a:r>
              <a:rPr lang="en-US" sz="3200" baseline="30000" dirty="0"/>
              <a:t>rd</a:t>
            </a:r>
            <a:r>
              <a:rPr lang="en-US" sz="3200" dirty="0"/>
              <a:t>-party APIs.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003FB6-237D-4DBF-8422-9E71EFCF1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4570" y="635028"/>
            <a:ext cx="2308324" cy="230832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467332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5931" y="9553"/>
            <a:ext cx="9958847" cy="625475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6E6E7-FBFD-037C-C26A-0459EE47AB20}"/>
              </a:ext>
            </a:extLst>
          </p:cNvPr>
          <p:cNvSpPr txBox="1"/>
          <p:nvPr/>
        </p:nvSpPr>
        <p:spPr>
          <a:xfrm>
            <a:off x="695739" y="894522"/>
            <a:ext cx="111517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Implemented a secure online testing platform.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Integrated Java web app + Python-based proctoring.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Enabled instant results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Improves integrity &amp; fairness in online exams.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61EE6E-3998-44D5-9D32-0E9931777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766" y="3276572"/>
            <a:ext cx="63436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22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76554" y="1648496"/>
            <a:ext cx="4494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5BA1"/>
                </a:solidFill>
                <a:latin typeface="+mj-lt"/>
              </a:rPr>
              <a:t>Thank you!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F39C9A-728A-4AEA-BA8E-515D3F794B13}"/>
              </a:ext>
            </a:extLst>
          </p:cNvPr>
          <p:cNvSpPr/>
          <p:nvPr/>
        </p:nvSpPr>
        <p:spPr>
          <a:xfrm>
            <a:off x="584460" y="6551629"/>
            <a:ext cx="3902697" cy="1885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D0CFA5-B53F-4764-95E9-E5C9B1218729}"/>
              </a:ext>
            </a:extLst>
          </p:cNvPr>
          <p:cNvSpPr txBox="1"/>
          <p:nvPr/>
        </p:nvSpPr>
        <p:spPr>
          <a:xfrm>
            <a:off x="584460" y="6468971"/>
            <a:ext cx="4524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2025 YASH Technologies | </a:t>
            </a:r>
            <a:r>
              <a:rPr lang="en-US" sz="1200" dirty="0">
                <a:hlinkClick r:id="rId2"/>
              </a:rPr>
              <a:t>www.yash.com</a:t>
            </a:r>
            <a:r>
              <a:rPr lang="en-US" sz="1200" dirty="0"/>
              <a:t>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9905930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5931" y="9553"/>
            <a:ext cx="9958847" cy="625475"/>
          </a:xfrm>
        </p:spPr>
        <p:txBody>
          <a:bodyPr/>
          <a:lstStyle/>
          <a:p>
            <a:r>
              <a:rPr lang="en-IN" dirty="0"/>
              <a:t>Project 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6E6E7-FBFD-037C-C26A-0459EE47AB20}"/>
              </a:ext>
            </a:extLst>
          </p:cNvPr>
          <p:cNvSpPr txBox="1"/>
          <p:nvPr/>
        </p:nvSpPr>
        <p:spPr>
          <a:xfrm>
            <a:off x="695739" y="894522"/>
            <a:ext cx="111517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Designed for integration with LMS platform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Dual roles: Student &amp; Admin.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Post-exam analysis of recorded sessions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AI-based violation detection using Python (OpenCV, </a:t>
            </a:r>
            <a:r>
              <a:rPr lang="en-US" sz="2800" dirty="0" err="1"/>
              <a:t>MediaPipe</a:t>
            </a:r>
            <a:r>
              <a:rPr lang="en-US" sz="2800" dirty="0"/>
              <a:t>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A71185-7BD1-43DB-A79B-7A42FE0B6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040" y="3265538"/>
            <a:ext cx="6186386" cy="388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52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5931" y="9553"/>
            <a:ext cx="9958847" cy="625475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6E6E7-FBFD-037C-C26A-0459EE47AB20}"/>
              </a:ext>
            </a:extLst>
          </p:cNvPr>
          <p:cNvSpPr txBox="1"/>
          <p:nvPr/>
        </p:nvSpPr>
        <p:spPr>
          <a:xfrm>
            <a:off x="695739" y="894522"/>
            <a:ext cx="111517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LMS platforms have camera/mic but lack automated analysis of recordings.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Cheating detection is minimal or manual.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No integrated solution for recording + analysis.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Manual monitoring is time-consuming &amp; inconsistent.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9E081A-B4D5-48B4-814D-38A6DFDC6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613" y="3507757"/>
            <a:ext cx="4427026" cy="327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032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5931" y="9553"/>
            <a:ext cx="9958847" cy="625475"/>
          </a:xfrm>
        </p:spPr>
        <p:txBody>
          <a:bodyPr/>
          <a:lstStyle/>
          <a:p>
            <a:r>
              <a:rPr lang="en-IN" dirty="0"/>
              <a:t>Purpose &amp; Objectives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6E6E7-FBFD-037C-C26A-0459EE47AB20}"/>
              </a:ext>
            </a:extLst>
          </p:cNvPr>
          <p:cNvSpPr txBox="1"/>
          <p:nvPr/>
        </p:nvSpPr>
        <p:spPr>
          <a:xfrm>
            <a:off x="695739" y="894522"/>
            <a:ext cx="111517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Provide analysis of LMS recordings for secure proctored testing.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Automate detection of key violations (multiple faces, absence, off-screen).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Store video evidence for review.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Ensure security &amp; data integrity.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6118B4-F431-409E-B11C-7FDC25AAE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506" y="3202846"/>
            <a:ext cx="5456520" cy="363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46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5931" y="9553"/>
            <a:ext cx="9958847" cy="625475"/>
          </a:xfrm>
        </p:spPr>
        <p:txBody>
          <a:bodyPr/>
          <a:lstStyle/>
          <a:p>
            <a:r>
              <a:rPr lang="en-IN" dirty="0"/>
              <a:t>Technologies Used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6E6E7-FBFD-037C-C26A-0459EE47AB20}"/>
              </a:ext>
            </a:extLst>
          </p:cNvPr>
          <p:cNvSpPr txBox="1"/>
          <p:nvPr/>
        </p:nvSpPr>
        <p:spPr>
          <a:xfrm>
            <a:off x="695739" y="894522"/>
            <a:ext cx="111517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Frontend: HTML, CSS, JavaScript(</a:t>
            </a:r>
            <a:r>
              <a:rPr lang="es-ES" i="1" dirty="0" err="1"/>
              <a:t>MediaRecorder</a:t>
            </a:r>
            <a:r>
              <a:rPr lang="es-ES" i="1" dirty="0"/>
              <a:t> API</a:t>
            </a:r>
            <a:r>
              <a:rPr lang="en-US" dirty="0"/>
              <a:t>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Backend: JSP, Servlets, Logger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dirty="0"/>
              <a:t>AI </a:t>
            </a:r>
            <a:r>
              <a:rPr lang="es-ES" dirty="0" err="1"/>
              <a:t>Engine</a:t>
            </a:r>
            <a:r>
              <a:rPr lang="es-ES" dirty="0"/>
              <a:t>: Python (</a:t>
            </a:r>
            <a:r>
              <a:rPr lang="es-ES" dirty="0" err="1"/>
              <a:t>OpenCV</a:t>
            </a:r>
            <a:r>
              <a:rPr lang="es-ES" dirty="0"/>
              <a:t> + </a:t>
            </a:r>
            <a:r>
              <a:rPr lang="es-ES" dirty="0" err="1"/>
              <a:t>MediaPipe</a:t>
            </a:r>
            <a:r>
              <a:rPr lang="es-ES" dirty="0"/>
              <a:t>)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dirty="0" err="1"/>
              <a:t>Database</a:t>
            </a:r>
            <a:r>
              <a:rPr lang="es-ES" dirty="0"/>
              <a:t> : MySQL(Test Data, </a:t>
            </a:r>
            <a:r>
              <a:rPr lang="es-ES" dirty="0" err="1"/>
              <a:t>Results</a:t>
            </a:r>
            <a:r>
              <a:rPr lang="es-ES" dirty="0"/>
              <a:t>,</a:t>
            </a:r>
            <a:r>
              <a:rPr lang="en-US" dirty="0"/>
              <a:t> Violations, Recording metadata</a:t>
            </a:r>
            <a:r>
              <a:rPr lang="es-ES" dirty="0"/>
              <a:t>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dirty="0"/>
              <a:t>Security: </a:t>
            </a:r>
            <a:r>
              <a:rPr lang="es-ES" dirty="0" err="1"/>
              <a:t>Bcrypt</a:t>
            </a:r>
            <a:r>
              <a:rPr lang="es-ES" dirty="0"/>
              <a:t>, </a:t>
            </a:r>
            <a:r>
              <a:rPr lang="es-ES" dirty="0" err="1"/>
              <a:t>Session</a:t>
            </a:r>
            <a:r>
              <a:rPr lang="es-ES" dirty="0"/>
              <a:t> Tracking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79EBF9-A3A4-4FF9-AEA2-6BAE9164E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277" y="3373221"/>
            <a:ext cx="4277033" cy="22347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12244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5931" y="9553"/>
            <a:ext cx="9958847" cy="625475"/>
          </a:xfrm>
        </p:spPr>
        <p:txBody>
          <a:bodyPr/>
          <a:lstStyle/>
          <a:p>
            <a:r>
              <a:rPr lang="en-IN" dirty="0"/>
              <a:t>Layered Architecture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6E6E7-FBFD-037C-C26A-0459EE47AB20}"/>
              </a:ext>
            </a:extLst>
          </p:cNvPr>
          <p:cNvSpPr txBox="1"/>
          <p:nvPr/>
        </p:nvSpPr>
        <p:spPr>
          <a:xfrm>
            <a:off x="695739" y="894522"/>
            <a:ext cx="111517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dirty="0"/>
              <a:t>Controller Layer - Handles HTTP requests &amp; </a:t>
            </a:r>
          </a:p>
          <a:p>
            <a:r>
              <a:rPr lang="en-US" sz="3200" dirty="0"/>
              <a:t>    routes them to services 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dirty="0"/>
              <a:t>Service Layer - Defines business logic</a:t>
            </a:r>
          </a:p>
          <a:p>
            <a:r>
              <a:rPr lang="en-US" sz="3200" dirty="0"/>
              <a:t>   (interfaces).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dirty="0" err="1"/>
              <a:t>ServiceImpl</a:t>
            </a:r>
            <a:r>
              <a:rPr lang="en-US" sz="3200" dirty="0"/>
              <a:t> Layer - Implements the business logic.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dirty="0"/>
              <a:t>DAO Layer - Defines data access operations(interfaces).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dirty="0" err="1"/>
              <a:t>DAOImpl</a:t>
            </a:r>
            <a:r>
              <a:rPr lang="en-US" sz="3200" dirty="0"/>
              <a:t> Layer – Implements data access logic(MySQL queries).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dirty="0" err="1"/>
              <a:t>Util</a:t>
            </a:r>
            <a:r>
              <a:rPr lang="en-US" sz="3200" dirty="0"/>
              <a:t> Package – Global DB connection utility &amp; helper classes.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003FB6-237D-4DBF-8422-9E71EFCF1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4570" y="635028"/>
            <a:ext cx="2308324" cy="230832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38655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5931" y="9553"/>
            <a:ext cx="9958847" cy="625475"/>
          </a:xfrm>
        </p:spPr>
        <p:txBody>
          <a:bodyPr/>
          <a:lstStyle/>
          <a:p>
            <a:r>
              <a:rPr lang="en-IN" dirty="0"/>
              <a:t>Features for Students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6E6E7-FBFD-037C-C26A-0459EE47AB20}"/>
              </a:ext>
            </a:extLst>
          </p:cNvPr>
          <p:cNvSpPr txBox="1"/>
          <p:nvPr/>
        </p:nvSpPr>
        <p:spPr>
          <a:xfrm>
            <a:off x="705166" y="894522"/>
            <a:ext cx="1115170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Profile Management.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View &amp; attempt tests.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Transparent notice: recordings may be analyzed post-exam</a:t>
            </a:r>
            <a:r>
              <a:rPr lang="en-US" dirty="0"/>
              <a:t>.</a:t>
            </a: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Instant result display.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C34F9D-C9D8-4245-8A7D-C9DA7BF1E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46065">
            <a:off x="9320006" y="2791333"/>
            <a:ext cx="3383270" cy="364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32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5931" y="9553"/>
            <a:ext cx="9958847" cy="625475"/>
          </a:xfrm>
        </p:spPr>
        <p:txBody>
          <a:bodyPr/>
          <a:lstStyle/>
          <a:p>
            <a:r>
              <a:rPr lang="en-IN" dirty="0"/>
              <a:t>Features for Admin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6E6E7-FBFD-037C-C26A-0459EE47AB20}"/>
              </a:ext>
            </a:extLst>
          </p:cNvPr>
          <p:cNvSpPr txBox="1"/>
          <p:nvPr/>
        </p:nvSpPr>
        <p:spPr>
          <a:xfrm>
            <a:off x="695739" y="861170"/>
            <a:ext cx="83696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Create &amp; manage tests (questions, duration, rules).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View results &amp; cheating reports.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Access recorded sessions from database.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Submit videos for Python analysis.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18E690-F4EA-4002-BB76-77E3D21F9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4570" y="635028"/>
            <a:ext cx="2308324" cy="230832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8459925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5931" y="9553"/>
            <a:ext cx="9958847" cy="625475"/>
          </a:xfrm>
        </p:spPr>
        <p:txBody>
          <a:bodyPr/>
          <a:lstStyle/>
          <a:p>
            <a:r>
              <a:rPr lang="en-IN" dirty="0"/>
              <a:t>System Architecture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6E6E7-FBFD-037C-C26A-0459EE47AB20}"/>
              </a:ext>
            </a:extLst>
          </p:cNvPr>
          <p:cNvSpPr txBox="1"/>
          <p:nvPr/>
        </p:nvSpPr>
        <p:spPr>
          <a:xfrm>
            <a:off x="695739" y="894522"/>
            <a:ext cx="11151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Frontend: Login, Test, Dashboard UI, Admin analysis pages.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Backend: Servlet + JSP for ingest, analysis trigger, reporting.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Media Capture: JS Media recorder API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Processing Engine: Python + OpenCV for face/presence/audio activity basics.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Database: Stores questions, results, media references, violation logs.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5E3A59-43AF-49C1-81C8-312212A96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032" y="3423278"/>
            <a:ext cx="4032814" cy="25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05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rporate-PPT-Template-12-07-final">
  <a:themeElements>
    <a:clrScheme name="YASH Colors 2015">
      <a:dk1>
        <a:srgbClr val="4F4F4F"/>
      </a:dk1>
      <a:lt1>
        <a:sysClr val="window" lastClr="FFFFFF"/>
      </a:lt1>
      <a:dk2>
        <a:srgbClr val="009247"/>
      </a:dk2>
      <a:lt2>
        <a:srgbClr val="EFCE4A"/>
      </a:lt2>
      <a:accent1>
        <a:srgbClr val="D4342C"/>
      </a:accent1>
      <a:accent2>
        <a:srgbClr val="005BA1"/>
      </a:accent2>
      <a:accent3>
        <a:srgbClr val="A89044"/>
      </a:accent3>
      <a:accent4>
        <a:srgbClr val="9FCC3B"/>
      </a:accent4>
      <a:accent5>
        <a:srgbClr val="F58220"/>
      </a:accent5>
      <a:accent6>
        <a:srgbClr val="808080"/>
      </a:accent6>
      <a:hlink>
        <a:srgbClr val="544694"/>
      </a:hlink>
      <a:folHlink>
        <a:srgbClr val="32C0F0"/>
      </a:folHlink>
    </a:clrScheme>
    <a:fontScheme name="YASH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YASH Technologies Office Theme" id="{E1038A1C-3F56-4F66-9502-3BD6A32BADEA}" vid="{CA2C0D1C-CE09-490E-9901-E5F538ABAA3D}"/>
    </a:ext>
  </a:extLst>
</a:theme>
</file>

<file path=ppt/theme/theme2.xml><?xml version="1.0" encoding="utf-8"?>
<a:theme xmlns:a="http://schemas.openxmlformats.org/drawingml/2006/main" name="1_PPT-Template-250516">
  <a:themeElements>
    <a:clrScheme name="YASH Colors 2015">
      <a:dk1>
        <a:srgbClr val="4F4F4F"/>
      </a:dk1>
      <a:lt1>
        <a:sysClr val="window" lastClr="FFFFFF"/>
      </a:lt1>
      <a:dk2>
        <a:srgbClr val="009247"/>
      </a:dk2>
      <a:lt2>
        <a:srgbClr val="EFCE4A"/>
      </a:lt2>
      <a:accent1>
        <a:srgbClr val="D4342C"/>
      </a:accent1>
      <a:accent2>
        <a:srgbClr val="005BA1"/>
      </a:accent2>
      <a:accent3>
        <a:srgbClr val="A89044"/>
      </a:accent3>
      <a:accent4>
        <a:srgbClr val="9FCC3B"/>
      </a:accent4>
      <a:accent5>
        <a:srgbClr val="F58220"/>
      </a:accent5>
      <a:accent6>
        <a:srgbClr val="808080"/>
      </a:accent6>
      <a:hlink>
        <a:srgbClr val="544694"/>
      </a:hlink>
      <a:folHlink>
        <a:srgbClr val="32C0F0"/>
      </a:folHlink>
    </a:clrScheme>
    <a:fontScheme name="YASH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YASH Technologies Office Theme" id="{E1038A1C-3F56-4F66-9502-3BD6A32BADEA}" vid="{CA2C0D1C-CE09-490E-9901-E5F538ABAA3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E7BA6D1044F74583EC0D03AF00CA17" ma:contentTypeVersion="0" ma:contentTypeDescription="Create a new document." ma:contentTypeScope="" ma:versionID="c21158aacca84a0ced6c04beba696bd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0D8220-4D4F-472C-9712-85A3CE6976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B9A478B-7F79-4CEB-8314-46A414AFF0D8}">
  <ds:schemaRefs>
    <ds:schemaRef ds:uri="http://schemas.openxmlformats.org/package/2006/metadata/core-properties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7C58143-A616-4A5C-B767-1DA8E308A3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Corporate-PPT-Template-12-07-final</Template>
  <TotalTime>22435</TotalTime>
  <Words>610</Words>
  <Application>Microsoft Office PowerPoint</Application>
  <PresentationFormat>Custom</PresentationFormat>
  <Paragraphs>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Tahoma</vt:lpstr>
      <vt:lpstr>Wingdings</vt:lpstr>
      <vt:lpstr>Corporate-PPT-Template-12-07-final</vt:lpstr>
      <vt:lpstr>1_PPT-Template-250516</vt:lpstr>
      <vt:lpstr>PowerPoint Presentation</vt:lpstr>
      <vt:lpstr>Project Introduction</vt:lpstr>
      <vt:lpstr>Problem Statement</vt:lpstr>
      <vt:lpstr>Purpose &amp; Objectives</vt:lpstr>
      <vt:lpstr>Technologies Used</vt:lpstr>
      <vt:lpstr>Layered Architecture</vt:lpstr>
      <vt:lpstr>Features for Students</vt:lpstr>
      <vt:lpstr>Features for Admin</vt:lpstr>
      <vt:lpstr>System Architecture</vt:lpstr>
      <vt:lpstr>DB View </vt:lpstr>
      <vt:lpstr>ER Diagram </vt:lpstr>
      <vt:lpstr>Cheating Detection Mechanism</vt:lpstr>
      <vt:lpstr>Challenges &amp; Solutions</vt:lpstr>
      <vt:lpstr>Website Overview </vt:lpstr>
      <vt:lpstr>Future Enhancements</vt:lpstr>
      <vt:lpstr>Conclusion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Garg</dc:creator>
  <cp:lastModifiedBy>Harshdeep Sharma</cp:lastModifiedBy>
  <cp:revision>1392</cp:revision>
  <dcterms:created xsi:type="dcterms:W3CDTF">2016-07-13T12:11:53Z</dcterms:created>
  <dcterms:modified xsi:type="dcterms:W3CDTF">2025-08-18T06:43:20Z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910615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D7.0.6</vt:lpwstr>
  </property>
  <property fmtid="{D5CDD505-2E9C-101B-9397-08002B2CF9AE}" pid="5" name="ContentTypeId">
    <vt:lpwstr>0x010100BDE7BA6D1044F74583EC0D03AF00CA17</vt:lpwstr>
  </property>
</Properties>
</file>