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0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81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74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809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4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0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7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9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5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4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18-Jul-25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8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 Campaign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Dashboard Summary &amp; Recommendations</a:t>
            </a:r>
          </a:p>
          <a:p>
            <a:r>
              <a:t>Harshdeep Singh |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Key Metrics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Spend: ₹891,745.01</a:t>
            </a:r>
          </a:p>
          <a:p>
            <a:r>
              <a:t>• Total Revenue: ₹2,109,457.00</a:t>
            </a:r>
          </a:p>
          <a:p>
            <a:r>
              <a:t>• Average ROI: 410%</a:t>
            </a:r>
          </a:p>
          <a:p>
            <a:r>
              <a:t>• Average CPR: ₹128.10</a:t>
            </a:r>
          </a:p>
          <a:p>
            <a:r>
              <a:t>→ These KPIs highlight the campaign's overall performance across all channels.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Expenditure: Social Media ads received the highest investment.</a:t>
            </a:r>
          </a:p>
          <a:p>
            <a:r>
              <a:t>• Highest ROI Achieved: Moderate spend, high returns on some channels.</a:t>
            </a:r>
          </a:p>
          <a:p>
            <a:r>
              <a:t>• Billboards &amp; TV: High costs, lower sales — poor ROI.</a:t>
            </a:r>
          </a:p>
          <a:p>
            <a:r>
              <a:t>• Revenue Outpaced Spend: Strong ROI indicates profitability.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Channel-Level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Social Media: High spend &amp; ROI — increase investment.</a:t>
            </a:r>
          </a:p>
          <a:p>
            <a:r>
              <a:t>• Google Ads &amp; Influencer Marketing: Efficient CPR &amp; good ROI.</a:t>
            </a:r>
          </a:p>
          <a:p>
            <a:r>
              <a:t>• Billboards &amp; TV: High CPR, low ROI — reduce budget.</a:t>
            </a:r>
          </a:p>
          <a:p>
            <a:r>
              <a:t>• Affiliate Marketing: Moderate — monitor for improvements.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Boost Digital Channels: Invest more in Social Media &amp; Influencers.</a:t>
            </a:r>
          </a:p>
          <a:p>
            <a:r>
              <a:t>2. Cut Inefficient Spend: Reduce TV and Billboard spending.</a:t>
            </a:r>
          </a:p>
          <a:p>
            <a:r>
              <a:t>3. Test Creative Formats: A/B test for better engagement.</a:t>
            </a:r>
          </a:p>
          <a:p>
            <a:r>
              <a:t>4. Track More Metrics: Add CTR, Impressions, Conversions.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What's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tracking for CTR, Impressions, and Conversion Rates.</a:t>
            </a:r>
          </a:p>
          <a:p>
            <a:r>
              <a:t>• Use filters to segment data in Tableau.</a:t>
            </a:r>
          </a:p>
          <a:p>
            <a:r>
              <a:t>• Include campaign timelines to understand trends over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249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Ad Campaign Performance Analysis</vt:lpstr>
      <vt:lpstr>📊 Key Metrics at a Glance</vt:lpstr>
      <vt:lpstr>📈 Dashboard Insights</vt:lpstr>
      <vt:lpstr>🔍 Channel-Level Observations</vt:lpstr>
      <vt:lpstr>💡 Recommendations</vt:lpstr>
      <vt:lpstr>🧩 What's Next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Harshdeep Singh</cp:lastModifiedBy>
  <cp:revision>2</cp:revision>
  <dcterms:created xsi:type="dcterms:W3CDTF">2013-01-27T09:14:16Z</dcterms:created>
  <dcterms:modified xsi:type="dcterms:W3CDTF">2025-07-18T17:11:54Z</dcterms:modified>
  <cp:category/>
</cp:coreProperties>
</file>