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7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90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2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Superstore Dataset Analysis (2011–2014)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grew consistently from ₹13,946 in Jan 2011 to ₹90,475 in Dec 2014.</a:t>
            </a:r>
          </a:p>
          <a:p>
            <a:r>
              <a:t>• Suggests increasing business efficiency and possibly strong seasonal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Category-wise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Technology: ₹145,455 (Highest Profit)</a:t>
            </a:r>
          </a:p>
          <a:p>
            <a:r>
              <a:t>• Office Supplies: ₹122,491</a:t>
            </a:r>
          </a:p>
          <a:p>
            <a:r>
              <a:t>• Furniture: ₹18,451 (Lowest Profit)</a:t>
            </a:r>
          </a:p>
          <a:p>
            <a:r>
              <a:t>• Recommendation: Optimize Furniture costs or revise strategy.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Sub-Categories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Phones (Technology): ₹330,007</a:t>
            </a:r>
          </a:p>
          <a:p>
            <a:r>
              <a:t>• Chairs (Furniture): ₹328,449</a:t>
            </a:r>
          </a:p>
          <a:p>
            <a:r>
              <a:t>• Storage (Office Supplies): ₹223,844</a:t>
            </a:r>
          </a:p>
          <a:p>
            <a:r>
              <a:t>• Focus on these for inventory &amp; promotional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West: ₹725,458 (Highest)</a:t>
            </a:r>
          </a:p>
          <a:p>
            <a:r>
              <a:t>• East: ₹678,781</a:t>
            </a:r>
          </a:p>
          <a:p>
            <a:r>
              <a:t>• Central: ₹501,240</a:t>
            </a:r>
          </a:p>
          <a:p>
            <a:r>
              <a:t>• South: ₹391,722 (Needs Improvement)</a:t>
            </a:r>
          </a:p>
          <a:p>
            <a:r>
              <a:t>• Suggest focused campaigns in the South region.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SM-20320: ₹25,043</a:t>
            </a:r>
          </a:p>
          <a:p>
            <a:r>
              <a:t>• TC-20980: ₹19,052</a:t>
            </a:r>
          </a:p>
          <a:p>
            <a:r>
              <a:t>• RB-19360: ₹15,117</a:t>
            </a:r>
          </a:p>
          <a:p>
            <a:r>
              <a:t>• Others: TA-21385, AB-10105, KL-16645, etc.</a:t>
            </a:r>
          </a:p>
          <a:p>
            <a:r>
              <a:t>• Loyalty programs or special offers recommended.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Invest more in Technology category promotions.</a:t>
            </a:r>
          </a:p>
          <a:p>
            <a:r>
              <a:t>2. Reassess Furniture pricing &amp; supplier strategy.</a:t>
            </a:r>
          </a:p>
          <a:p>
            <a:r>
              <a:t>3. Launch campaigns in underperforming South region.</a:t>
            </a:r>
          </a:p>
          <a:p>
            <a:r>
              <a:t>4. Target repeat customers with loyalty programs.</a:t>
            </a:r>
          </a:p>
          <a:p>
            <a:r>
              <a:t>5. Optimize inventory for Phones, Chairs, and Storage.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236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Sales Performance Summary</vt:lpstr>
      <vt:lpstr>Monthly Sales Trend</vt:lpstr>
      <vt:lpstr>Category-wise Profitability</vt:lpstr>
      <vt:lpstr>Top Performing Sub-Categories</vt:lpstr>
      <vt:lpstr>Regional Sales Performance</vt:lpstr>
      <vt:lpstr>Top Customers</vt:lpstr>
      <vt:lpstr>Actionable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Harshdeep Singh</cp:lastModifiedBy>
  <cp:revision>2</cp:revision>
  <dcterms:created xsi:type="dcterms:W3CDTF">2013-01-27T09:14:16Z</dcterms:created>
  <dcterms:modified xsi:type="dcterms:W3CDTF">2025-07-15T15:57:02Z</dcterms:modified>
  <cp:category/>
</cp:coreProperties>
</file>