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0" r:id="rId7"/>
    <p:sldId id="258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23F4D-BDE2-8F98-D949-142D7A3C7EBF}" v="102" dt="2020-06-29T11:36:0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44"/>
  </p:normalViewPr>
  <p:slideViewPr>
    <p:cSldViewPr snapToGrid="0" snapToObjects="1">
      <p:cViewPr varScale="1">
        <p:scale>
          <a:sx n="110" d="100"/>
          <a:sy n="11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9E8C3-6E19-4959-9985-4A5534F6C6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4585DA-CCD9-4BF7-8813-4CD8B511D68F}">
      <dgm:prSet/>
      <dgm:spPr/>
      <dgm:t>
        <a:bodyPr/>
        <a:lstStyle/>
        <a:p>
          <a:r>
            <a:rPr lang="en-US"/>
            <a:t>Accountability</a:t>
          </a:r>
        </a:p>
      </dgm:t>
    </dgm:pt>
    <dgm:pt modelId="{9B62F8A3-2E7F-48A3-A3E3-F362D6E077DF}" type="parTrans" cxnId="{25512342-834B-4E30-8528-01CF0A94A43C}">
      <dgm:prSet/>
      <dgm:spPr/>
      <dgm:t>
        <a:bodyPr/>
        <a:lstStyle/>
        <a:p>
          <a:endParaRPr lang="en-US"/>
        </a:p>
      </dgm:t>
    </dgm:pt>
    <dgm:pt modelId="{F768F3CE-81F5-476C-96D3-C34F92B23BA6}" type="sibTrans" cxnId="{25512342-834B-4E30-8528-01CF0A94A43C}">
      <dgm:prSet/>
      <dgm:spPr/>
      <dgm:t>
        <a:bodyPr/>
        <a:lstStyle/>
        <a:p>
          <a:endParaRPr lang="en-US"/>
        </a:p>
      </dgm:t>
    </dgm:pt>
    <dgm:pt modelId="{6A138A75-F166-4ED4-9FC5-9906340F7E08}">
      <dgm:prSet/>
      <dgm:spPr/>
      <dgm:t>
        <a:bodyPr/>
        <a:lstStyle/>
        <a:p>
          <a:r>
            <a:rPr lang="en-US"/>
            <a:t>Quality and Innovation</a:t>
          </a:r>
        </a:p>
      </dgm:t>
    </dgm:pt>
    <dgm:pt modelId="{778C6AD8-81C0-4CA9-AD9A-646224C368F5}" type="parTrans" cxnId="{FE21F203-FF7B-4064-9271-F6067197276E}">
      <dgm:prSet/>
      <dgm:spPr/>
      <dgm:t>
        <a:bodyPr/>
        <a:lstStyle/>
        <a:p>
          <a:endParaRPr lang="en-US"/>
        </a:p>
      </dgm:t>
    </dgm:pt>
    <dgm:pt modelId="{0A6D6B26-0C2B-4D1A-AD7E-CC1544D3044D}" type="sibTrans" cxnId="{FE21F203-FF7B-4064-9271-F6067197276E}">
      <dgm:prSet/>
      <dgm:spPr/>
      <dgm:t>
        <a:bodyPr/>
        <a:lstStyle/>
        <a:p>
          <a:endParaRPr lang="en-US"/>
        </a:p>
      </dgm:t>
    </dgm:pt>
    <dgm:pt modelId="{8627B6D4-4BAA-4E50-946A-A7ED64020D5A}">
      <dgm:prSet/>
      <dgm:spPr/>
      <dgm:t>
        <a:bodyPr/>
        <a:lstStyle/>
        <a:p>
          <a:r>
            <a:rPr lang="en-US"/>
            <a:t>Responsiveness to Customers</a:t>
          </a:r>
        </a:p>
      </dgm:t>
    </dgm:pt>
    <dgm:pt modelId="{BEC535E1-1BED-40F8-8EA9-589A1BE4F518}" type="parTrans" cxnId="{3C615517-DAA7-41E4-BFCF-B16C95E22ACB}">
      <dgm:prSet/>
      <dgm:spPr/>
      <dgm:t>
        <a:bodyPr/>
        <a:lstStyle/>
        <a:p>
          <a:endParaRPr lang="en-US"/>
        </a:p>
      </dgm:t>
    </dgm:pt>
    <dgm:pt modelId="{7A8B2610-E606-41A9-8639-D2F243A76C06}" type="sibTrans" cxnId="{3C615517-DAA7-41E4-BFCF-B16C95E22ACB}">
      <dgm:prSet/>
      <dgm:spPr/>
      <dgm:t>
        <a:bodyPr/>
        <a:lstStyle/>
        <a:p>
          <a:endParaRPr lang="en-US"/>
        </a:p>
      </dgm:t>
    </dgm:pt>
    <dgm:pt modelId="{0992C60E-F66A-43B6-B020-685858F3B194}">
      <dgm:prSet/>
      <dgm:spPr/>
      <dgm:t>
        <a:bodyPr/>
        <a:lstStyle/>
        <a:p>
          <a:r>
            <a:rPr lang="en-US"/>
            <a:t>Growth Mindset</a:t>
          </a:r>
        </a:p>
      </dgm:t>
    </dgm:pt>
    <dgm:pt modelId="{6BB35FA6-3D6E-4DD0-BDD1-A5846F1B8C27}" type="parTrans" cxnId="{B4E2E84A-C8E5-4428-B295-2C90447DEDA5}">
      <dgm:prSet/>
      <dgm:spPr/>
      <dgm:t>
        <a:bodyPr/>
        <a:lstStyle/>
        <a:p>
          <a:endParaRPr lang="en-US"/>
        </a:p>
      </dgm:t>
    </dgm:pt>
    <dgm:pt modelId="{150B99AA-6796-428C-8C57-8F25FFE06EAC}" type="sibTrans" cxnId="{B4E2E84A-C8E5-4428-B295-2C90447DEDA5}">
      <dgm:prSet/>
      <dgm:spPr/>
      <dgm:t>
        <a:bodyPr/>
        <a:lstStyle/>
        <a:p>
          <a:endParaRPr lang="en-US"/>
        </a:p>
      </dgm:t>
    </dgm:pt>
    <dgm:pt modelId="{D9BCF9A6-B6A5-43E4-88E5-37B9DE86A74F}">
      <dgm:prSet/>
      <dgm:spPr/>
      <dgm:t>
        <a:bodyPr/>
        <a:lstStyle/>
        <a:p>
          <a:r>
            <a:rPr lang="en-US"/>
            <a:t>Diversity and Inclusion</a:t>
          </a:r>
        </a:p>
      </dgm:t>
    </dgm:pt>
    <dgm:pt modelId="{0051D705-E3AF-4C15-9CE3-AB29A8314AF1}" type="parTrans" cxnId="{2502739B-5187-4419-A47F-210AAAA41559}">
      <dgm:prSet/>
      <dgm:spPr/>
      <dgm:t>
        <a:bodyPr/>
        <a:lstStyle/>
        <a:p>
          <a:endParaRPr lang="en-US"/>
        </a:p>
      </dgm:t>
    </dgm:pt>
    <dgm:pt modelId="{D877A97F-9272-46F0-B09F-E4B02F0BC46F}" type="sibTrans" cxnId="{2502739B-5187-4419-A47F-210AAAA41559}">
      <dgm:prSet/>
      <dgm:spPr/>
      <dgm:t>
        <a:bodyPr/>
        <a:lstStyle/>
        <a:p>
          <a:endParaRPr lang="en-US"/>
        </a:p>
      </dgm:t>
    </dgm:pt>
    <dgm:pt modelId="{BD0388B0-914C-418A-9013-8809FDE9B319}" type="pres">
      <dgm:prSet presAssocID="{0209E8C3-6E19-4959-9985-4A5534F6C653}" presName="root" presStyleCnt="0">
        <dgm:presLayoutVars>
          <dgm:dir/>
          <dgm:resizeHandles val="exact"/>
        </dgm:presLayoutVars>
      </dgm:prSet>
      <dgm:spPr/>
    </dgm:pt>
    <dgm:pt modelId="{8DA04D1A-9DEB-4BDC-9BC8-81DDF24F83E8}" type="pres">
      <dgm:prSet presAssocID="{AE4585DA-CCD9-4BF7-8813-4CD8B511D68F}" presName="compNode" presStyleCnt="0"/>
      <dgm:spPr/>
    </dgm:pt>
    <dgm:pt modelId="{62F64DB0-4DDE-4EBA-A06A-05120F0FD41D}" type="pres">
      <dgm:prSet presAssocID="{AE4585DA-CCD9-4BF7-8813-4CD8B511D68F}" presName="bgRect" presStyleLbl="bgShp" presStyleIdx="0" presStyleCnt="5"/>
      <dgm:spPr/>
    </dgm:pt>
    <dgm:pt modelId="{877CD600-067A-4B02-9D31-99DC9B5C67F0}" type="pres">
      <dgm:prSet presAssocID="{AE4585DA-CCD9-4BF7-8813-4CD8B511D6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B565B79-6479-4DED-9F1C-25023D2F5549}" type="pres">
      <dgm:prSet presAssocID="{AE4585DA-CCD9-4BF7-8813-4CD8B511D68F}" presName="spaceRect" presStyleCnt="0"/>
      <dgm:spPr/>
    </dgm:pt>
    <dgm:pt modelId="{2AC2ED49-6C31-4891-A38B-DEAA7818EE83}" type="pres">
      <dgm:prSet presAssocID="{AE4585DA-CCD9-4BF7-8813-4CD8B511D68F}" presName="parTx" presStyleLbl="revTx" presStyleIdx="0" presStyleCnt="5">
        <dgm:presLayoutVars>
          <dgm:chMax val="0"/>
          <dgm:chPref val="0"/>
        </dgm:presLayoutVars>
      </dgm:prSet>
      <dgm:spPr/>
    </dgm:pt>
    <dgm:pt modelId="{C509F834-0E47-46C7-BB6F-429E3DEB69F4}" type="pres">
      <dgm:prSet presAssocID="{F768F3CE-81F5-476C-96D3-C34F92B23BA6}" presName="sibTrans" presStyleCnt="0"/>
      <dgm:spPr/>
    </dgm:pt>
    <dgm:pt modelId="{01E55CBB-8E34-49D4-9569-3B89F9392646}" type="pres">
      <dgm:prSet presAssocID="{6A138A75-F166-4ED4-9FC5-9906340F7E08}" presName="compNode" presStyleCnt="0"/>
      <dgm:spPr/>
    </dgm:pt>
    <dgm:pt modelId="{6FA9483A-39B9-479D-9B29-C44AA4BC6589}" type="pres">
      <dgm:prSet presAssocID="{6A138A75-F166-4ED4-9FC5-9906340F7E08}" presName="bgRect" presStyleLbl="bgShp" presStyleIdx="1" presStyleCnt="5"/>
      <dgm:spPr/>
    </dgm:pt>
    <dgm:pt modelId="{BFC14E50-30B4-4AC0-98F2-C4B545AA2717}" type="pres">
      <dgm:prSet presAssocID="{6A138A75-F166-4ED4-9FC5-9906340F7E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7706087-EB7A-4191-9DD1-5CB6B9408751}" type="pres">
      <dgm:prSet presAssocID="{6A138A75-F166-4ED4-9FC5-9906340F7E08}" presName="spaceRect" presStyleCnt="0"/>
      <dgm:spPr/>
    </dgm:pt>
    <dgm:pt modelId="{0AC23702-B735-469F-9B91-F77E14B00ABA}" type="pres">
      <dgm:prSet presAssocID="{6A138A75-F166-4ED4-9FC5-9906340F7E08}" presName="parTx" presStyleLbl="revTx" presStyleIdx="1" presStyleCnt="5">
        <dgm:presLayoutVars>
          <dgm:chMax val="0"/>
          <dgm:chPref val="0"/>
        </dgm:presLayoutVars>
      </dgm:prSet>
      <dgm:spPr/>
    </dgm:pt>
    <dgm:pt modelId="{1C996312-7443-4260-A544-9581A531752E}" type="pres">
      <dgm:prSet presAssocID="{0A6D6B26-0C2B-4D1A-AD7E-CC1544D3044D}" presName="sibTrans" presStyleCnt="0"/>
      <dgm:spPr/>
    </dgm:pt>
    <dgm:pt modelId="{40A1BAA4-AF3F-4CEE-8624-8184F024706F}" type="pres">
      <dgm:prSet presAssocID="{8627B6D4-4BAA-4E50-946A-A7ED64020D5A}" presName="compNode" presStyleCnt="0"/>
      <dgm:spPr/>
    </dgm:pt>
    <dgm:pt modelId="{755EEE12-728A-42A4-9F1A-4BED1A8F8A8F}" type="pres">
      <dgm:prSet presAssocID="{8627B6D4-4BAA-4E50-946A-A7ED64020D5A}" presName="bgRect" presStyleLbl="bgShp" presStyleIdx="2" presStyleCnt="5"/>
      <dgm:spPr/>
    </dgm:pt>
    <dgm:pt modelId="{1B6464D8-84E2-4F75-8140-E707CB643E89}" type="pres">
      <dgm:prSet presAssocID="{8627B6D4-4BAA-4E50-946A-A7ED64020D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39C780D-1A07-455F-B025-C9FC023048D4}" type="pres">
      <dgm:prSet presAssocID="{8627B6D4-4BAA-4E50-946A-A7ED64020D5A}" presName="spaceRect" presStyleCnt="0"/>
      <dgm:spPr/>
    </dgm:pt>
    <dgm:pt modelId="{F17618FC-EB22-4E3C-A282-826DB486E6F7}" type="pres">
      <dgm:prSet presAssocID="{8627B6D4-4BAA-4E50-946A-A7ED64020D5A}" presName="parTx" presStyleLbl="revTx" presStyleIdx="2" presStyleCnt="5">
        <dgm:presLayoutVars>
          <dgm:chMax val="0"/>
          <dgm:chPref val="0"/>
        </dgm:presLayoutVars>
      </dgm:prSet>
      <dgm:spPr/>
    </dgm:pt>
    <dgm:pt modelId="{3FEF6B2A-66F5-4BD3-B03D-A08CB9B4456C}" type="pres">
      <dgm:prSet presAssocID="{7A8B2610-E606-41A9-8639-D2F243A76C06}" presName="sibTrans" presStyleCnt="0"/>
      <dgm:spPr/>
    </dgm:pt>
    <dgm:pt modelId="{6DAE9626-83B5-4725-99F9-D60C968D27B5}" type="pres">
      <dgm:prSet presAssocID="{0992C60E-F66A-43B6-B020-685858F3B194}" presName="compNode" presStyleCnt="0"/>
      <dgm:spPr/>
    </dgm:pt>
    <dgm:pt modelId="{C686C410-0257-4E0E-B4AB-482A021768F9}" type="pres">
      <dgm:prSet presAssocID="{0992C60E-F66A-43B6-B020-685858F3B194}" presName="bgRect" presStyleLbl="bgShp" presStyleIdx="3" presStyleCnt="5"/>
      <dgm:spPr/>
    </dgm:pt>
    <dgm:pt modelId="{C2087178-6526-4C79-8CC4-86DC956CAC5B}" type="pres">
      <dgm:prSet presAssocID="{0992C60E-F66A-43B6-B020-685858F3B1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A9D52A-C304-41F4-BD9D-49D6FB3E998C}" type="pres">
      <dgm:prSet presAssocID="{0992C60E-F66A-43B6-B020-685858F3B194}" presName="spaceRect" presStyleCnt="0"/>
      <dgm:spPr/>
    </dgm:pt>
    <dgm:pt modelId="{32195173-386E-4CDD-936B-0BC5662C1688}" type="pres">
      <dgm:prSet presAssocID="{0992C60E-F66A-43B6-B020-685858F3B194}" presName="parTx" presStyleLbl="revTx" presStyleIdx="3" presStyleCnt="5">
        <dgm:presLayoutVars>
          <dgm:chMax val="0"/>
          <dgm:chPref val="0"/>
        </dgm:presLayoutVars>
      </dgm:prSet>
      <dgm:spPr/>
    </dgm:pt>
    <dgm:pt modelId="{160FC143-0EE1-4C3A-AC2C-AA38C1869D25}" type="pres">
      <dgm:prSet presAssocID="{150B99AA-6796-428C-8C57-8F25FFE06EAC}" presName="sibTrans" presStyleCnt="0"/>
      <dgm:spPr/>
    </dgm:pt>
    <dgm:pt modelId="{B42936B9-093E-4D11-A49B-260D0729E561}" type="pres">
      <dgm:prSet presAssocID="{D9BCF9A6-B6A5-43E4-88E5-37B9DE86A74F}" presName="compNode" presStyleCnt="0"/>
      <dgm:spPr/>
    </dgm:pt>
    <dgm:pt modelId="{712785DC-B664-4562-A796-F94F8A56BBAE}" type="pres">
      <dgm:prSet presAssocID="{D9BCF9A6-B6A5-43E4-88E5-37B9DE86A74F}" presName="bgRect" presStyleLbl="bgShp" presStyleIdx="4" presStyleCnt="5"/>
      <dgm:spPr/>
    </dgm:pt>
    <dgm:pt modelId="{8AAEB403-FB58-47CF-B07F-7CD9F74148E3}" type="pres">
      <dgm:prSet presAssocID="{D9BCF9A6-B6A5-43E4-88E5-37B9DE86A7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CF530F7-1E0D-4897-A805-E73FCE508272}" type="pres">
      <dgm:prSet presAssocID="{D9BCF9A6-B6A5-43E4-88E5-37B9DE86A74F}" presName="spaceRect" presStyleCnt="0"/>
      <dgm:spPr/>
    </dgm:pt>
    <dgm:pt modelId="{95494024-48BC-4C30-8EC6-1AC5141DF913}" type="pres">
      <dgm:prSet presAssocID="{D9BCF9A6-B6A5-43E4-88E5-37B9DE86A7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E21F203-FF7B-4064-9271-F6067197276E}" srcId="{0209E8C3-6E19-4959-9985-4A5534F6C653}" destId="{6A138A75-F166-4ED4-9FC5-9906340F7E08}" srcOrd="1" destOrd="0" parTransId="{778C6AD8-81C0-4CA9-AD9A-646224C368F5}" sibTransId="{0A6D6B26-0C2B-4D1A-AD7E-CC1544D3044D}"/>
    <dgm:cxn modelId="{C5316613-6F81-4785-AC4F-567ECAAC71B8}" type="presOf" srcId="{0209E8C3-6E19-4959-9985-4A5534F6C653}" destId="{BD0388B0-914C-418A-9013-8809FDE9B319}" srcOrd="0" destOrd="0" presId="urn:microsoft.com/office/officeart/2018/2/layout/IconVerticalSolidList"/>
    <dgm:cxn modelId="{3C615517-DAA7-41E4-BFCF-B16C95E22ACB}" srcId="{0209E8C3-6E19-4959-9985-4A5534F6C653}" destId="{8627B6D4-4BAA-4E50-946A-A7ED64020D5A}" srcOrd="2" destOrd="0" parTransId="{BEC535E1-1BED-40F8-8EA9-589A1BE4F518}" sibTransId="{7A8B2610-E606-41A9-8639-D2F243A76C06}"/>
    <dgm:cxn modelId="{512B2F5E-79DC-4976-9741-1D88F10BD727}" type="presOf" srcId="{AE4585DA-CCD9-4BF7-8813-4CD8B511D68F}" destId="{2AC2ED49-6C31-4891-A38B-DEAA7818EE83}" srcOrd="0" destOrd="0" presId="urn:microsoft.com/office/officeart/2018/2/layout/IconVerticalSolidList"/>
    <dgm:cxn modelId="{25512342-834B-4E30-8528-01CF0A94A43C}" srcId="{0209E8C3-6E19-4959-9985-4A5534F6C653}" destId="{AE4585DA-CCD9-4BF7-8813-4CD8B511D68F}" srcOrd="0" destOrd="0" parTransId="{9B62F8A3-2E7F-48A3-A3E3-F362D6E077DF}" sibTransId="{F768F3CE-81F5-476C-96D3-C34F92B23BA6}"/>
    <dgm:cxn modelId="{B4E2E84A-C8E5-4428-B295-2C90447DEDA5}" srcId="{0209E8C3-6E19-4959-9985-4A5534F6C653}" destId="{0992C60E-F66A-43B6-B020-685858F3B194}" srcOrd="3" destOrd="0" parTransId="{6BB35FA6-3D6E-4DD0-BDD1-A5846F1B8C27}" sibTransId="{150B99AA-6796-428C-8C57-8F25FFE06EAC}"/>
    <dgm:cxn modelId="{00D7B455-51B9-4DA5-BAED-BB2CE4E10C49}" type="presOf" srcId="{6A138A75-F166-4ED4-9FC5-9906340F7E08}" destId="{0AC23702-B735-469F-9B91-F77E14B00ABA}" srcOrd="0" destOrd="0" presId="urn:microsoft.com/office/officeart/2018/2/layout/IconVerticalSolidList"/>
    <dgm:cxn modelId="{2502739B-5187-4419-A47F-210AAAA41559}" srcId="{0209E8C3-6E19-4959-9985-4A5534F6C653}" destId="{D9BCF9A6-B6A5-43E4-88E5-37B9DE86A74F}" srcOrd="4" destOrd="0" parTransId="{0051D705-E3AF-4C15-9CE3-AB29A8314AF1}" sibTransId="{D877A97F-9272-46F0-B09F-E4B02F0BC46F}"/>
    <dgm:cxn modelId="{816EAFCD-105E-4733-AD65-C8978AA5E7AA}" type="presOf" srcId="{8627B6D4-4BAA-4E50-946A-A7ED64020D5A}" destId="{F17618FC-EB22-4E3C-A282-826DB486E6F7}" srcOrd="0" destOrd="0" presId="urn:microsoft.com/office/officeart/2018/2/layout/IconVerticalSolidList"/>
    <dgm:cxn modelId="{4267B8D3-D610-44DE-BA24-C5B4D43E6F64}" type="presOf" srcId="{0992C60E-F66A-43B6-B020-685858F3B194}" destId="{32195173-386E-4CDD-936B-0BC5662C1688}" srcOrd="0" destOrd="0" presId="urn:microsoft.com/office/officeart/2018/2/layout/IconVerticalSolidList"/>
    <dgm:cxn modelId="{D4B390E1-AABE-456D-A6E6-5BC6C2DB8474}" type="presOf" srcId="{D9BCF9A6-B6A5-43E4-88E5-37B9DE86A74F}" destId="{95494024-48BC-4C30-8EC6-1AC5141DF913}" srcOrd="0" destOrd="0" presId="urn:microsoft.com/office/officeart/2018/2/layout/IconVerticalSolidList"/>
    <dgm:cxn modelId="{B423EB83-082E-4A34-A714-7450B03801DB}" type="presParOf" srcId="{BD0388B0-914C-418A-9013-8809FDE9B319}" destId="{8DA04D1A-9DEB-4BDC-9BC8-81DDF24F83E8}" srcOrd="0" destOrd="0" presId="urn:microsoft.com/office/officeart/2018/2/layout/IconVerticalSolidList"/>
    <dgm:cxn modelId="{A8C2260B-FC29-4E60-A962-ED415CD784B0}" type="presParOf" srcId="{8DA04D1A-9DEB-4BDC-9BC8-81DDF24F83E8}" destId="{62F64DB0-4DDE-4EBA-A06A-05120F0FD41D}" srcOrd="0" destOrd="0" presId="urn:microsoft.com/office/officeart/2018/2/layout/IconVerticalSolidList"/>
    <dgm:cxn modelId="{5AB4C80C-8B30-4C24-8631-4944080A9C06}" type="presParOf" srcId="{8DA04D1A-9DEB-4BDC-9BC8-81DDF24F83E8}" destId="{877CD600-067A-4B02-9D31-99DC9B5C67F0}" srcOrd="1" destOrd="0" presId="urn:microsoft.com/office/officeart/2018/2/layout/IconVerticalSolidList"/>
    <dgm:cxn modelId="{7BE2FEB6-0088-4A0F-96B1-538FB3C3D815}" type="presParOf" srcId="{8DA04D1A-9DEB-4BDC-9BC8-81DDF24F83E8}" destId="{7B565B79-6479-4DED-9F1C-25023D2F5549}" srcOrd="2" destOrd="0" presId="urn:microsoft.com/office/officeart/2018/2/layout/IconVerticalSolidList"/>
    <dgm:cxn modelId="{26478BA0-77EB-43D8-AD62-02A3B5FD2067}" type="presParOf" srcId="{8DA04D1A-9DEB-4BDC-9BC8-81DDF24F83E8}" destId="{2AC2ED49-6C31-4891-A38B-DEAA7818EE83}" srcOrd="3" destOrd="0" presId="urn:microsoft.com/office/officeart/2018/2/layout/IconVerticalSolidList"/>
    <dgm:cxn modelId="{F4A3849A-D82A-401D-9206-D56895B852AA}" type="presParOf" srcId="{BD0388B0-914C-418A-9013-8809FDE9B319}" destId="{C509F834-0E47-46C7-BB6F-429E3DEB69F4}" srcOrd="1" destOrd="0" presId="urn:microsoft.com/office/officeart/2018/2/layout/IconVerticalSolidList"/>
    <dgm:cxn modelId="{0A392BC9-1671-460E-9A2F-B00922836DE0}" type="presParOf" srcId="{BD0388B0-914C-418A-9013-8809FDE9B319}" destId="{01E55CBB-8E34-49D4-9569-3B89F9392646}" srcOrd="2" destOrd="0" presId="urn:microsoft.com/office/officeart/2018/2/layout/IconVerticalSolidList"/>
    <dgm:cxn modelId="{862F4809-1F35-4EF2-82F8-374314E5005B}" type="presParOf" srcId="{01E55CBB-8E34-49D4-9569-3B89F9392646}" destId="{6FA9483A-39B9-479D-9B29-C44AA4BC6589}" srcOrd="0" destOrd="0" presId="urn:microsoft.com/office/officeart/2018/2/layout/IconVerticalSolidList"/>
    <dgm:cxn modelId="{E92ADC75-0E1A-4681-A9EF-6B5BC8BB6254}" type="presParOf" srcId="{01E55CBB-8E34-49D4-9569-3B89F9392646}" destId="{BFC14E50-30B4-4AC0-98F2-C4B545AA2717}" srcOrd="1" destOrd="0" presId="urn:microsoft.com/office/officeart/2018/2/layout/IconVerticalSolidList"/>
    <dgm:cxn modelId="{B5EDB912-5E70-47DF-BB06-934D1D9DD7FD}" type="presParOf" srcId="{01E55CBB-8E34-49D4-9569-3B89F9392646}" destId="{77706087-EB7A-4191-9DD1-5CB6B9408751}" srcOrd="2" destOrd="0" presId="urn:microsoft.com/office/officeart/2018/2/layout/IconVerticalSolidList"/>
    <dgm:cxn modelId="{86978B18-F528-4A18-8D79-C45194623239}" type="presParOf" srcId="{01E55CBB-8E34-49D4-9569-3B89F9392646}" destId="{0AC23702-B735-469F-9B91-F77E14B00ABA}" srcOrd="3" destOrd="0" presId="urn:microsoft.com/office/officeart/2018/2/layout/IconVerticalSolidList"/>
    <dgm:cxn modelId="{EF5F48D4-429D-4AD1-9667-54A372205A91}" type="presParOf" srcId="{BD0388B0-914C-418A-9013-8809FDE9B319}" destId="{1C996312-7443-4260-A544-9581A531752E}" srcOrd="3" destOrd="0" presId="urn:microsoft.com/office/officeart/2018/2/layout/IconVerticalSolidList"/>
    <dgm:cxn modelId="{B7099504-C378-4D75-951B-4CDBB624E4FE}" type="presParOf" srcId="{BD0388B0-914C-418A-9013-8809FDE9B319}" destId="{40A1BAA4-AF3F-4CEE-8624-8184F024706F}" srcOrd="4" destOrd="0" presId="urn:microsoft.com/office/officeart/2018/2/layout/IconVerticalSolidList"/>
    <dgm:cxn modelId="{59BA2050-F75B-4E6E-AEA2-3560963DA419}" type="presParOf" srcId="{40A1BAA4-AF3F-4CEE-8624-8184F024706F}" destId="{755EEE12-728A-42A4-9F1A-4BED1A8F8A8F}" srcOrd="0" destOrd="0" presId="urn:microsoft.com/office/officeart/2018/2/layout/IconVerticalSolidList"/>
    <dgm:cxn modelId="{13A97332-5B9D-4239-9FF2-3BD2F63A0887}" type="presParOf" srcId="{40A1BAA4-AF3F-4CEE-8624-8184F024706F}" destId="{1B6464D8-84E2-4F75-8140-E707CB643E89}" srcOrd="1" destOrd="0" presId="urn:microsoft.com/office/officeart/2018/2/layout/IconVerticalSolidList"/>
    <dgm:cxn modelId="{6F77C731-9C87-4053-A699-B68D0B8E54FB}" type="presParOf" srcId="{40A1BAA4-AF3F-4CEE-8624-8184F024706F}" destId="{B39C780D-1A07-455F-B025-C9FC023048D4}" srcOrd="2" destOrd="0" presId="urn:microsoft.com/office/officeart/2018/2/layout/IconVerticalSolidList"/>
    <dgm:cxn modelId="{CAC39B66-84C9-47FD-AAA0-C8115886E163}" type="presParOf" srcId="{40A1BAA4-AF3F-4CEE-8624-8184F024706F}" destId="{F17618FC-EB22-4E3C-A282-826DB486E6F7}" srcOrd="3" destOrd="0" presId="urn:microsoft.com/office/officeart/2018/2/layout/IconVerticalSolidList"/>
    <dgm:cxn modelId="{FE01DC88-2A6A-446D-AB2F-89A9F3A10D2E}" type="presParOf" srcId="{BD0388B0-914C-418A-9013-8809FDE9B319}" destId="{3FEF6B2A-66F5-4BD3-B03D-A08CB9B4456C}" srcOrd="5" destOrd="0" presId="urn:microsoft.com/office/officeart/2018/2/layout/IconVerticalSolidList"/>
    <dgm:cxn modelId="{8F256BF7-4E66-4096-B084-8BA6E0B64B2F}" type="presParOf" srcId="{BD0388B0-914C-418A-9013-8809FDE9B319}" destId="{6DAE9626-83B5-4725-99F9-D60C968D27B5}" srcOrd="6" destOrd="0" presId="urn:microsoft.com/office/officeart/2018/2/layout/IconVerticalSolidList"/>
    <dgm:cxn modelId="{82BA1ED8-86CB-463A-93DD-4F687F112945}" type="presParOf" srcId="{6DAE9626-83B5-4725-99F9-D60C968D27B5}" destId="{C686C410-0257-4E0E-B4AB-482A021768F9}" srcOrd="0" destOrd="0" presId="urn:microsoft.com/office/officeart/2018/2/layout/IconVerticalSolidList"/>
    <dgm:cxn modelId="{0B8C76C2-73F5-486B-BCE5-66D72300F885}" type="presParOf" srcId="{6DAE9626-83B5-4725-99F9-D60C968D27B5}" destId="{C2087178-6526-4C79-8CC4-86DC956CAC5B}" srcOrd="1" destOrd="0" presId="urn:microsoft.com/office/officeart/2018/2/layout/IconVerticalSolidList"/>
    <dgm:cxn modelId="{BD8156E8-6396-4F27-B518-F483D7BB263F}" type="presParOf" srcId="{6DAE9626-83B5-4725-99F9-D60C968D27B5}" destId="{FBA9D52A-C304-41F4-BD9D-49D6FB3E998C}" srcOrd="2" destOrd="0" presId="urn:microsoft.com/office/officeart/2018/2/layout/IconVerticalSolidList"/>
    <dgm:cxn modelId="{D59E5AEF-82BB-40E6-9627-363F0E682DAF}" type="presParOf" srcId="{6DAE9626-83B5-4725-99F9-D60C968D27B5}" destId="{32195173-386E-4CDD-936B-0BC5662C1688}" srcOrd="3" destOrd="0" presId="urn:microsoft.com/office/officeart/2018/2/layout/IconVerticalSolidList"/>
    <dgm:cxn modelId="{79CCFCA5-A6CF-4911-8F72-6C5B4926FFE4}" type="presParOf" srcId="{BD0388B0-914C-418A-9013-8809FDE9B319}" destId="{160FC143-0EE1-4C3A-AC2C-AA38C1869D25}" srcOrd="7" destOrd="0" presId="urn:microsoft.com/office/officeart/2018/2/layout/IconVerticalSolidList"/>
    <dgm:cxn modelId="{C76E03DB-D82D-45FE-A27F-19C582159DE1}" type="presParOf" srcId="{BD0388B0-914C-418A-9013-8809FDE9B319}" destId="{B42936B9-093E-4D11-A49B-260D0729E561}" srcOrd="8" destOrd="0" presId="urn:microsoft.com/office/officeart/2018/2/layout/IconVerticalSolidList"/>
    <dgm:cxn modelId="{21CA3AF9-1BC8-45A7-85B4-2B21B9DD3B6C}" type="presParOf" srcId="{B42936B9-093E-4D11-A49B-260D0729E561}" destId="{712785DC-B664-4562-A796-F94F8A56BBAE}" srcOrd="0" destOrd="0" presId="urn:microsoft.com/office/officeart/2018/2/layout/IconVerticalSolidList"/>
    <dgm:cxn modelId="{CB1C8CE7-E1EB-4DFC-876D-994F444DAA80}" type="presParOf" srcId="{B42936B9-093E-4D11-A49B-260D0729E561}" destId="{8AAEB403-FB58-47CF-B07F-7CD9F74148E3}" srcOrd="1" destOrd="0" presId="urn:microsoft.com/office/officeart/2018/2/layout/IconVerticalSolidList"/>
    <dgm:cxn modelId="{0C418DA5-1BBE-437C-B370-BA2FEC9583F2}" type="presParOf" srcId="{B42936B9-093E-4D11-A49B-260D0729E561}" destId="{DCF530F7-1E0D-4897-A805-E73FCE508272}" srcOrd="2" destOrd="0" presId="urn:microsoft.com/office/officeart/2018/2/layout/IconVerticalSolidList"/>
    <dgm:cxn modelId="{C4970353-C8D5-46ED-8BBB-C1443F1C4A2F}" type="presParOf" srcId="{B42936B9-093E-4D11-A49B-260D0729E561}" destId="{95494024-48BC-4C30-8EC6-1AC5141DF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64DB0-4DDE-4EBA-A06A-05120F0FD41D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CD600-067A-4B02-9D31-99DC9B5C67F0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2ED49-6C31-4891-A38B-DEAA7818EE83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Accountability</a:t>
          </a:r>
        </a:p>
      </dsp:txBody>
      <dsp:txXfrm>
        <a:off x="1133349" y="4606"/>
        <a:ext cx="5455341" cy="981254"/>
      </dsp:txXfrm>
    </dsp:sp>
    <dsp:sp modelId="{6FA9483A-39B9-479D-9B29-C44AA4BC6589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14E50-30B4-4AC0-98F2-C4B545AA2717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23702-B735-469F-9B91-F77E14B00ABA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and Innovation</a:t>
          </a:r>
        </a:p>
      </dsp:txBody>
      <dsp:txXfrm>
        <a:off x="1133349" y="1231175"/>
        <a:ext cx="5455341" cy="981254"/>
      </dsp:txXfrm>
    </dsp:sp>
    <dsp:sp modelId="{755EEE12-728A-42A4-9F1A-4BED1A8F8A8F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464D8-84E2-4F75-8140-E707CB643E89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618FC-EB22-4E3C-A282-826DB486E6F7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Responsiveness to Customers</a:t>
          </a:r>
        </a:p>
      </dsp:txBody>
      <dsp:txXfrm>
        <a:off x="1133349" y="2457744"/>
        <a:ext cx="5455341" cy="981254"/>
      </dsp:txXfrm>
    </dsp:sp>
    <dsp:sp modelId="{C686C410-0257-4E0E-B4AB-482A021768F9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87178-6526-4C79-8CC4-86DC956CAC5B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95173-386E-4CDD-936B-0BC5662C1688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Growth Mindset</a:t>
          </a:r>
        </a:p>
      </dsp:txBody>
      <dsp:txXfrm>
        <a:off x="1133349" y="3684312"/>
        <a:ext cx="5455341" cy="981254"/>
      </dsp:txXfrm>
    </dsp:sp>
    <dsp:sp modelId="{712785DC-B664-4562-A796-F94F8A56BBAE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EB403-FB58-47CF-B07F-7CD9F74148E3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94024-48BC-4C30-8EC6-1AC5141DF91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Diversity and Inclusion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leadership.com/your-brain-at-work/growth-mindset-culture-master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Cultural Transformation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76F857-8E63-B745-A431-1A7B2D699B1B}"/>
              </a:ext>
            </a:extLst>
          </p:cNvPr>
          <p:cNvSpPr txBox="1"/>
          <p:nvPr/>
        </p:nvSpPr>
        <p:spPr>
          <a:xfrm>
            <a:off x="1438894" y="4156364"/>
            <a:ext cx="9963397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Research the cultural transformation journey that Microsoft has been through. </a:t>
            </a:r>
            <a:endParaRPr lang="en-AU" dirty="0"/>
          </a:p>
          <a:p>
            <a:r>
              <a:rPr lang="en-US" dirty="0"/>
              <a:t>Identify the key elements of Microsoft’s current culture driven by Satya Nadella (CEO). </a:t>
            </a:r>
            <a:endParaRPr lang="en-AU" dirty="0"/>
          </a:p>
          <a:p>
            <a:r>
              <a:rPr lang="en-US" dirty="0"/>
              <a:t>Answer the following three questions (one per slide):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How has Microsoft’s culture transformed?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are the key elements of the current culture?</a:t>
            </a:r>
            <a:endParaRPr lang="en-AU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inspires you about Microsoft’s culture?</a:t>
            </a:r>
            <a:endParaRPr lang="en-AU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/>
              <a:t>1. How has Microsoft’s culture transformed?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2142C156-0A7D-4183-97C3-DAB9EAA3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96" r="1" b="3662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662E3-08DD-4DBC-8F77-E516C2A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1. How has Microsoft’s culture transformed?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73E-A486-406C-934F-727DFEDD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718" y="819870"/>
            <a:ext cx="5573742" cy="5481487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100" b="1" u="sng" dirty="0">
              <a:solidFill>
                <a:srgbClr val="000000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Even one of the most valuable companies on Earth knows how hard it can be to shift a culture.</a:t>
            </a:r>
            <a:endParaRPr lang="en-US" sz="2400" b="1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Fortunately, by focusing on the science of memory and behavior change, Microsoft was able to reduce complexity and make lasting changes to how employees work day to day. The key was 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embracing a willingness to change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and instilling a new set of habits that all employees could remember and adopt. These are two essential steps outlined in NLI’s new white paper, “How Culture Change Really Happens.”</a:t>
            </a:r>
            <a:endParaRPr lang="en-US" sz="2400" b="1" dirty="0">
              <a:solidFill>
                <a:schemeClr val="bg1"/>
              </a:solidFill>
              <a:latin typeface="Times New Roman"/>
            </a:endParaRPr>
          </a:p>
          <a:p>
            <a:endParaRPr lang="en-US" u="sng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36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Microsoft Virtual Internship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What are the key elements of the current culture?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08D4-6495-47A6-B7A5-45C4DDB3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Key elements of the current culture</a:t>
            </a:r>
            <a:endParaRPr lang="en-US" sz="48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E48C118-9804-4C05-ADF5-BF6744718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59458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8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What inspires you about Microsoft’s culture?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Virtual Internship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E9A2-DC6F-4C3E-8A38-440E0CC5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 dirty="0">
                <a:ea typeface="+mn-lt"/>
                <a:cs typeface="+mn-lt"/>
              </a:rPr>
              <a:t>I consider myself an innovator and I would love to work for an organization that’s leading the future of the industry.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7A40F-9CA2-456F-9401-9AC5840A0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AA33D-6F93-4603-BA33-612BB9C02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94473-9F93-4666-A340-7F529A78D0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Cultural Transformation</vt:lpstr>
      <vt:lpstr>1. How has Microsoft’s culture transformed?</vt:lpstr>
      <vt:lpstr>1. How has Microsoft’s culture transformed?</vt:lpstr>
      <vt:lpstr>2. What are the key elements of the current culture?</vt:lpstr>
      <vt:lpstr>Key elements of the current culture</vt:lpstr>
      <vt:lpstr>3. What inspires you about Microsoft’s culture?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dc:creator>Trudy Webb</dc:creator>
  <cp:lastModifiedBy>Trudy Webb</cp:lastModifiedBy>
  <cp:revision>52</cp:revision>
  <dcterms:created xsi:type="dcterms:W3CDTF">2020-06-10T01:59:38Z</dcterms:created>
  <dcterms:modified xsi:type="dcterms:W3CDTF">2020-06-29T11:36:26Z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