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0" r:id="rId7"/>
    <p:sldId id="261" r:id="rId8"/>
    <p:sldId id="258" r:id="rId9"/>
    <p:sldId id="262" r:id="rId10"/>
    <p:sldId id="25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DBEBE-1B84-B135-B3CB-D3C062EF188B}" v="410" dt="2020-06-29T12:14:02.331"/>
    <p1510:client id="{A3496E86-C086-B705-1DB0-6E86BE0A4148}" v="14" dt="2020-06-29T11:57:44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4.svg"/><Relationship Id="rId16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5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4.svg"/><Relationship Id="rId16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5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1C163-7965-4193-AFC8-A9EFF13680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AAC752-30BE-4BD3-AEB4-908536DE90B4}">
      <dgm:prSet/>
      <dgm:spPr/>
      <dgm:t>
        <a:bodyPr/>
        <a:lstStyle/>
        <a:p>
          <a:r>
            <a:rPr lang="en-US"/>
            <a:t>Comes from a latin word ‘fidere' which means ‘to trust’; therefore, having self-confidence is having trust in one's self.  </a:t>
          </a:r>
        </a:p>
      </dgm:t>
    </dgm:pt>
    <dgm:pt modelId="{567F9108-7893-4715-A92F-BD33E9B76759}" type="parTrans" cxnId="{2E93B889-2234-40E7-BDFF-84B8AC3B0220}">
      <dgm:prSet/>
      <dgm:spPr/>
      <dgm:t>
        <a:bodyPr/>
        <a:lstStyle/>
        <a:p>
          <a:endParaRPr lang="en-US"/>
        </a:p>
      </dgm:t>
    </dgm:pt>
    <dgm:pt modelId="{DAD02839-55EB-4B4E-96DB-DA85E369AA04}" type="sibTrans" cxnId="{2E93B889-2234-40E7-BDFF-84B8AC3B0220}">
      <dgm:prSet/>
      <dgm:spPr/>
      <dgm:t>
        <a:bodyPr/>
        <a:lstStyle/>
        <a:p>
          <a:endParaRPr lang="en-US"/>
        </a:p>
      </dgm:t>
    </dgm:pt>
    <dgm:pt modelId="{2A9544DA-4850-416E-AC24-ADA0A84356FA}">
      <dgm:prSet/>
      <dgm:spPr/>
      <dgm:t>
        <a:bodyPr/>
        <a:lstStyle/>
        <a:p>
          <a:r>
            <a:rPr lang="en-US"/>
            <a:t>It is a belief in oneself, the conviction that one has the ability to meet life's challenges and to succeed—and the willingness to act accordingly</a:t>
          </a:r>
        </a:p>
      </dgm:t>
    </dgm:pt>
    <dgm:pt modelId="{DAF2C5BB-0AF5-4118-A22D-1EE4E1B95DE2}" type="parTrans" cxnId="{01BD8B7C-B1B4-4AC3-AA97-A7A9A65AA1BB}">
      <dgm:prSet/>
      <dgm:spPr/>
      <dgm:t>
        <a:bodyPr/>
        <a:lstStyle/>
        <a:p>
          <a:endParaRPr lang="en-US"/>
        </a:p>
      </dgm:t>
    </dgm:pt>
    <dgm:pt modelId="{B4740C46-D4DD-4FA1-9A1F-DFCB7E2CAB97}" type="sibTrans" cxnId="{01BD8B7C-B1B4-4AC3-AA97-A7A9A65AA1BB}">
      <dgm:prSet/>
      <dgm:spPr/>
      <dgm:t>
        <a:bodyPr/>
        <a:lstStyle/>
        <a:p>
          <a:endParaRPr lang="en-US"/>
        </a:p>
      </dgm:t>
    </dgm:pt>
    <dgm:pt modelId="{4A7D5DFE-CE0C-4397-9982-D08C28CF2367}" type="pres">
      <dgm:prSet presAssocID="{3A91C163-7965-4193-AFC8-A9EFF13680CE}" presName="root" presStyleCnt="0">
        <dgm:presLayoutVars>
          <dgm:dir/>
          <dgm:resizeHandles val="exact"/>
        </dgm:presLayoutVars>
      </dgm:prSet>
      <dgm:spPr/>
    </dgm:pt>
    <dgm:pt modelId="{B5702F81-A5FD-4D15-B2B8-385ED6F4D952}" type="pres">
      <dgm:prSet presAssocID="{44AAC752-30BE-4BD3-AEB4-908536DE90B4}" presName="compNode" presStyleCnt="0"/>
      <dgm:spPr/>
    </dgm:pt>
    <dgm:pt modelId="{A2F281E1-C199-4382-94A6-84B85594172E}" type="pres">
      <dgm:prSet presAssocID="{44AAC752-30BE-4BD3-AEB4-908536DE90B4}" presName="bgRect" presStyleLbl="bgShp" presStyleIdx="0" presStyleCnt="2"/>
      <dgm:spPr/>
    </dgm:pt>
    <dgm:pt modelId="{62A0BDD6-3F3C-472A-9F0B-D15F1DC4A767}" type="pres">
      <dgm:prSet presAssocID="{44AAC752-30BE-4BD3-AEB4-908536DE90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3B1C3CC-5C2E-4C0D-A7AC-615CAD366AA6}" type="pres">
      <dgm:prSet presAssocID="{44AAC752-30BE-4BD3-AEB4-908536DE90B4}" presName="spaceRect" presStyleCnt="0"/>
      <dgm:spPr/>
    </dgm:pt>
    <dgm:pt modelId="{F355E4E6-58CD-4012-81EC-131D1C0D5728}" type="pres">
      <dgm:prSet presAssocID="{44AAC752-30BE-4BD3-AEB4-908536DE90B4}" presName="parTx" presStyleLbl="revTx" presStyleIdx="0" presStyleCnt="2">
        <dgm:presLayoutVars>
          <dgm:chMax val="0"/>
          <dgm:chPref val="0"/>
        </dgm:presLayoutVars>
      </dgm:prSet>
      <dgm:spPr/>
    </dgm:pt>
    <dgm:pt modelId="{E70D4897-A88F-420E-B143-5FB270E364D6}" type="pres">
      <dgm:prSet presAssocID="{DAD02839-55EB-4B4E-96DB-DA85E369AA04}" presName="sibTrans" presStyleCnt="0"/>
      <dgm:spPr/>
    </dgm:pt>
    <dgm:pt modelId="{A104D92D-9B2B-4501-9D62-0E7B3DFC2124}" type="pres">
      <dgm:prSet presAssocID="{2A9544DA-4850-416E-AC24-ADA0A84356FA}" presName="compNode" presStyleCnt="0"/>
      <dgm:spPr/>
    </dgm:pt>
    <dgm:pt modelId="{18EF5282-7274-4A84-BB4F-6AB46F085B92}" type="pres">
      <dgm:prSet presAssocID="{2A9544DA-4850-416E-AC24-ADA0A84356FA}" presName="bgRect" presStyleLbl="bgShp" presStyleIdx="1" presStyleCnt="2"/>
      <dgm:spPr/>
    </dgm:pt>
    <dgm:pt modelId="{ECB3AAA3-2351-4B6F-8342-DB21116FC3BD}" type="pres">
      <dgm:prSet presAssocID="{2A9544DA-4850-416E-AC24-ADA0A84356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0FD951-0EBA-492B-8717-F354D1D06CE6}" type="pres">
      <dgm:prSet presAssocID="{2A9544DA-4850-416E-AC24-ADA0A84356FA}" presName="spaceRect" presStyleCnt="0"/>
      <dgm:spPr/>
    </dgm:pt>
    <dgm:pt modelId="{052720B7-5496-47EF-B60A-1B445A4020AC}" type="pres">
      <dgm:prSet presAssocID="{2A9544DA-4850-416E-AC24-ADA0A84356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71CC354-A02C-4DEC-B41C-FB2384AE72C3}" type="presOf" srcId="{2A9544DA-4850-416E-AC24-ADA0A84356FA}" destId="{052720B7-5496-47EF-B60A-1B445A4020AC}" srcOrd="0" destOrd="0" presId="urn:microsoft.com/office/officeart/2018/2/layout/IconVerticalSolidList"/>
    <dgm:cxn modelId="{01BD8B7C-B1B4-4AC3-AA97-A7A9A65AA1BB}" srcId="{3A91C163-7965-4193-AFC8-A9EFF13680CE}" destId="{2A9544DA-4850-416E-AC24-ADA0A84356FA}" srcOrd="1" destOrd="0" parTransId="{DAF2C5BB-0AF5-4118-A22D-1EE4E1B95DE2}" sibTransId="{B4740C46-D4DD-4FA1-9A1F-DFCB7E2CAB97}"/>
    <dgm:cxn modelId="{2E93B889-2234-40E7-BDFF-84B8AC3B0220}" srcId="{3A91C163-7965-4193-AFC8-A9EFF13680CE}" destId="{44AAC752-30BE-4BD3-AEB4-908536DE90B4}" srcOrd="0" destOrd="0" parTransId="{567F9108-7893-4715-A92F-BD33E9B76759}" sibTransId="{DAD02839-55EB-4B4E-96DB-DA85E369AA04}"/>
    <dgm:cxn modelId="{1952DE9E-835B-461F-A129-2672E38D1AB0}" type="presOf" srcId="{44AAC752-30BE-4BD3-AEB4-908536DE90B4}" destId="{F355E4E6-58CD-4012-81EC-131D1C0D5728}" srcOrd="0" destOrd="0" presId="urn:microsoft.com/office/officeart/2018/2/layout/IconVerticalSolidList"/>
    <dgm:cxn modelId="{D34D74E6-FFE6-4E7B-A117-EB2C3A91018B}" type="presOf" srcId="{3A91C163-7965-4193-AFC8-A9EFF13680CE}" destId="{4A7D5DFE-CE0C-4397-9982-D08C28CF2367}" srcOrd="0" destOrd="0" presId="urn:microsoft.com/office/officeart/2018/2/layout/IconVerticalSolidList"/>
    <dgm:cxn modelId="{734B410C-FC61-480F-A668-377118A80660}" type="presParOf" srcId="{4A7D5DFE-CE0C-4397-9982-D08C28CF2367}" destId="{B5702F81-A5FD-4D15-B2B8-385ED6F4D952}" srcOrd="0" destOrd="0" presId="urn:microsoft.com/office/officeart/2018/2/layout/IconVerticalSolidList"/>
    <dgm:cxn modelId="{E35F0F38-7453-46D1-B68A-9D9820652D85}" type="presParOf" srcId="{B5702F81-A5FD-4D15-B2B8-385ED6F4D952}" destId="{A2F281E1-C199-4382-94A6-84B85594172E}" srcOrd="0" destOrd="0" presId="urn:microsoft.com/office/officeart/2018/2/layout/IconVerticalSolidList"/>
    <dgm:cxn modelId="{1C5BB971-F015-4A15-97DC-24A5BC19042D}" type="presParOf" srcId="{B5702F81-A5FD-4D15-B2B8-385ED6F4D952}" destId="{62A0BDD6-3F3C-472A-9F0B-D15F1DC4A767}" srcOrd="1" destOrd="0" presId="urn:microsoft.com/office/officeart/2018/2/layout/IconVerticalSolidList"/>
    <dgm:cxn modelId="{071CC2AE-3EBD-4BB6-8687-F48B4F9B6E32}" type="presParOf" srcId="{B5702F81-A5FD-4D15-B2B8-385ED6F4D952}" destId="{53B1C3CC-5C2E-4C0D-A7AC-615CAD366AA6}" srcOrd="2" destOrd="0" presId="urn:microsoft.com/office/officeart/2018/2/layout/IconVerticalSolidList"/>
    <dgm:cxn modelId="{BE2395DD-C7D3-4A1D-BA98-B9214B41C8D3}" type="presParOf" srcId="{B5702F81-A5FD-4D15-B2B8-385ED6F4D952}" destId="{F355E4E6-58CD-4012-81EC-131D1C0D5728}" srcOrd="3" destOrd="0" presId="urn:microsoft.com/office/officeart/2018/2/layout/IconVerticalSolidList"/>
    <dgm:cxn modelId="{324212C4-157D-42EC-A49C-5EC19CBDC315}" type="presParOf" srcId="{4A7D5DFE-CE0C-4397-9982-D08C28CF2367}" destId="{E70D4897-A88F-420E-B143-5FB270E364D6}" srcOrd="1" destOrd="0" presId="urn:microsoft.com/office/officeart/2018/2/layout/IconVerticalSolidList"/>
    <dgm:cxn modelId="{58F45775-E563-42AF-913E-E52358A8F656}" type="presParOf" srcId="{4A7D5DFE-CE0C-4397-9982-D08C28CF2367}" destId="{A104D92D-9B2B-4501-9D62-0E7B3DFC2124}" srcOrd="2" destOrd="0" presId="urn:microsoft.com/office/officeart/2018/2/layout/IconVerticalSolidList"/>
    <dgm:cxn modelId="{59031B08-CC06-47E2-9A87-A9742676E2DB}" type="presParOf" srcId="{A104D92D-9B2B-4501-9D62-0E7B3DFC2124}" destId="{18EF5282-7274-4A84-BB4F-6AB46F085B92}" srcOrd="0" destOrd="0" presId="urn:microsoft.com/office/officeart/2018/2/layout/IconVerticalSolidList"/>
    <dgm:cxn modelId="{A195B477-350E-457A-A1D4-0C01162051F2}" type="presParOf" srcId="{A104D92D-9B2B-4501-9D62-0E7B3DFC2124}" destId="{ECB3AAA3-2351-4B6F-8342-DB21116FC3BD}" srcOrd="1" destOrd="0" presId="urn:microsoft.com/office/officeart/2018/2/layout/IconVerticalSolidList"/>
    <dgm:cxn modelId="{4F751DE7-E284-4C61-B1AC-C54FC9B15E11}" type="presParOf" srcId="{A104D92D-9B2B-4501-9D62-0E7B3DFC2124}" destId="{3C0FD951-0EBA-492B-8717-F354D1D06CE6}" srcOrd="2" destOrd="0" presId="urn:microsoft.com/office/officeart/2018/2/layout/IconVerticalSolidList"/>
    <dgm:cxn modelId="{2E086AE2-A2DA-4A38-9037-FD3C9FAE69F8}" type="presParOf" srcId="{A104D92D-9B2B-4501-9D62-0E7B3DFC2124}" destId="{052720B7-5496-47EF-B60A-1B445A402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AF574-E79B-4CEA-BECE-CCD08D48D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2972F1-17A8-47E0-9B6B-17478059C630}">
      <dgm:prSet/>
      <dgm:spPr/>
      <dgm:t>
        <a:bodyPr/>
        <a:lstStyle/>
        <a:p>
          <a:r>
            <a:rPr lang="en-US"/>
            <a:t>Being aware of how can i hold myself and the signals my body language is giving out  </a:t>
          </a:r>
        </a:p>
      </dgm:t>
    </dgm:pt>
    <dgm:pt modelId="{E83708CC-3C31-44E7-9F3C-BCEE0F6E469F}" type="parTrans" cxnId="{D3F58996-F9A3-4EA4-8174-7E2D4726350C}">
      <dgm:prSet/>
      <dgm:spPr/>
      <dgm:t>
        <a:bodyPr/>
        <a:lstStyle/>
        <a:p>
          <a:endParaRPr lang="en-US"/>
        </a:p>
      </dgm:t>
    </dgm:pt>
    <dgm:pt modelId="{55D839DF-1568-4515-AB9B-ED11B0B4CE9C}" type="sibTrans" cxnId="{D3F58996-F9A3-4EA4-8174-7E2D4726350C}">
      <dgm:prSet/>
      <dgm:spPr/>
      <dgm:t>
        <a:bodyPr/>
        <a:lstStyle/>
        <a:p>
          <a:endParaRPr lang="en-US"/>
        </a:p>
      </dgm:t>
    </dgm:pt>
    <dgm:pt modelId="{C2D5005A-7C20-4081-B29C-D36D39B56F7E}">
      <dgm:prSet/>
      <dgm:spPr/>
      <dgm:t>
        <a:bodyPr/>
        <a:lstStyle/>
        <a:p>
          <a:r>
            <a:rPr lang="en-US"/>
            <a:t>Being clear on my views  </a:t>
          </a:r>
        </a:p>
      </dgm:t>
    </dgm:pt>
    <dgm:pt modelId="{4851BFED-B143-4A92-8CD6-D0B8B63CEE02}" type="parTrans" cxnId="{E4F01722-9097-44A9-BA3A-A5930C4DF5FF}">
      <dgm:prSet/>
      <dgm:spPr/>
      <dgm:t>
        <a:bodyPr/>
        <a:lstStyle/>
        <a:p>
          <a:endParaRPr lang="en-US"/>
        </a:p>
      </dgm:t>
    </dgm:pt>
    <dgm:pt modelId="{FE49FD19-E9F7-48D3-B1A2-4F753FCA5CAD}" type="sibTrans" cxnId="{E4F01722-9097-44A9-BA3A-A5930C4DF5FF}">
      <dgm:prSet/>
      <dgm:spPr/>
      <dgm:t>
        <a:bodyPr/>
        <a:lstStyle/>
        <a:p>
          <a:endParaRPr lang="en-US"/>
        </a:p>
      </dgm:t>
    </dgm:pt>
    <dgm:pt modelId="{5E7C6E5D-7085-4F1B-A2AB-BBEA686CC1E1}">
      <dgm:prSet/>
      <dgm:spPr/>
      <dgm:t>
        <a:bodyPr/>
        <a:lstStyle/>
        <a:p>
          <a:r>
            <a:rPr lang="en-US"/>
            <a:t>Being well prepared  </a:t>
          </a:r>
        </a:p>
      </dgm:t>
    </dgm:pt>
    <dgm:pt modelId="{9C839CB7-7EB9-4E21-8F0D-3D8AAE1E408F}" type="parTrans" cxnId="{3C82092B-3157-49D6-A331-5BFF8199CA7F}">
      <dgm:prSet/>
      <dgm:spPr/>
      <dgm:t>
        <a:bodyPr/>
        <a:lstStyle/>
        <a:p>
          <a:endParaRPr lang="en-US"/>
        </a:p>
      </dgm:t>
    </dgm:pt>
    <dgm:pt modelId="{63D2BE88-569E-4EEA-A786-10BFC6E24119}" type="sibTrans" cxnId="{3C82092B-3157-49D6-A331-5BFF8199CA7F}">
      <dgm:prSet/>
      <dgm:spPr/>
      <dgm:t>
        <a:bodyPr/>
        <a:lstStyle/>
        <a:p>
          <a:endParaRPr lang="en-US"/>
        </a:p>
      </dgm:t>
    </dgm:pt>
    <dgm:pt modelId="{1211E212-6CAD-4004-A3E1-B5DB438E5906}">
      <dgm:prSet/>
      <dgm:spPr/>
      <dgm:t>
        <a:bodyPr/>
        <a:lstStyle/>
        <a:p>
          <a:r>
            <a:rPr lang="en-US"/>
            <a:t>Being genuine, open and warm  </a:t>
          </a:r>
        </a:p>
      </dgm:t>
    </dgm:pt>
    <dgm:pt modelId="{56E3AECD-0FA5-47AB-89BA-51700D861B63}" type="parTrans" cxnId="{4501D98A-AB88-481D-A6CF-44FD53330514}">
      <dgm:prSet/>
      <dgm:spPr/>
      <dgm:t>
        <a:bodyPr/>
        <a:lstStyle/>
        <a:p>
          <a:endParaRPr lang="en-US"/>
        </a:p>
      </dgm:t>
    </dgm:pt>
    <dgm:pt modelId="{6B40857B-2664-4A06-A9B2-1788AF74925E}" type="sibTrans" cxnId="{4501D98A-AB88-481D-A6CF-44FD53330514}">
      <dgm:prSet/>
      <dgm:spPr/>
      <dgm:t>
        <a:bodyPr/>
        <a:lstStyle/>
        <a:p>
          <a:endParaRPr lang="en-US"/>
        </a:p>
      </dgm:t>
    </dgm:pt>
    <dgm:pt modelId="{BD2EA0D3-8B62-4C42-9BA7-31CEC0D07B1A}">
      <dgm:prSet/>
      <dgm:spPr/>
      <dgm:t>
        <a:bodyPr/>
        <a:lstStyle/>
        <a:p>
          <a:r>
            <a:rPr lang="en-US"/>
            <a:t>Being authentic  </a:t>
          </a:r>
        </a:p>
      </dgm:t>
    </dgm:pt>
    <dgm:pt modelId="{7F384BDD-FBA9-47BA-A522-457129A93784}" type="parTrans" cxnId="{355A0832-3B18-4880-96EB-A71AE89465C2}">
      <dgm:prSet/>
      <dgm:spPr/>
      <dgm:t>
        <a:bodyPr/>
        <a:lstStyle/>
        <a:p>
          <a:endParaRPr lang="en-US"/>
        </a:p>
      </dgm:t>
    </dgm:pt>
    <dgm:pt modelId="{291F0514-92E4-4BE3-8EAA-B2B8E003DCD5}" type="sibTrans" cxnId="{355A0832-3B18-4880-96EB-A71AE89465C2}">
      <dgm:prSet/>
      <dgm:spPr/>
      <dgm:t>
        <a:bodyPr/>
        <a:lstStyle/>
        <a:p>
          <a:endParaRPr lang="en-US"/>
        </a:p>
      </dgm:t>
    </dgm:pt>
    <dgm:pt modelId="{CEA3B3D8-AB21-4E53-8DCB-AB9317A345B5}">
      <dgm:prSet/>
      <dgm:spPr/>
      <dgm:t>
        <a:bodyPr/>
        <a:lstStyle/>
        <a:p>
          <a:r>
            <a:rPr lang="en-US"/>
            <a:t>Starting communication with a strong, confident ‘I’ statement</a:t>
          </a:r>
        </a:p>
      </dgm:t>
    </dgm:pt>
    <dgm:pt modelId="{01CAF1CB-0AE4-4DDA-8DF2-12F42845353A}" type="parTrans" cxnId="{D849CBD4-BEA2-411F-BB53-35A2ABC41F22}">
      <dgm:prSet/>
      <dgm:spPr/>
      <dgm:t>
        <a:bodyPr/>
        <a:lstStyle/>
        <a:p>
          <a:endParaRPr lang="en-US"/>
        </a:p>
      </dgm:t>
    </dgm:pt>
    <dgm:pt modelId="{5CF25C19-77A1-4D5F-B0F0-6A02E6D93501}" type="sibTrans" cxnId="{D849CBD4-BEA2-411F-BB53-35A2ABC41F22}">
      <dgm:prSet/>
      <dgm:spPr/>
      <dgm:t>
        <a:bodyPr/>
        <a:lstStyle/>
        <a:p>
          <a:endParaRPr lang="en-US"/>
        </a:p>
      </dgm:t>
    </dgm:pt>
    <dgm:pt modelId="{10829BFA-BF62-41C2-9140-ED5A05CFFED5}" type="pres">
      <dgm:prSet presAssocID="{02BAF574-E79B-4CEA-BECE-CCD08D48D4F6}" presName="root" presStyleCnt="0">
        <dgm:presLayoutVars>
          <dgm:dir/>
          <dgm:resizeHandles val="exact"/>
        </dgm:presLayoutVars>
      </dgm:prSet>
      <dgm:spPr/>
    </dgm:pt>
    <dgm:pt modelId="{603F5B2E-98A8-4161-8CE5-B8DD17FFA258}" type="pres">
      <dgm:prSet presAssocID="{932972F1-17A8-47E0-9B6B-17478059C630}" presName="compNode" presStyleCnt="0"/>
      <dgm:spPr/>
    </dgm:pt>
    <dgm:pt modelId="{4E0568EB-8E06-465C-971E-AD8209308A72}" type="pres">
      <dgm:prSet presAssocID="{932972F1-17A8-47E0-9B6B-17478059C630}" presName="bgRect" presStyleLbl="bgShp" presStyleIdx="0" presStyleCnt="6"/>
      <dgm:spPr/>
    </dgm:pt>
    <dgm:pt modelId="{F1EAB85B-D31F-46F2-942B-04E884D3A53C}" type="pres">
      <dgm:prSet presAssocID="{932972F1-17A8-47E0-9B6B-17478059C6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BE53C9-BC79-49DC-98FA-872C2BB5F0EE}" type="pres">
      <dgm:prSet presAssocID="{932972F1-17A8-47E0-9B6B-17478059C630}" presName="spaceRect" presStyleCnt="0"/>
      <dgm:spPr/>
    </dgm:pt>
    <dgm:pt modelId="{92BE6D94-69B5-4BC6-83B4-3194FF2819C1}" type="pres">
      <dgm:prSet presAssocID="{932972F1-17A8-47E0-9B6B-17478059C630}" presName="parTx" presStyleLbl="revTx" presStyleIdx="0" presStyleCnt="6">
        <dgm:presLayoutVars>
          <dgm:chMax val="0"/>
          <dgm:chPref val="0"/>
        </dgm:presLayoutVars>
      </dgm:prSet>
      <dgm:spPr/>
    </dgm:pt>
    <dgm:pt modelId="{F31D983D-14E2-4071-8E15-A90C9D7BE9E0}" type="pres">
      <dgm:prSet presAssocID="{55D839DF-1568-4515-AB9B-ED11B0B4CE9C}" presName="sibTrans" presStyleCnt="0"/>
      <dgm:spPr/>
    </dgm:pt>
    <dgm:pt modelId="{9BF5F0E5-E5D0-4F50-9180-5163D08EA470}" type="pres">
      <dgm:prSet presAssocID="{C2D5005A-7C20-4081-B29C-D36D39B56F7E}" presName="compNode" presStyleCnt="0"/>
      <dgm:spPr/>
    </dgm:pt>
    <dgm:pt modelId="{E2CA1BA4-CF4E-4A57-8AB9-0E0B31F682A2}" type="pres">
      <dgm:prSet presAssocID="{C2D5005A-7C20-4081-B29C-D36D39B56F7E}" presName="bgRect" presStyleLbl="bgShp" presStyleIdx="1" presStyleCnt="6"/>
      <dgm:spPr/>
    </dgm:pt>
    <dgm:pt modelId="{440CA7A4-6AD5-48B1-89CD-3CF4BB6255AE}" type="pres">
      <dgm:prSet presAssocID="{C2D5005A-7C20-4081-B29C-D36D39B56F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AAFC9C4-6E8C-43EC-A049-E3AEFA9E62E4}" type="pres">
      <dgm:prSet presAssocID="{C2D5005A-7C20-4081-B29C-D36D39B56F7E}" presName="spaceRect" presStyleCnt="0"/>
      <dgm:spPr/>
    </dgm:pt>
    <dgm:pt modelId="{774DF0BF-E8C9-43F4-8B76-92BDA01CDC40}" type="pres">
      <dgm:prSet presAssocID="{C2D5005A-7C20-4081-B29C-D36D39B56F7E}" presName="parTx" presStyleLbl="revTx" presStyleIdx="1" presStyleCnt="6">
        <dgm:presLayoutVars>
          <dgm:chMax val="0"/>
          <dgm:chPref val="0"/>
        </dgm:presLayoutVars>
      </dgm:prSet>
      <dgm:spPr/>
    </dgm:pt>
    <dgm:pt modelId="{E84CFAB3-6AB3-4C32-AB14-020E95BB29DF}" type="pres">
      <dgm:prSet presAssocID="{FE49FD19-E9F7-48D3-B1A2-4F753FCA5CAD}" presName="sibTrans" presStyleCnt="0"/>
      <dgm:spPr/>
    </dgm:pt>
    <dgm:pt modelId="{EE54F5CF-271B-401F-9E22-A7C4B635A3B5}" type="pres">
      <dgm:prSet presAssocID="{5E7C6E5D-7085-4F1B-A2AB-BBEA686CC1E1}" presName="compNode" presStyleCnt="0"/>
      <dgm:spPr/>
    </dgm:pt>
    <dgm:pt modelId="{D3373ADC-7D7A-4A5B-B7D3-B4CA452DCDD1}" type="pres">
      <dgm:prSet presAssocID="{5E7C6E5D-7085-4F1B-A2AB-BBEA686CC1E1}" presName="bgRect" presStyleLbl="bgShp" presStyleIdx="2" presStyleCnt="6"/>
      <dgm:spPr/>
    </dgm:pt>
    <dgm:pt modelId="{F2CBE86E-4A19-4B5E-A6AF-B5C5040C199A}" type="pres">
      <dgm:prSet presAssocID="{5E7C6E5D-7085-4F1B-A2AB-BBEA686CC1E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00267D8-3F29-4AB4-B097-49473FF5496D}" type="pres">
      <dgm:prSet presAssocID="{5E7C6E5D-7085-4F1B-A2AB-BBEA686CC1E1}" presName="spaceRect" presStyleCnt="0"/>
      <dgm:spPr/>
    </dgm:pt>
    <dgm:pt modelId="{BDDEB55A-1613-4DA9-B1EB-762E0E2D869A}" type="pres">
      <dgm:prSet presAssocID="{5E7C6E5D-7085-4F1B-A2AB-BBEA686CC1E1}" presName="parTx" presStyleLbl="revTx" presStyleIdx="2" presStyleCnt="6">
        <dgm:presLayoutVars>
          <dgm:chMax val="0"/>
          <dgm:chPref val="0"/>
        </dgm:presLayoutVars>
      </dgm:prSet>
      <dgm:spPr/>
    </dgm:pt>
    <dgm:pt modelId="{E586CD7D-C65D-479E-B14B-51D38DD365DE}" type="pres">
      <dgm:prSet presAssocID="{63D2BE88-569E-4EEA-A786-10BFC6E24119}" presName="sibTrans" presStyleCnt="0"/>
      <dgm:spPr/>
    </dgm:pt>
    <dgm:pt modelId="{DCF66DEA-E6F8-4DCF-ACAF-B5408927A500}" type="pres">
      <dgm:prSet presAssocID="{1211E212-6CAD-4004-A3E1-B5DB438E5906}" presName="compNode" presStyleCnt="0"/>
      <dgm:spPr/>
    </dgm:pt>
    <dgm:pt modelId="{E703B17D-BDDD-4E0A-842C-39637288014E}" type="pres">
      <dgm:prSet presAssocID="{1211E212-6CAD-4004-A3E1-B5DB438E5906}" presName="bgRect" presStyleLbl="bgShp" presStyleIdx="3" presStyleCnt="6"/>
      <dgm:spPr/>
    </dgm:pt>
    <dgm:pt modelId="{E35D39C5-346C-4EA1-B856-C6F3D2D8AB24}" type="pres">
      <dgm:prSet presAssocID="{1211E212-6CAD-4004-A3E1-B5DB438E59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635BADB1-DFCB-41F4-ADDB-94EC00D50039}" type="pres">
      <dgm:prSet presAssocID="{1211E212-6CAD-4004-A3E1-B5DB438E5906}" presName="spaceRect" presStyleCnt="0"/>
      <dgm:spPr/>
    </dgm:pt>
    <dgm:pt modelId="{7910E0AD-AB55-4E94-8AC9-67AE076A9131}" type="pres">
      <dgm:prSet presAssocID="{1211E212-6CAD-4004-A3E1-B5DB438E5906}" presName="parTx" presStyleLbl="revTx" presStyleIdx="3" presStyleCnt="6">
        <dgm:presLayoutVars>
          <dgm:chMax val="0"/>
          <dgm:chPref val="0"/>
        </dgm:presLayoutVars>
      </dgm:prSet>
      <dgm:spPr/>
    </dgm:pt>
    <dgm:pt modelId="{73916F3B-5C81-483D-B669-CD1715897F03}" type="pres">
      <dgm:prSet presAssocID="{6B40857B-2664-4A06-A9B2-1788AF74925E}" presName="sibTrans" presStyleCnt="0"/>
      <dgm:spPr/>
    </dgm:pt>
    <dgm:pt modelId="{EE9741E7-4C0F-4CE5-89D6-520A05F813AF}" type="pres">
      <dgm:prSet presAssocID="{BD2EA0D3-8B62-4C42-9BA7-31CEC0D07B1A}" presName="compNode" presStyleCnt="0"/>
      <dgm:spPr/>
    </dgm:pt>
    <dgm:pt modelId="{9AA487B8-C097-4C6A-BE4F-C51AA8242798}" type="pres">
      <dgm:prSet presAssocID="{BD2EA0D3-8B62-4C42-9BA7-31CEC0D07B1A}" presName="bgRect" presStyleLbl="bgShp" presStyleIdx="4" presStyleCnt="6"/>
      <dgm:spPr/>
    </dgm:pt>
    <dgm:pt modelId="{BA7D002F-C666-46E5-9AEF-AD1EDEC09180}" type="pres">
      <dgm:prSet presAssocID="{BD2EA0D3-8B62-4C42-9BA7-31CEC0D07B1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13E07CED-A8B3-4F4F-A628-D07187A22E59}" type="pres">
      <dgm:prSet presAssocID="{BD2EA0D3-8B62-4C42-9BA7-31CEC0D07B1A}" presName="spaceRect" presStyleCnt="0"/>
      <dgm:spPr/>
    </dgm:pt>
    <dgm:pt modelId="{FA0F839C-D4A4-4215-AAF3-745A6859F331}" type="pres">
      <dgm:prSet presAssocID="{BD2EA0D3-8B62-4C42-9BA7-31CEC0D07B1A}" presName="parTx" presStyleLbl="revTx" presStyleIdx="4" presStyleCnt="6">
        <dgm:presLayoutVars>
          <dgm:chMax val="0"/>
          <dgm:chPref val="0"/>
        </dgm:presLayoutVars>
      </dgm:prSet>
      <dgm:spPr/>
    </dgm:pt>
    <dgm:pt modelId="{EA5106E9-97F9-4FFA-8BCF-46D080269670}" type="pres">
      <dgm:prSet presAssocID="{291F0514-92E4-4BE3-8EAA-B2B8E003DCD5}" presName="sibTrans" presStyleCnt="0"/>
      <dgm:spPr/>
    </dgm:pt>
    <dgm:pt modelId="{2038122B-0F98-469A-8A3E-9F138B49DD4D}" type="pres">
      <dgm:prSet presAssocID="{CEA3B3D8-AB21-4E53-8DCB-AB9317A345B5}" presName="compNode" presStyleCnt="0"/>
      <dgm:spPr/>
    </dgm:pt>
    <dgm:pt modelId="{8B8EAAC0-70A9-4C51-8B31-E96F307FDE6D}" type="pres">
      <dgm:prSet presAssocID="{CEA3B3D8-AB21-4E53-8DCB-AB9317A345B5}" presName="bgRect" presStyleLbl="bgShp" presStyleIdx="5" presStyleCnt="6"/>
      <dgm:spPr/>
    </dgm:pt>
    <dgm:pt modelId="{BCAEF4BD-AF8D-47F8-B8FE-3D11835D207C}" type="pres">
      <dgm:prSet presAssocID="{CEA3B3D8-AB21-4E53-8DCB-AB9317A345B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7C038CF-95E7-4A31-ABD1-ED4A53F1FBE4}" type="pres">
      <dgm:prSet presAssocID="{CEA3B3D8-AB21-4E53-8DCB-AB9317A345B5}" presName="spaceRect" presStyleCnt="0"/>
      <dgm:spPr/>
    </dgm:pt>
    <dgm:pt modelId="{983D9D46-D5CC-4CD8-88BB-15696AF70C7D}" type="pres">
      <dgm:prSet presAssocID="{CEA3B3D8-AB21-4E53-8DCB-AB9317A345B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A7B6F1E-E113-4927-8870-879B10298885}" type="presOf" srcId="{02BAF574-E79B-4CEA-BECE-CCD08D48D4F6}" destId="{10829BFA-BF62-41C2-9140-ED5A05CFFED5}" srcOrd="0" destOrd="0" presId="urn:microsoft.com/office/officeart/2018/2/layout/IconVerticalSolidList"/>
    <dgm:cxn modelId="{E4F01722-9097-44A9-BA3A-A5930C4DF5FF}" srcId="{02BAF574-E79B-4CEA-BECE-CCD08D48D4F6}" destId="{C2D5005A-7C20-4081-B29C-D36D39B56F7E}" srcOrd="1" destOrd="0" parTransId="{4851BFED-B143-4A92-8CD6-D0B8B63CEE02}" sibTransId="{FE49FD19-E9F7-48D3-B1A2-4F753FCA5CAD}"/>
    <dgm:cxn modelId="{3C82092B-3157-49D6-A331-5BFF8199CA7F}" srcId="{02BAF574-E79B-4CEA-BECE-CCD08D48D4F6}" destId="{5E7C6E5D-7085-4F1B-A2AB-BBEA686CC1E1}" srcOrd="2" destOrd="0" parTransId="{9C839CB7-7EB9-4E21-8F0D-3D8AAE1E408F}" sibTransId="{63D2BE88-569E-4EEA-A786-10BFC6E24119}"/>
    <dgm:cxn modelId="{355A0832-3B18-4880-96EB-A71AE89465C2}" srcId="{02BAF574-E79B-4CEA-BECE-CCD08D48D4F6}" destId="{BD2EA0D3-8B62-4C42-9BA7-31CEC0D07B1A}" srcOrd="4" destOrd="0" parTransId="{7F384BDD-FBA9-47BA-A522-457129A93784}" sibTransId="{291F0514-92E4-4BE3-8EAA-B2B8E003DCD5}"/>
    <dgm:cxn modelId="{65B9F869-22E7-47D3-A768-729A2A0A7804}" type="presOf" srcId="{CEA3B3D8-AB21-4E53-8DCB-AB9317A345B5}" destId="{983D9D46-D5CC-4CD8-88BB-15696AF70C7D}" srcOrd="0" destOrd="0" presId="urn:microsoft.com/office/officeart/2018/2/layout/IconVerticalSolidList"/>
    <dgm:cxn modelId="{4501D98A-AB88-481D-A6CF-44FD53330514}" srcId="{02BAF574-E79B-4CEA-BECE-CCD08D48D4F6}" destId="{1211E212-6CAD-4004-A3E1-B5DB438E5906}" srcOrd="3" destOrd="0" parTransId="{56E3AECD-0FA5-47AB-89BA-51700D861B63}" sibTransId="{6B40857B-2664-4A06-A9B2-1788AF74925E}"/>
    <dgm:cxn modelId="{77D91A93-E72A-4A15-9D5D-407CD795834F}" type="presOf" srcId="{5E7C6E5D-7085-4F1B-A2AB-BBEA686CC1E1}" destId="{BDDEB55A-1613-4DA9-B1EB-762E0E2D869A}" srcOrd="0" destOrd="0" presId="urn:microsoft.com/office/officeart/2018/2/layout/IconVerticalSolidList"/>
    <dgm:cxn modelId="{D3F58996-F9A3-4EA4-8174-7E2D4726350C}" srcId="{02BAF574-E79B-4CEA-BECE-CCD08D48D4F6}" destId="{932972F1-17A8-47E0-9B6B-17478059C630}" srcOrd="0" destOrd="0" parTransId="{E83708CC-3C31-44E7-9F3C-BCEE0F6E469F}" sibTransId="{55D839DF-1568-4515-AB9B-ED11B0B4CE9C}"/>
    <dgm:cxn modelId="{A6C4D3A6-9A83-41A7-911E-70129323AF27}" type="presOf" srcId="{932972F1-17A8-47E0-9B6B-17478059C630}" destId="{92BE6D94-69B5-4BC6-83B4-3194FF2819C1}" srcOrd="0" destOrd="0" presId="urn:microsoft.com/office/officeart/2018/2/layout/IconVerticalSolidList"/>
    <dgm:cxn modelId="{6B9B7EC0-97E1-430A-8A9A-D88C2B4BE8CF}" type="presOf" srcId="{C2D5005A-7C20-4081-B29C-D36D39B56F7E}" destId="{774DF0BF-E8C9-43F4-8B76-92BDA01CDC40}" srcOrd="0" destOrd="0" presId="urn:microsoft.com/office/officeart/2018/2/layout/IconVerticalSolidList"/>
    <dgm:cxn modelId="{243696C4-36C2-4A4E-A5F2-C6767F65E863}" type="presOf" srcId="{BD2EA0D3-8B62-4C42-9BA7-31CEC0D07B1A}" destId="{FA0F839C-D4A4-4215-AAF3-745A6859F331}" srcOrd="0" destOrd="0" presId="urn:microsoft.com/office/officeart/2018/2/layout/IconVerticalSolidList"/>
    <dgm:cxn modelId="{D849CBD4-BEA2-411F-BB53-35A2ABC41F22}" srcId="{02BAF574-E79B-4CEA-BECE-CCD08D48D4F6}" destId="{CEA3B3D8-AB21-4E53-8DCB-AB9317A345B5}" srcOrd="5" destOrd="0" parTransId="{01CAF1CB-0AE4-4DDA-8DF2-12F42845353A}" sibTransId="{5CF25C19-77A1-4D5F-B0F0-6A02E6D93501}"/>
    <dgm:cxn modelId="{6DBE24E7-06A4-42E4-989D-B62660145309}" type="presOf" srcId="{1211E212-6CAD-4004-A3E1-B5DB438E5906}" destId="{7910E0AD-AB55-4E94-8AC9-67AE076A9131}" srcOrd="0" destOrd="0" presId="urn:microsoft.com/office/officeart/2018/2/layout/IconVerticalSolidList"/>
    <dgm:cxn modelId="{47B18810-EE40-4192-9950-D24E61DBDD82}" type="presParOf" srcId="{10829BFA-BF62-41C2-9140-ED5A05CFFED5}" destId="{603F5B2E-98A8-4161-8CE5-B8DD17FFA258}" srcOrd="0" destOrd="0" presId="urn:microsoft.com/office/officeart/2018/2/layout/IconVerticalSolidList"/>
    <dgm:cxn modelId="{2D1A2B71-10D2-4B72-A3BE-CD66EA2E62C2}" type="presParOf" srcId="{603F5B2E-98A8-4161-8CE5-B8DD17FFA258}" destId="{4E0568EB-8E06-465C-971E-AD8209308A72}" srcOrd="0" destOrd="0" presId="urn:microsoft.com/office/officeart/2018/2/layout/IconVerticalSolidList"/>
    <dgm:cxn modelId="{1910578F-36C6-477A-AD1E-3DAB867D318B}" type="presParOf" srcId="{603F5B2E-98A8-4161-8CE5-B8DD17FFA258}" destId="{F1EAB85B-D31F-46F2-942B-04E884D3A53C}" srcOrd="1" destOrd="0" presId="urn:microsoft.com/office/officeart/2018/2/layout/IconVerticalSolidList"/>
    <dgm:cxn modelId="{4E694AA9-DB9C-45EC-9D71-0AEFA08E3F68}" type="presParOf" srcId="{603F5B2E-98A8-4161-8CE5-B8DD17FFA258}" destId="{4FBE53C9-BC79-49DC-98FA-872C2BB5F0EE}" srcOrd="2" destOrd="0" presId="urn:microsoft.com/office/officeart/2018/2/layout/IconVerticalSolidList"/>
    <dgm:cxn modelId="{2CF22712-43A2-4CBB-BB3B-129819D8C612}" type="presParOf" srcId="{603F5B2E-98A8-4161-8CE5-B8DD17FFA258}" destId="{92BE6D94-69B5-4BC6-83B4-3194FF2819C1}" srcOrd="3" destOrd="0" presId="urn:microsoft.com/office/officeart/2018/2/layout/IconVerticalSolidList"/>
    <dgm:cxn modelId="{8B0E7BA9-D726-472E-AC8D-08EBB273EA00}" type="presParOf" srcId="{10829BFA-BF62-41C2-9140-ED5A05CFFED5}" destId="{F31D983D-14E2-4071-8E15-A90C9D7BE9E0}" srcOrd="1" destOrd="0" presId="urn:microsoft.com/office/officeart/2018/2/layout/IconVerticalSolidList"/>
    <dgm:cxn modelId="{550BBA15-3209-44DD-9442-873C946FB2D8}" type="presParOf" srcId="{10829BFA-BF62-41C2-9140-ED5A05CFFED5}" destId="{9BF5F0E5-E5D0-4F50-9180-5163D08EA470}" srcOrd="2" destOrd="0" presId="urn:microsoft.com/office/officeart/2018/2/layout/IconVerticalSolidList"/>
    <dgm:cxn modelId="{6C550968-FFAA-4338-9D3C-ADA3F0A3E796}" type="presParOf" srcId="{9BF5F0E5-E5D0-4F50-9180-5163D08EA470}" destId="{E2CA1BA4-CF4E-4A57-8AB9-0E0B31F682A2}" srcOrd="0" destOrd="0" presId="urn:microsoft.com/office/officeart/2018/2/layout/IconVerticalSolidList"/>
    <dgm:cxn modelId="{2CAC6DA2-F152-42DC-95A5-2A0BEA30AE80}" type="presParOf" srcId="{9BF5F0E5-E5D0-4F50-9180-5163D08EA470}" destId="{440CA7A4-6AD5-48B1-89CD-3CF4BB6255AE}" srcOrd="1" destOrd="0" presId="urn:microsoft.com/office/officeart/2018/2/layout/IconVerticalSolidList"/>
    <dgm:cxn modelId="{007A9CCB-526F-4971-B4A8-1A2D14E3B9C4}" type="presParOf" srcId="{9BF5F0E5-E5D0-4F50-9180-5163D08EA470}" destId="{EAAFC9C4-6E8C-43EC-A049-E3AEFA9E62E4}" srcOrd="2" destOrd="0" presId="urn:microsoft.com/office/officeart/2018/2/layout/IconVerticalSolidList"/>
    <dgm:cxn modelId="{A7A955B7-1E5E-4B86-AC32-2821B51D66E0}" type="presParOf" srcId="{9BF5F0E5-E5D0-4F50-9180-5163D08EA470}" destId="{774DF0BF-E8C9-43F4-8B76-92BDA01CDC40}" srcOrd="3" destOrd="0" presId="urn:microsoft.com/office/officeart/2018/2/layout/IconVerticalSolidList"/>
    <dgm:cxn modelId="{288A4A0B-C49B-4541-8EC3-139ABE4E3C0E}" type="presParOf" srcId="{10829BFA-BF62-41C2-9140-ED5A05CFFED5}" destId="{E84CFAB3-6AB3-4C32-AB14-020E95BB29DF}" srcOrd="3" destOrd="0" presId="urn:microsoft.com/office/officeart/2018/2/layout/IconVerticalSolidList"/>
    <dgm:cxn modelId="{8D86804A-778F-4ACF-BFBC-0774073C441A}" type="presParOf" srcId="{10829BFA-BF62-41C2-9140-ED5A05CFFED5}" destId="{EE54F5CF-271B-401F-9E22-A7C4B635A3B5}" srcOrd="4" destOrd="0" presId="urn:microsoft.com/office/officeart/2018/2/layout/IconVerticalSolidList"/>
    <dgm:cxn modelId="{98AF7FE7-0EEB-499F-92EF-0C734615AFDE}" type="presParOf" srcId="{EE54F5CF-271B-401F-9E22-A7C4B635A3B5}" destId="{D3373ADC-7D7A-4A5B-B7D3-B4CA452DCDD1}" srcOrd="0" destOrd="0" presId="urn:microsoft.com/office/officeart/2018/2/layout/IconVerticalSolidList"/>
    <dgm:cxn modelId="{8614CA3F-0EE6-4E4F-9AA9-22B0E5B7A5CD}" type="presParOf" srcId="{EE54F5CF-271B-401F-9E22-A7C4B635A3B5}" destId="{F2CBE86E-4A19-4B5E-A6AF-B5C5040C199A}" srcOrd="1" destOrd="0" presId="urn:microsoft.com/office/officeart/2018/2/layout/IconVerticalSolidList"/>
    <dgm:cxn modelId="{8EA5FA2C-5345-405B-B1F2-CA9630BDF845}" type="presParOf" srcId="{EE54F5CF-271B-401F-9E22-A7C4B635A3B5}" destId="{800267D8-3F29-4AB4-B097-49473FF5496D}" srcOrd="2" destOrd="0" presId="urn:microsoft.com/office/officeart/2018/2/layout/IconVerticalSolidList"/>
    <dgm:cxn modelId="{6963CFA4-B41C-408D-A372-3E2C5D1956E4}" type="presParOf" srcId="{EE54F5CF-271B-401F-9E22-A7C4B635A3B5}" destId="{BDDEB55A-1613-4DA9-B1EB-762E0E2D869A}" srcOrd="3" destOrd="0" presId="urn:microsoft.com/office/officeart/2018/2/layout/IconVerticalSolidList"/>
    <dgm:cxn modelId="{66593105-BCB4-4E2F-9784-EFAB7EC86622}" type="presParOf" srcId="{10829BFA-BF62-41C2-9140-ED5A05CFFED5}" destId="{E586CD7D-C65D-479E-B14B-51D38DD365DE}" srcOrd="5" destOrd="0" presId="urn:microsoft.com/office/officeart/2018/2/layout/IconVerticalSolidList"/>
    <dgm:cxn modelId="{5DB1CF41-5634-428A-957C-BDD5E0EE3863}" type="presParOf" srcId="{10829BFA-BF62-41C2-9140-ED5A05CFFED5}" destId="{DCF66DEA-E6F8-4DCF-ACAF-B5408927A500}" srcOrd="6" destOrd="0" presId="urn:microsoft.com/office/officeart/2018/2/layout/IconVerticalSolidList"/>
    <dgm:cxn modelId="{99E574EA-364B-44AB-9754-71B485973405}" type="presParOf" srcId="{DCF66DEA-E6F8-4DCF-ACAF-B5408927A500}" destId="{E703B17D-BDDD-4E0A-842C-39637288014E}" srcOrd="0" destOrd="0" presId="urn:microsoft.com/office/officeart/2018/2/layout/IconVerticalSolidList"/>
    <dgm:cxn modelId="{F47A6352-270F-42CE-B210-306665E3AAF2}" type="presParOf" srcId="{DCF66DEA-E6F8-4DCF-ACAF-B5408927A500}" destId="{E35D39C5-346C-4EA1-B856-C6F3D2D8AB24}" srcOrd="1" destOrd="0" presId="urn:microsoft.com/office/officeart/2018/2/layout/IconVerticalSolidList"/>
    <dgm:cxn modelId="{63C86281-A94B-4037-B8F1-B2921D91EADC}" type="presParOf" srcId="{DCF66DEA-E6F8-4DCF-ACAF-B5408927A500}" destId="{635BADB1-DFCB-41F4-ADDB-94EC00D50039}" srcOrd="2" destOrd="0" presId="urn:microsoft.com/office/officeart/2018/2/layout/IconVerticalSolidList"/>
    <dgm:cxn modelId="{06642F6C-C6E9-4BC4-A201-A4E516A8F056}" type="presParOf" srcId="{DCF66DEA-E6F8-4DCF-ACAF-B5408927A500}" destId="{7910E0AD-AB55-4E94-8AC9-67AE076A9131}" srcOrd="3" destOrd="0" presId="urn:microsoft.com/office/officeart/2018/2/layout/IconVerticalSolidList"/>
    <dgm:cxn modelId="{4FA3851D-4091-4DE6-BCED-A0F693F559F9}" type="presParOf" srcId="{10829BFA-BF62-41C2-9140-ED5A05CFFED5}" destId="{73916F3B-5C81-483D-B669-CD1715897F03}" srcOrd="7" destOrd="0" presId="urn:microsoft.com/office/officeart/2018/2/layout/IconVerticalSolidList"/>
    <dgm:cxn modelId="{FAA456AE-1B02-4577-B0A1-D1F25C5C08CA}" type="presParOf" srcId="{10829BFA-BF62-41C2-9140-ED5A05CFFED5}" destId="{EE9741E7-4C0F-4CE5-89D6-520A05F813AF}" srcOrd="8" destOrd="0" presId="urn:microsoft.com/office/officeart/2018/2/layout/IconVerticalSolidList"/>
    <dgm:cxn modelId="{9131AF97-1035-4498-BF4B-2CA9ACD4C24D}" type="presParOf" srcId="{EE9741E7-4C0F-4CE5-89D6-520A05F813AF}" destId="{9AA487B8-C097-4C6A-BE4F-C51AA8242798}" srcOrd="0" destOrd="0" presId="urn:microsoft.com/office/officeart/2018/2/layout/IconVerticalSolidList"/>
    <dgm:cxn modelId="{25229A72-E738-4660-B673-2364B9A5F55A}" type="presParOf" srcId="{EE9741E7-4C0F-4CE5-89D6-520A05F813AF}" destId="{BA7D002F-C666-46E5-9AEF-AD1EDEC09180}" srcOrd="1" destOrd="0" presId="urn:microsoft.com/office/officeart/2018/2/layout/IconVerticalSolidList"/>
    <dgm:cxn modelId="{7D53A3F3-C085-4631-AC7B-0EE6CAB400D2}" type="presParOf" srcId="{EE9741E7-4C0F-4CE5-89D6-520A05F813AF}" destId="{13E07CED-A8B3-4F4F-A628-D07187A22E59}" srcOrd="2" destOrd="0" presId="urn:microsoft.com/office/officeart/2018/2/layout/IconVerticalSolidList"/>
    <dgm:cxn modelId="{E740D2A2-39B0-44B1-B7B9-604E0BA24B5F}" type="presParOf" srcId="{EE9741E7-4C0F-4CE5-89D6-520A05F813AF}" destId="{FA0F839C-D4A4-4215-AAF3-745A6859F331}" srcOrd="3" destOrd="0" presId="urn:microsoft.com/office/officeart/2018/2/layout/IconVerticalSolidList"/>
    <dgm:cxn modelId="{31415A66-BF96-4C3D-82BD-0AC3A9CA1AD1}" type="presParOf" srcId="{10829BFA-BF62-41C2-9140-ED5A05CFFED5}" destId="{EA5106E9-97F9-4FFA-8BCF-46D080269670}" srcOrd="9" destOrd="0" presId="urn:microsoft.com/office/officeart/2018/2/layout/IconVerticalSolidList"/>
    <dgm:cxn modelId="{A28BD338-A70B-4582-9F79-E8A9832742EF}" type="presParOf" srcId="{10829BFA-BF62-41C2-9140-ED5A05CFFED5}" destId="{2038122B-0F98-469A-8A3E-9F138B49DD4D}" srcOrd="10" destOrd="0" presId="urn:microsoft.com/office/officeart/2018/2/layout/IconVerticalSolidList"/>
    <dgm:cxn modelId="{9908D482-224F-456B-8316-82C80441AAA9}" type="presParOf" srcId="{2038122B-0F98-469A-8A3E-9F138B49DD4D}" destId="{8B8EAAC0-70A9-4C51-8B31-E96F307FDE6D}" srcOrd="0" destOrd="0" presId="urn:microsoft.com/office/officeart/2018/2/layout/IconVerticalSolidList"/>
    <dgm:cxn modelId="{64B1C3A0-E266-4793-B933-C0FA431D3019}" type="presParOf" srcId="{2038122B-0F98-469A-8A3E-9F138B49DD4D}" destId="{BCAEF4BD-AF8D-47F8-B8FE-3D11835D207C}" srcOrd="1" destOrd="0" presId="urn:microsoft.com/office/officeart/2018/2/layout/IconVerticalSolidList"/>
    <dgm:cxn modelId="{4AD9C627-32C4-4DE6-BD71-A284E4C64649}" type="presParOf" srcId="{2038122B-0F98-469A-8A3E-9F138B49DD4D}" destId="{27C038CF-95E7-4A31-ABD1-ED4A53F1FBE4}" srcOrd="2" destOrd="0" presId="urn:microsoft.com/office/officeart/2018/2/layout/IconVerticalSolidList"/>
    <dgm:cxn modelId="{2DD544EA-874E-4EE3-89B4-9BDEEC428031}" type="presParOf" srcId="{2038122B-0F98-469A-8A3E-9F138B49DD4D}" destId="{983D9D46-D5CC-4CD8-88BB-15696AF70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84F79-5485-4792-ACB9-FA67DB1633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4A85EC7-62FE-4E9F-B46A-BDB717CC303F}">
      <dgm:prSet/>
      <dgm:spPr/>
      <dgm:t>
        <a:bodyPr/>
        <a:lstStyle/>
        <a:p>
          <a:r>
            <a:rPr lang="en-US"/>
            <a:t>Expressing what i am passionate for so it inspires and motivates others  </a:t>
          </a:r>
        </a:p>
      </dgm:t>
    </dgm:pt>
    <dgm:pt modelId="{A7066A13-E947-4CC9-AF35-302AC6A0329B}" type="parTrans" cxnId="{CDC23880-A305-4762-9FC3-A067D51ABC15}">
      <dgm:prSet/>
      <dgm:spPr/>
      <dgm:t>
        <a:bodyPr/>
        <a:lstStyle/>
        <a:p>
          <a:endParaRPr lang="en-US"/>
        </a:p>
      </dgm:t>
    </dgm:pt>
    <dgm:pt modelId="{9F0F3A8A-6952-4CBA-ABC9-E36CC5DDBAD1}" type="sibTrans" cxnId="{CDC23880-A305-4762-9FC3-A067D51ABC15}">
      <dgm:prSet/>
      <dgm:spPr/>
      <dgm:t>
        <a:bodyPr/>
        <a:lstStyle/>
        <a:p>
          <a:endParaRPr lang="en-US"/>
        </a:p>
      </dgm:t>
    </dgm:pt>
    <dgm:pt modelId="{39E3D9AA-004D-43EA-8549-3026DAC04229}">
      <dgm:prSet/>
      <dgm:spPr/>
      <dgm:t>
        <a:bodyPr/>
        <a:lstStyle/>
        <a:p>
          <a:r>
            <a:rPr lang="en-US"/>
            <a:t>Using confident and assertive language. </a:t>
          </a:r>
        </a:p>
      </dgm:t>
    </dgm:pt>
    <dgm:pt modelId="{58E3BF74-FC31-476B-BFF4-6E6324C2B7E9}" type="parTrans" cxnId="{0C2FA4A4-ED31-4D27-85C0-E76A754C153D}">
      <dgm:prSet/>
      <dgm:spPr/>
      <dgm:t>
        <a:bodyPr/>
        <a:lstStyle/>
        <a:p>
          <a:endParaRPr lang="en-US"/>
        </a:p>
      </dgm:t>
    </dgm:pt>
    <dgm:pt modelId="{C08209CF-4E8D-4B25-8E4B-A1D46CE7CC04}" type="sibTrans" cxnId="{0C2FA4A4-ED31-4D27-85C0-E76A754C153D}">
      <dgm:prSet/>
      <dgm:spPr/>
      <dgm:t>
        <a:bodyPr/>
        <a:lstStyle/>
        <a:p>
          <a:endParaRPr lang="en-US"/>
        </a:p>
      </dgm:t>
    </dgm:pt>
    <dgm:pt modelId="{CC1928F0-363E-4C08-86A8-90B8703A284D}">
      <dgm:prSet/>
      <dgm:spPr/>
      <dgm:t>
        <a:bodyPr/>
        <a:lstStyle/>
        <a:p>
          <a:r>
            <a:rPr lang="en-US"/>
            <a:t>Avoid phrases such as ‘sorry for raising this’, ‘I’m not sure’ and ‘this may not be important’.  </a:t>
          </a:r>
        </a:p>
      </dgm:t>
    </dgm:pt>
    <dgm:pt modelId="{D8FB0023-BC11-40B7-B759-8CD69F6F7487}" type="parTrans" cxnId="{CFB01854-DBEA-47C9-AF63-4C1B090CFA2C}">
      <dgm:prSet/>
      <dgm:spPr/>
      <dgm:t>
        <a:bodyPr/>
        <a:lstStyle/>
        <a:p>
          <a:endParaRPr lang="en-US"/>
        </a:p>
      </dgm:t>
    </dgm:pt>
    <dgm:pt modelId="{E289FB16-AD8E-4577-935C-6F69DB43B8A0}" type="sibTrans" cxnId="{CFB01854-DBEA-47C9-AF63-4C1B090CFA2C}">
      <dgm:prSet/>
      <dgm:spPr/>
      <dgm:t>
        <a:bodyPr/>
        <a:lstStyle/>
        <a:p>
          <a:endParaRPr lang="en-US"/>
        </a:p>
      </dgm:t>
    </dgm:pt>
    <dgm:pt modelId="{EBDFB015-DA18-4D4B-82EC-EDA806FA7250}">
      <dgm:prSet/>
      <dgm:spPr/>
      <dgm:t>
        <a:bodyPr/>
        <a:lstStyle/>
        <a:p>
          <a:r>
            <a:rPr lang="en-US"/>
            <a:t>Being clear, concise and impactful  </a:t>
          </a:r>
        </a:p>
      </dgm:t>
    </dgm:pt>
    <dgm:pt modelId="{6AF53BAE-9FBC-4EE8-BF17-FD524AEF3234}" type="parTrans" cxnId="{EA3EBCC8-D26C-4735-B3E0-FC503225E1B4}">
      <dgm:prSet/>
      <dgm:spPr/>
      <dgm:t>
        <a:bodyPr/>
        <a:lstStyle/>
        <a:p>
          <a:endParaRPr lang="en-US"/>
        </a:p>
      </dgm:t>
    </dgm:pt>
    <dgm:pt modelId="{2C3DC171-4E03-430E-9DAE-8DA2A67A4B7F}" type="sibTrans" cxnId="{EA3EBCC8-D26C-4735-B3E0-FC503225E1B4}">
      <dgm:prSet/>
      <dgm:spPr/>
      <dgm:t>
        <a:bodyPr/>
        <a:lstStyle/>
        <a:p>
          <a:endParaRPr lang="en-US"/>
        </a:p>
      </dgm:t>
    </dgm:pt>
    <dgm:pt modelId="{8DA76655-6D74-4B45-A431-B03EB860B301}">
      <dgm:prSet/>
      <dgm:spPr/>
      <dgm:t>
        <a:bodyPr/>
        <a:lstStyle/>
        <a:p>
          <a:r>
            <a:rPr lang="en-US"/>
            <a:t>Displaying positive body language at all the times  </a:t>
          </a:r>
        </a:p>
      </dgm:t>
    </dgm:pt>
    <dgm:pt modelId="{75AB97B3-BA15-4F93-931D-513FC8D1A178}" type="parTrans" cxnId="{7CECB6AE-D58E-4E28-9BAE-04F0C55B82EB}">
      <dgm:prSet/>
      <dgm:spPr/>
      <dgm:t>
        <a:bodyPr/>
        <a:lstStyle/>
        <a:p>
          <a:endParaRPr lang="en-US"/>
        </a:p>
      </dgm:t>
    </dgm:pt>
    <dgm:pt modelId="{62299655-37E9-44F9-98D9-48402B173398}" type="sibTrans" cxnId="{7CECB6AE-D58E-4E28-9BAE-04F0C55B82EB}">
      <dgm:prSet/>
      <dgm:spPr/>
      <dgm:t>
        <a:bodyPr/>
        <a:lstStyle/>
        <a:p>
          <a:endParaRPr lang="en-US"/>
        </a:p>
      </dgm:t>
    </dgm:pt>
    <dgm:pt modelId="{6DB807BF-0BD1-4300-A4C8-1361CF98E131}">
      <dgm:prSet/>
      <dgm:spPr/>
      <dgm:t>
        <a:bodyPr/>
        <a:lstStyle/>
        <a:p>
          <a:r>
            <a:rPr lang="en-US"/>
            <a:t>Being adequately prepared to enhance my credibility and demonstrate importance of the topic to me  </a:t>
          </a:r>
        </a:p>
      </dgm:t>
    </dgm:pt>
    <dgm:pt modelId="{5FA63F7E-4105-47C4-B165-1EE7F583A96E}" type="parTrans" cxnId="{234B455D-5898-4EF6-995C-6CD67E0FBF9A}">
      <dgm:prSet/>
      <dgm:spPr/>
      <dgm:t>
        <a:bodyPr/>
        <a:lstStyle/>
        <a:p>
          <a:endParaRPr lang="en-US"/>
        </a:p>
      </dgm:t>
    </dgm:pt>
    <dgm:pt modelId="{20A36946-B436-4FB8-A9EE-C0993A4DCA7D}" type="sibTrans" cxnId="{234B455D-5898-4EF6-995C-6CD67E0FBF9A}">
      <dgm:prSet/>
      <dgm:spPr/>
      <dgm:t>
        <a:bodyPr/>
        <a:lstStyle/>
        <a:p>
          <a:endParaRPr lang="en-US"/>
        </a:p>
      </dgm:t>
    </dgm:pt>
    <dgm:pt modelId="{22FD8CF7-59C3-42F6-A8FB-AD026352B96A}">
      <dgm:prSet/>
      <dgm:spPr/>
      <dgm:t>
        <a:bodyPr/>
        <a:lstStyle/>
        <a:p>
          <a:r>
            <a:rPr lang="en-US"/>
            <a:t>Identifying as many opportunities as possible to share my ideas, views and questions  </a:t>
          </a:r>
        </a:p>
      </dgm:t>
    </dgm:pt>
    <dgm:pt modelId="{ABE23C14-7A0F-42EE-8831-C3158F7F4FDC}" type="parTrans" cxnId="{642E831F-35A7-444A-AA68-370B363EE882}">
      <dgm:prSet/>
      <dgm:spPr/>
      <dgm:t>
        <a:bodyPr/>
        <a:lstStyle/>
        <a:p>
          <a:endParaRPr lang="en-US"/>
        </a:p>
      </dgm:t>
    </dgm:pt>
    <dgm:pt modelId="{81C3B4AB-E7F3-4BB9-AB7C-8567E4CEF68D}" type="sibTrans" cxnId="{642E831F-35A7-444A-AA68-370B363EE882}">
      <dgm:prSet/>
      <dgm:spPr/>
      <dgm:t>
        <a:bodyPr/>
        <a:lstStyle/>
        <a:p>
          <a:endParaRPr lang="en-US"/>
        </a:p>
      </dgm:t>
    </dgm:pt>
    <dgm:pt modelId="{DBD44E07-FA45-482B-A144-AC023FE3400F}">
      <dgm:prSet/>
      <dgm:spPr/>
      <dgm:t>
        <a:bodyPr/>
        <a:lstStyle/>
        <a:p>
          <a:r>
            <a:rPr lang="en-US"/>
            <a:t>Believing that my voice is valuable and the organization wants to hear it</a:t>
          </a:r>
        </a:p>
      </dgm:t>
    </dgm:pt>
    <dgm:pt modelId="{E4EE4AFE-1AA5-4EEE-8504-D1B7795131E5}" type="parTrans" cxnId="{17B31844-CE0B-4069-9CF0-A5168283F03E}">
      <dgm:prSet/>
      <dgm:spPr/>
      <dgm:t>
        <a:bodyPr/>
        <a:lstStyle/>
        <a:p>
          <a:endParaRPr lang="en-US"/>
        </a:p>
      </dgm:t>
    </dgm:pt>
    <dgm:pt modelId="{B0B62269-FCDE-4366-995C-0B0888AC159D}" type="sibTrans" cxnId="{17B31844-CE0B-4069-9CF0-A5168283F03E}">
      <dgm:prSet/>
      <dgm:spPr/>
      <dgm:t>
        <a:bodyPr/>
        <a:lstStyle/>
        <a:p>
          <a:endParaRPr lang="en-US"/>
        </a:p>
      </dgm:t>
    </dgm:pt>
    <dgm:pt modelId="{D1B21841-83A0-489D-B8D9-DF558719B7D2}" type="pres">
      <dgm:prSet presAssocID="{D9684F79-5485-4792-ACB9-FA67DB1633F0}" presName="root" presStyleCnt="0">
        <dgm:presLayoutVars>
          <dgm:dir/>
          <dgm:resizeHandles val="exact"/>
        </dgm:presLayoutVars>
      </dgm:prSet>
      <dgm:spPr/>
    </dgm:pt>
    <dgm:pt modelId="{D80F1632-4937-4D8D-8211-4DD67D45A8EE}" type="pres">
      <dgm:prSet presAssocID="{D9684F79-5485-4792-ACB9-FA67DB1633F0}" presName="container" presStyleCnt="0">
        <dgm:presLayoutVars>
          <dgm:dir/>
          <dgm:resizeHandles val="exact"/>
        </dgm:presLayoutVars>
      </dgm:prSet>
      <dgm:spPr/>
    </dgm:pt>
    <dgm:pt modelId="{1CFA9F69-6413-4E46-9C6C-8035E453B939}" type="pres">
      <dgm:prSet presAssocID="{E4A85EC7-62FE-4E9F-B46A-BDB717CC303F}" presName="compNode" presStyleCnt="0"/>
      <dgm:spPr/>
    </dgm:pt>
    <dgm:pt modelId="{6472A4D4-A449-48E6-8702-E486173EAC25}" type="pres">
      <dgm:prSet presAssocID="{E4A85EC7-62FE-4E9F-B46A-BDB717CC303F}" presName="iconBgRect" presStyleLbl="bgShp" presStyleIdx="0" presStyleCnt="8"/>
      <dgm:spPr/>
    </dgm:pt>
    <dgm:pt modelId="{C39C23A1-67C4-4EF3-9EC6-52CB6A2A8433}" type="pres">
      <dgm:prSet presAssocID="{E4A85EC7-62FE-4E9F-B46A-BDB717CC303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4B6C2DCF-178A-49E4-B3B5-619F83D28A63}" type="pres">
      <dgm:prSet presAssocID="{E4A85EC7-62FE-4E9F-B46A-BDB717CC303F}" presName="spaceRect" presStyleCnt="0"/>
      <dgm:spPr/>
    </dgm:pt>
    <dgm:pt modelId="{833E3C05-4765-4B2A-98AE-C107197C8FA6}" type="pres">
      <dgm:prSet presAssocID="{E4A85EC7-62FE-4E9F-B46A-BDB717CC303F}" presName="textRect" presStyleLbl="revTx" presStyleIdx="0" presStyleCnt="8">
        <dgm:presLayoutVars>
          <dgm:chMax val="1"/>
          <dgm:chPref val="1"/>
        </dgm:presLayoutVars>
      </dgm:prSet>
      <dgm:spPr/>
    </dgm:pt>
    <dgm:pt modelId="{9D56FE00-DCAF-428A-8D18-A17A292A442D}" type="pres">
      <dgm:prSet presAssocID="{9F0F3A8A-6952-4CBA-ABC9-E36CC5DDBAD1}" presName="sibTrans" presStyleLbl="sibTrans2D1" presStyleIdx="0" presStyleCnt="0"/>
      <dgm:spPr/>
    </dgm:pt>
    <dgm:pt modelId="{E66BB158-B5B1-4338-8D7C-7E48AEC1B6F9}" type="pres">
      <dgm:prSet presAssocID="{39E3D9AA-004D-43EA-8549-3026DAC04229}" presName="compNode" presStyleCnt="0"/>
      <dgm:spPr/>
    </dgm:pt>
    <dgm:pt modelId="{F9F60EBB-7923-474B-9C8E-A976A396CB99}" type="pres">
      <dgm:prSet presAssocID="{39E3D9AA-004D-43EA-8549-3026DAC04229}" presName="iconBgRect" presStyleLbl="bgShp" presStyleIdx="1" presStyleCnt="8"/>
      <dgm:spPr/>
    </dgm:pt>
    <dgm:pt modelId="{A2379381-D052-49E1-9F83-4F814331F3F9}" type="pres">
      <dgm:prSet presAssocID="{39E3D9AA-004D-43EA-8549-3026DAC0422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5FBF7E-7D21-4285-BF85-4CF431185CB8}" type="pres">
      <dgm:prSet presAssocID="{39E3D9AA-004D-43EA-8549-3026DAC04229}" presName="spaceRect" presStyleCnt="0"/>
      <dgm:spPr/>
    </dgm:pt>
    <dgm:pt modelId="{E73C449D-A8CC-41B2-B338-4FD95C98FC24}" type="pres">
      <dgm:prSet presAssocID="{39E3D9AA-004D-43EA-8549-3026DAC04229}" presName="textRect" presStyleLbl="revTx" presStyleIdx="1" presStyleCnt="8">
        <dgm:presLayoutVars>
          <dgm:chMax val="1"/>
          <dgm:chPref val="1"/>
        </dgm:presLayoutVars>
      </dgm:prSet>
      <dgm:spPr/>
    </dgm:pt>
    <dgm:pt modelId="{25277F3A-E6D8-4E8C-B3C5-3BEF39F0FD8E}" type="pres">
      <dgm:prSet presAssocID="{C08209CF-4E8D-4B25-8E4B-A1D46CE7CC04}" presName="sibTrans" presStyleLbl="sibTrans2D1" presStyleIdx="0" presStyleCnt="0"/>
      <dgm:spPr/>
    </dgm:pt>
    <dgm:pt modelId="{40C6B7D4-A6F5-481C-B86C-96C242ABEC74}" type="pres">
      <dgm:prSet presAssocID="{CC1928F0-363E-4C08-86A8-90B8703A284D}" presName="compNode" presStyleCnt="0"/>
      <dgm:spPr/>
    </dgm:pt>
    <dgm:pt modelId="{B8349778-4035-4B2C-8274-33630586DB32}" type="pres">
      <dgm:prSet presAssocID="{CC1928F0-363E-4C08-86A8-90B8703A284D}" presName="iconBgRect" presStyleLbl="bgShp" presStyleIdx="2" presStyleCnt="8"/>
      <dgm:spPr/>
    </dgm:pt>
    <dgm:pt modelId="{41C2BDFF-61B9-47DC-9B8D-E450699501DA}" type="pres">
      <dgm:prSet presAssocID="{CC1928F0-363E-4C08-86A8-90B8703A284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B28F205-47D5-4943-9AF6-B38F21FB223D}" type="pres">
      <dgm:prSet presAssocID="{CC1928F0-363E-4C08-86A8-90B8703A284D}" presName="spaceRect" presStyleCnt="0"/>
      <dgm:spPr/>
    </dgm:pt>
    <dgm:pt modelId="{13B30BB2-F4A0-4A72-9EDC-BC7ECCFDA050}" type="pres">
      <dgm:prSet presAssocID="{CC1928F0-363E-4C08-86A8-90B8703A284D}" presName="textRect" presStyleLbl="revTx" presStyleIdx="2" presStyleCnt="8">
        <dgm:presLayoutVars>
          <dgm:chMax val="1"/>
          <dgm:chPref val="1"/>
        </dgm:presLayoutVars>
      </dgm:prSet>
      <dgm:spPr/>
    </dgm:pt>
    <dgm:pt modelId="{6C0742BC-9AA9-4825-9AD4-5B02466D9F3C}" type="pres">
      <dgm:prSet presAssocID="{E289FB16-AD8E-4577-935C-6F69DB43B8A0}" presName="sibTrans" presStyleLbl="sibTrans2D1" presStyleIdx="0" presStyleCnt="0"/>
      <dgm:spPr/>
    </dgm:pt>
    <dgm:pt modelId="{C601F757-88DE-46BF-B7AF-E0CE41638BA5}" type="pres">
      <dgm:prSet presAssocID="{EBDFB015-DA18-4D4B-82EC-EDA806FA7250}" presName="compNode" presStyleCnt="0"/>
      <dgm:spPr/>
    </dgm:pt>
    <dgm:pt modelId="{A15C9AA4-869B-4F69-91EE-1780BB46AF87}" type="pres">
      <dgm:prSet presAssocID="{EBDFB015-DA18-4D4B-82EC-EDA806FA7250}" presName="iconBgRect" presStyleLbl="bgShp" presStyleIdx="3" presStyleCnt="8"/>
      <dgm:spPr/>
    </dgm:pt>
    <dgm:pt modelId="{789234E4-DBA5-4160-9472-45D627630E08}" type="pres">
      <dgm:prSet presAssocID="{EBDFB015-DA18-4D4B-82EC-EDA806FA725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897519-6A09-47E5-B09F-04B723E02BEF}" type="pres">
      <dgm:prSet presAssocID="{EBDFB015-DA18-4D4B-82EC-EDA806FA7250}" presName="spaceRect" presStyleCnt="0"/>
      <dgm:spPr/>
    </dgm:pt>
    <dgm:pt modelId="{E2FAFC9B-8B1D-4DC8-ACC6-467C4A83448B}" type="pres">
      <dgm:prSet presAssocID="{EBDFB015-DA18-4D4B-82EC-EDA806FA7250}" presName="textRect" presStyleLbl="revTx" presStyleIdx="3" presStyleCnt="8">
        <dgm:presLayoutVars>
          <dgm:chMax val="1"/>
          <dgm:chPref val="1"/>
        </dgm:presLayoutVars>
      </dgm:prSet>
      <dgm:spPr/>
    </dgm:pt>
    <dgm:pt modelId="{51EA953E-D86A-4543-9E03-9FCA3F24E05F}" type="pres">
      <dgm:prSet presAssocID="{2C3DC171-4E03-430E-9DAE-8DA2A67A4B7F}" presName="sibTrans" presStyleLbl="sibTrans2D1" presStyleIdx="0" presStyleCnt="0"/>
      <dgm:spPr/>
    </dgm:pt>
    <dgm:pt modelId="{81D7D33E-D859-4422-903A-7A4D6B782E24}" type="pres">
      <dgm:prSet presAssocID="{8DA76655-6D74-4B45-A431-B03EB860B301}" presName="compNode" presStyleCnt="0"/>
      <dgm:spPr/>
    </dgm:pt>
    <dgm:pt modelId="{630928AA-5C85-4786-8F44-FF9CBAAFB9F2}" type="pres">
      <dgm:prSet presAssocID="{8DA76655-6D74-4B45-A431-B03EB860B301}" presName="iconBgRect" presStyleLbl="bgShp" presStyleIdx="4" presStyleCnt="8"/>
      <dgm:spPr/>
    </dgm:pt>
    <dgm:pt modelId="{F5876F5E-5C09-4F6F-83D6-0536990556F8}" type="pres">
      <dgm:prSet presAssocID="{8DA76655-6D74-4B45-A431-B03EB860B30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98C9C9B-A226-43CC-A4D6-19AA23E72849}" type="pres">
      <dgm:prSet presAssocID="{8DA76655-6D74-4B45-A431-B03EB860B301}" presName="spaceRect" presStyleCnt="0"/>
      <dgm:spPr/>
    </dgm:pt>
    <dgm:pt modelId="{F4FC293D-70BA-4C2F-ADCC-846147643A8C}" type="pres">
      <dgm:prSet presAssocID="{8DA76655-6D74-4B45-A431-B03EB860B301}" presName="textRect" presStyleLbl="revTx" presStyleIdx="4" presStyleCnt="8">
        <dgm:presLayoutVars>
          <dgm:chMax val="1"/>
          <dgm:chPref val="1"/>
        </dgm:presLayoutVars>
      </dgm:prSet>
      <dgm:spPr/>
    </dgm:pt>
    <dgm:pt modelId="{741E6B12-45CA-41E8-9053-80E9A9200860}" type="pres">
      <dgm:prSet presAssocID="{62299655-37E9-44F9-98D9-48402B173398}" presName="sibTrans" presStyleLbl="sibTrans2D1" presStyleIdx="0" presStyleCnt="0"/>
      <dgm:spPr/>
    </dgm:pt>
    <dgm:pt modelId="{AC24C5D8-79D1-46B7-9F7C-1C45D6DA9DE0}" type="pres">
      <dgm:prSet presAssocID="{6DB807BF-0BD1-4300-A4C8-1361CF98E131}" presName="compNode" presStyleCnt="0"/>
      <dgm:spPr/>
    </dgm:pt>
    <dgm:pt modelId="{E7E5D464-B731-4944-95C9-01628F045DE0}" type="pres">
      <dgm:prSet presAssocID="{6DB807BF-0BD1-4300-A4C8-1361CF98E131}" presName="iconBgRect" presStyleLbl="bgShp" presStyleIdx="5" presStyleCnt="8"/>
      <dgm:spPr/>
    </dgm:pt>
    <dgm:pt modelId="{23E4656D-43BE-447C-A801-C47648A52980}" type="pres">
      <dgm:prSet presAssocID="{6DB807BF-0BD1-4300-A4C8-1361CF98E13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8F40603-A64D-4F80-8A46-D82818D94ACA}" type="pres">
      <dgm:prSet presAssocID="{6DB807BF-0BD1-4300-A4C8-1361CF98E131}" presName="spaceRect" presStyleCnt="0"/>
      <dgm:spPr/>
    </dgm:pt>
    <dgm:pt modelId="{3660F422-08C6-4ACC-AAFF-F0EF9B1C5B61}" type="pres">
      <dgm:prSet presAssocID="{6DB807BF-0BD1-4300-A4C8-1361CF98E131}" presName="textRect" presStyleLbl="revTx" presStyleIdx="5" presStyleCnt="8">
        <dgm:presLayoutVars>
          <dgm:chMax val="1"/>
          <dgm:chPref val="1"/>
        </dgm:presLayoutVars>
      </dgm:prSet>
      <dgm:spPr/>
    </dgm:pt>
    <dgm:pt modelId="{8F7DE0E7-710B-4130-84B9-FAEEC5CFB7AC}" type="pres">
      <dgm:prSet presAssocID="{20A36946-B436-4FB8-A9EE-C0993A4DCA7D}" presName="sibTrans" presStyleLbl="sibTrans2D1" presStyleIdx="0" presStyleCnt="0"/>
      <dgm:spPr/>
    </dgm:pt>
    <dgm:pt modelId="{DE4D7754-E7CC-49E9-844E-12ABFBDAF92A}" type="pres">
      <dgm:prSet presAssocID="{22FD8CF7-59C3-42F6-A8FB-AD026352B96A}" presName="compNode" presStyleCnt="0"/>
      <dgm:spPr/>
    </dgm:pt>
    <dgm:pt modelId="{549E73C6-8948-4B15-82BE-9ABFEBC00324}" type="pres">
      <dgm:prSet presAssocID="{22FD8CF7-59C3-42F6-A8FB-AD026352B96A}" presName="iconBgRect" presStyleLbl="bgShp" presStyleIdx="6" presStyleCnt="8"/>
      <dgm:spPr/>
    </dgm:pt>
    <dgm:pt modelId="{CBFB2163-C817-479B-BC18-4C22B5F8FEF0}" type="pres">
      <dgm:prSet presAssocID="{22FD8CF7-59C3-42F6-A8FB-AD026352B96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6E27818-1416-4BF8-BC90-B430E6C598A3}" type="pres">
      <dgm:prSet presAssocID="{22FD8CF7-59C3-42F6-A8FB-AD026352B96A}" presName="spaceRect" presStyleCnt="0"/>
      <dgm:spPr/>
    </dgm:pt>
    <dgm:pt modelId="{7E37C421-5FA4-4B0F-A586-7B3D5D51C249}" type="pres">
      <dgm:prSet presAssocID="{22FD8CF7-59C3-42F6-A8FB-AD026352B96A}" presName="textRect" presStyleLbl="revTx" presStyleIdx="6" presStyleCnt="8">
        <dgm:presLayoutVars>
          <dgm:chMax val="1"/>
          <dgm:chPref val="1"/>
        </dgm:presLayoutVars>
      </dgm:prSet>
      <dgm:spPr/>
    </dgm:pt>
    <dgm:pt modelId="{4B8DBD77-0256-4B8F-A608-1791749D5598}" type="pres">
      <dgm:prSet presAssocID="{81C3B4AB-E7F3-4BB9-AB7C-8567E4CEF68D}" presName="sibTrans" presStyleLbl="sibTrans2D1" presStyleIdx="0" presStyleCnt="0"/>
      <dgm:spPr/>
    </dgm:pt>
    <dgm:pt modelId="{A4F3E2A9-31EF-4AF7-87E9-C1A87C91FA58}" type="pres">
      <dgm:prSet presAssocID="{DBD44E07-FA45-482B-A144-AC023FE3400F}" presName="compNode" presStyleCnt="0"/>
      <dgm:spPr/>
    </dgm:pt>
    <dgm:pt modelId="{D6A6BE20-805C-4D00-A1D6-4348A4935C4E}" type="pres">
      <dgm:prSet presAssocID="{DBD44E07-FA45-482B-A144-AC023FE3400F}" presName="iconBgRect" presStyleLbl="bgShp" presStyleIdx="7" presStyleCnt="8"/>
      <dgm:spPr/>
    </dgm:pt>
    <dgm:pt modelId="{1AA54001-B362-4BE8-AD7B-F6E8BF266401}" type="pres">
      <dgm:prSet presAssocID="{DBD44E07-FA45-482B-A144-AC023FE3400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C84A09-D7BE-4B4B-B484-BBE8CC56581D}" type="pres">
      <dgm:prSet presAssocID="{DBD44E07-FA45-482B-A144-AC023FE3400F}" presName="spaceRect" presStyleCnt="0"/>
      <dgm:spPr/>
    </dgm:pt>
    <dgm:pt modelId="{A1E6CAD5-05C0-4385-B16E-A8134E72152E}" type="pres">
      <dgm:prSet presAssocID="{DBD44E07-FA45-482B-A144-AC023FE3400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92B6117-9427-4856-81A8-1431195216C7}" type="presOf" srcId="{C08209CF-4E8D-4B25-8E4B-A1D46CE7CC04}" destId="{25277F3A-E6D8-4E8C-B3C5-3BEF39F0FD8E}" srcOrd="0" destOrd="0" presId="urn:microsoft.com/office/officeart/2018/2/layout/IconCircleList"/>
    <dgm:cxn modelId="{119AB318-0917-4581-B627-A6CF681F0365}" type="presOf" srcId="{81C3B4AB-E7F3-4BB9-AB7C-8567E4CEF68D}" destId="{4B8DBD77-0256-4B8F-A608-1791749D5598}" srcOrd="0" destOrd="0" presId="urn:microsoft.com/office/officeart/2018/2/layout/IconCircleList"/>
    <dgm:cxn modelId="{642E831F-35A7-444A-AA68-370B363EE882}" srcId="{D9684F79-5485-4792-ACB9-FA67DB1633F0}" destId="{22FD8CF7-59C3-42F6-A8FB-AD026352B96A}" srcOrd="6" destOrd="0" parTransId="{ABE23C14-7A0F-42EE-8831-C3158F7F4FDC}" sibTransId="{81C3B4AB-E7F3-4BB9-AB7C-8567E4CEF68D}"/>
    <dgm:cxn modelId="{7D7E792B-36E8-4EEA-B492-25580A0C2A17}" type="presOf" srcId="{D9684F79-5485-4792-ACB9-FA67DB1633F0}" destId="{D1B21841-83A0-489D-B8D9-DF558719B7D2}" srcOrd="0" destOrd="0" presId="urn:microsoft.com/office/officeart/2018/2/layout/IconCircleList"/>
    <dgm:cxn modelId="{1A13133A-A6EA-4585-B5AC-E29EAFF9C9E9}" type="presOf" srcId="{39E3D9AA-004D-43EA-8549-3026DAC04229}" destId="{E73C449D-A8CC-41B2-B338-4FD95C98FC24}" srcOrd="0" destOrd="0" presId="urn:microsoft.com/office/officeart/2018/2/layout/IconCircleList"/>
    <dgm:cxn modelId="{CEC6453B-9268-4DF6-8EFF-8BFA9F818551}" type="presOf" srcId="{8DA76655-6D74-4B45-A431-B03EB860B301}" destId="{F4FC293D-70BA-4C2F-ADCC-846147643A8C}" srcOrd="0" destOrd="0" presId="urn:microsoft.com/office/officeart/2018/2/layout/IconCircleList"/>
    <dgm:cxn modelId="{234B455D-5898-4EF6-995C-6CD67E0FBF9A}" srcId="{D9684F79-5485-4792-ACB9-FA67DB1633F0}" destId="{6DB807BF-0BD1-4300-A4C8-1361CF98E131}" srcOrd="5" destOrd="0" parTransId="{5FA63F7E-4105-47C4-B165-1EE7F583A96E}" sibTransId="{20A36946-B436-4FB8-A9EE-C0993A4DCA7D}"/>
    <dgm:cxn modelId="{5963AA5F-B4DA-49F0-B68D-BB031BA854DE}" type="presOf" srcId="{2C3DC171-4E03-430E-9DAE-8DA2A67A4B7F}" destId="{51EA953E-D86A-4543-9E03-9FCA3F24E05F}" srcOrd="0" destOrd="0" presId="urn:microsoft.com/office/officeart/2018/2/layout/IconCircleList"/>
    <dgm:cxn modelId="{17B31844-CE0B-4069-9CF0-A5168283F03E}" srcId="{D9684F79-5485-4792-ACB9-FA67DB1633F0}" destId="{DBD44E07-FA45-482B-A144-AC023FE3400F}" srcOrd="7" destOrd="0" parTransId="{E4EE4AFE-1AA5-4EEE-8504-D1B7795131E5}" sibTransId="{B0B62269-FCDE-4366-995C-0B0888AC159D}"/>
    <dgm:cxn modelId="{8EAE004D-F4D8-432E-8C62-BD680848F00F}" type="presOf" srcId="{62299655-37E9-44F9-98D9-48402B173398}" destId="{741E6B12-45CA-41E8-9053-80E9A9200860}" srcOrd="0" destOrd="0" presId="urn:microsoft.com/office/officeart/2018/2/layout/IconCircleList"/>
    <dgm:cxn modelId="{965F794E-93CA-4817-AF7E-D2A0CBB42518}" type="presOf" srcId="{22FD8CF7-59C3-42F6-A8FB-AD026352B96A}" destId="{7E37C421-5FA4-4B0F-A586-7B3D5D51C249}" srcOrd="0" destOrd="0" presId="urn:microsoft.com/office/officeart/2018/2/layout/IconCircleList"/>
    <dgm:cxn modelId="{573EE553-11C8-49BF-937B-33F80293DA90}" type="presOf" srcId="{E4A85EC7-62FE-4E9F-B46A-BDB717CC303F}" destId="{833E3C05-4765-4B2A-98AE-C107197C8FA6}" srcOrd="0" destOrd="0" presId="urn:microsoft.com/office/officeart/2018/2/layout/IconCircleList"/>
    <dgm:cxn modelId="{CFB01854-DBEA-47C9-AF63-4C1B090CFA2C}" srcId="{D9684F79-5485-4792-ACB9-FA67DB1633F0}" destId="{CC1928F0-363E-4C08-86A8-90B8703A284D}" srcOrd="2" destOrd="0" parTransId="{D8FB0023-BC11-40B7-B759-8CD69F6F7487}" sibTransId="{E289FB16-AD8E-4577-935C-6F69DB43B8A0}"/>
    <dgm:cxn modelId="{9CD1B958-C82D-4686-B0FF-EB97701B0A76}" type="presOf" srcId="{20A36946-B436-4FB8-A9EE-C0993A4DCA7D}" destId="{8F7DE0E7-710B-4130-84B9-FAEEC5CFB7AC}" srcOrd="0" destOrd="0" presId="urn:microsoft.com/office/officeart/2018/2/layout/IconCircleList"/>
    <dgm:cxn modelId="{4D26CD59-E8A7-469B-B47C-6D599596F76B}" type="presOf" srcId="{CC1928F0-363E-4C08-86A8-90B8703A284D}" destId="{13B30BB2-F4A0-4A72-9EDC-BC7ECCFDA050}" srcOrd="0" destOrd="0" presId="urn:microsoft.com/office/officeart/2018/2/layout/IconCircleList"/>
    <dgm:cxn modelId="{CDC23880-A305-4762-9FC3-A067D51ABC15}" srcId="{D9684F79-5485-4792-ACB9-FA67DB1633F0}" destId="{E4A85EC7-62FE-4E9F-B46A-BDB717CC303F}" srcOrd="0" destOrd="0" parTransId="{A7066A13-E947-4CC9-AF35-302AC6A0329B}" sibTransId="{9F0F3A8A-6952-4CBA-ABC9-E36CC5DDBAD1}"/>
    <dgm:cxn modelId="{0A1AB59C-323F-456F-90E4-EFE8ED0FBFB1}" type="presOf" srcId="{EBDFB015-DA18-4D4B-82EC-EDA806FA7250}" destId="{E2FAFC9B-8B1D-4DC8-ACC6-467C4A83448B}" srcOrd="0" destOrd="0" presId="urn:microsoft.com/office/officeart/2018/2/layout/IconCircleList"/>
    <dgm:cxn modelId="{048700A1-3ADD-4AD5-9A30-4E781D684E4F}" type="presOf" srcId="{E289FB16-AD8E-4577-935C-6F69DB43B8A0}" destId="{6C0742BC-9AA9-4825-9AD4-5B02466D9F3C}" srcOrd="0" destOrd="0" presId="urn:microsoft.com/office/officeart/2018/2/layout/IconCircleList"/>
    <dgm:cxn modelId="{0C2FA4A4-ED31-4D27-85C0-E76A754C153D}" srcId="{D9684F79-5485-4792-ACB9-FA67DB1633F0}" destId="{39E3D9AA-004D-43EA-8549-3026DAC04229}" srcOrd="1" destOrd="0" parTransId="{58E3BF74-FC31-476B-BFF4-6E6324C2B7E9}" sibTransId="{C08209CF-4E8D-4B25-8E4B-A1D46CE7CC04}"/>
    <dgm:cxn modelId="{7CECB6AE-D58E-4E28-9BAE-04F0C55B82EB}" srcId="{D9684F79-5485-4792-ACB9-FA67DB1633F0}" destId="{8DA76655-6D74-4B45-A431-B03EB860B301}" srcOrd="4" destOrd="0" parTransId="{75AB97B3-BA15-4F93-931D-513FC8D1A178}" sibTransId="{62299655-37E9-44F9-98D9-48402B173398}"/>
    <dgm:cxn modelId="{4D303AC8-2C13-4A59-9BE7-06B7DC16D046}" type="presOf" srcId="{9F0F3A8A-6952-4CBA-ABC9-E36CC5DDBAD1}" destId="{9D56FE00-DCAF-428A-8D18-A17A292A442D}" srcOrd="0" destOrd="0" presId="urn:microsoft.com/office/officeart/2018/2/layout/IconCircleList"/>
    <dgm:cxn modelId="{EA3EBCC8-D26C-4735-B3E0-FC503225E1B4}" srcId="{D9684F79-5485-4792-ACB9-FA67DB1633F0}" destId="{EBDFB015-DA18-4D4B-82EC-EDA806FA7250}" srcOrd="3" destOrd="0" parTransId="{6AF53BAE-9FBC-4EE8-BF17-FD524AEF3234}" sibTransId="{2C3DC171-4E03-430E-9DAE-8DA2A67A4B7F}"/>
    <dgm:cxn modelId="{9601FFCB-AF4B-4E72-AAA7-CF9504355DA6}" type="presOf" srcId="{6DB807BF-0BD1-4300-A4C8-1361CF98E131}" destId="{3660F422-08C6-4ACC-AAFF-F0EF9B1C5B61}" srcOrd="0" destOrd="0" presId="urn:microsoft.com/office/officeart/2018/2/layout/IconCircleList"/>
    <dgm:cxn modelId="{310243E7-00A3-4D9A-9DB4-0405E6E27411}" type="presOf" srcId="{DBD44E07-FA45-482B-A144-AC023FE3400F}" destId="{A1E6CAD5-05C0-4385-B16E-A8134E72152E}" srcOrd="0" destOrd="0" presId="urn:microsoft.com/office/officeart/2018/2/layout/IconCircleList"/>
    <dgm:cxn modelId="{3A6C40FF-2B57-4958-9BAD-C574533317E7}" type="presParOf" srcId="{D1B21841-83A0-489D-B8D9-DF558719B7D2}" destId="{D80F1632-4937-4D8D-8211-4DD67D45A8EE}" srcOrd="0" destOrd="0" presId="urn:microsoft.com/office/officeart/2018/2/layout/IconCircleList"/>
    <dgm:cxn modelId="{9D58FFCD-08E5-4B42-89CE-E109D9D4C57E}" type="presParOf" srcId="{D80F1632-4937-4D8D-8211-4DD67D45A8EE}" destId="{1CFA9F69-6413-4E46-9C6C-8035E453B939}" srcOrd="0" destOrd="0" presId="urn:microsoft.com/office/officeart/2018/2/layout/IconCircleList"/>
    <dgm:cxn modelId="{6D5722D8-2F6F-4032-9C8C-29E830C889E2}" type="presParOf" srcId="{1CFA9F69-6413-4E46-9C6C-8035E453B939}" destId="{6472A4D4-A449-48E6-8702-E486173EAC25}" srcOrd="0" destOrd="0" presId="urn:microsoft.com/office/officeart/2018/2/layout/IconCircleList"/>
    <dgm:cxn modelId="{733EBAD7-2A2B-40D0-8370-7E1B57852C7F}" type="presParOf" srcId="{1CFA9F69-6413-4E46-9C6C-8035E453B939}" destId="{C39C23A1-67C4-4EF3-9EC6-52CB6A2A8433}" srcOrd="1" destOrd="0" presId="urn:microsoft.com/office/officeart/2018/2/layout/IconCircleList"/>
    <dgm:cxn modelId="{359C50C7-9F44-4A41-BB46-4313357A0939}" type="presParOf" srcId="{1CFA9F69-6413-4E46-9C6C-8035E453B939}" destId="{4B6C2DCF-178A-49E4-B3B5-619F83D28A63}" srcOrd="2" destOrd="0" presId="urn:microsoft.com/office/officeart/2018/2/layout/IconCircleList"/>
    <dgm:cxn modelId="{48846F2C-8E8D-4FC6-A8BD-F4C2AEEF3873}" type="presParOf" srcId="{1CFA9F69-6413-4E46-9C6C-8035E453B939}" destId="{833E3C05-4765-4B2A-98AE-C107197C8FA6}" srcOrd="3" destOrd="0" presId="urn:microsoft.com/office/officeart/2018/2/layout/IconCircleList"/>
    <dgm:cxn modelId="{CCDAEC3C-A1E4-4AF6-AAEC-66AE8747D32C}" type="presParOf" srcId="{D80F1632-4937-4D8D-8211-4DD67D45A8EE}" destId="{9D56FE00-DCAF-428A-8D18-A17A292A442D}" srcOrd="1" destOrd="0" presId="urn:microsoft.com/office/officeart/2018/2/layout/IconCircleList"/>
    <dgm:cxn modelId="{CCC21C45-9859-42D3-9F8F-9D48CAEB0DA0}" type="presParOf" srcId="{D80F1632-4937-4D8D-8211-4DD67D45A8EE}" destId="{E66BB158-B5B1-4338-8D7C-7E48AEC1B6F9}" srcOrd="2" destOrd="0" presId="urn:microsoft.com/office/officeart/2018/2/layout/IconCircleList"/>
    <dgm:cxn modelId="{EFE1F194-C1FD-4A7B-9DD6-5B406D15F960}" type="presParOf" srcId="{E66BB158-B5B1-4338-8D7C-7E48AEC1B6F9}" destId="{F9F60EBB-7923-474B-9C8E-A976A396CB99}" srcOrd="0" destOrd="0" presId="urn:microsoft.com/office/officeart/2018/2/layout/IconCircleList"/>
    <dgm:cxn modelId="{9872A929-8A57-4C66-8A81-DF7B9363B6DF}" type="presParOf" srcId="{E66BB158-B5B1-4338-8D7C-7E48AEC1B6F9}" destId="{A2379381-D052-49E1-9F83-4F814331F3F9}" srcOrd="1" destOrd="0" presId="urn:microsoft.com/office/officeart/2018/2/layout/IconCircleList"/>
    <dgm:cxn modelId="{F7B39F4B-F5B7-4336-AA9D-A72981B54AA9}" type="presParOf" srcId="{E66BB158-B5B1-4338-8D7C-7E48AEC1B6F9}" destId="{6D5FBF7E-7D21-4285-BF85-4CF431185CB8}" srcOrd="2" destOrd="0" presId="urn:microsoft.com/office/officeart/2018/2/layout/IconCircleList"/>
    <dgm:cxn modelId="{C51F9B79-B806-4680-B8AA-CA379AA0F11C}" type="presParOf" srcId="{E66BB158-B5B1-4338-8D7C-7E48AEC1B6F9}" destId="{E73C449D-A8CC-41B2-B338-4FD95C98FC24}" srcOrd="3" destOrd="0" presId="urn:microsoft.com/office/officeart/2018/2/layout/IconCircleList"/>
    <dgm:cxn modelId="{32D9B4B7-45A1-4E41-818D-209207E8F891}" type="presParOf" srcId="{D80F1632-4937-4D8D-8211-4DD67D45A8EE}" destId="{25277F3A-E6D8-4E8C-B3C5-3BEF39F0FD8E}" srcOrd="3" destOrd="0" presId="urn:microsoft.com/office/officeart/2018/2/layout/IconCircleList"/>
    <dgm:cxn modelId="{3A3AF048-EFEF-41BD-8953-D8C179EC59AF}" type="presParOf" srcId="{D80F1632-4937-4D8D-8211-4DD67D45A8EE}" destId="{40C6B7D4-A6F5-481C-B86C-96C242ABEC74}" srcOrd="4" destOrd="0" presId="urn:microsoft.com/office/officeart/2018/2/layout/IconCircleList"/>
    <dgm:cxn modelId="{6D2800EE-0101-44A9-B7DF-2C349B9D6128}" type="presParOf" srcId="{40C6B7D4-A6F5-481C-B86C-96C242ABEC74}" destId="{B8349778-4035-4B2C-8274-33630586DB32}" srcOrd="0" destOrd="0" presId="urn:microsoft.com/office/officeart/2018/2/layout/IconCircleList"/>
    <dgm:cxn modelId="{48B95959-3D71-40F6-B1AE-908BB623E92B}" type="presParOf" srcId="{40C6B7D4-A6F5-481C-B86C-96C242ABEC74}" destId="{41C2BDFF-61B9-47DC-9B8D-E450699501DA}" srcOrd="1" destOrd="0" presId="urn:microsoft.com/office/officeart/2018/2/layout/IconCircleList"/>
    <dgm:cxn modelId="{FE3D4DC5-81A0-4E22-A0FF-8E0B8EC06068}" type="presParOf" srcId="{40C6B7D4-A6F5-481C-B86C-96C242ABEC74}" destId="{9B28F205-47D5-4943-9AF6-B38F21FB223D}" srcOrd="2" destOrd="0" presId="urn:microsoft.com/office/officeart/2018/2/layout/IconCircleList"/>
    <dgm:cxn modelId="{6F9FCEF4-E5B8-4656-9CCB-58E501E04438}" type="presParOf" srcId="{40C6B7D4-A6F5-481C-B86C-96C242ABEC74}" destId="{13B30BB2-F4A0-4A72-9EDC-BC7ECCFDA050}" srcOrd="3" destOrd="0" presId="urn:microsoft.com/office/officeart/2018/2/layout/IconCircleList"/>
    <dgm:cxn modelId="{609A063C-3E95-4A55-BC87-F34679A5C992}" type="presParOf" srcId="{D80F1632-4937-4D8D-8211-4DD67D45A8EE}" destId="{6C0742BC-9AA9-4825-9AD4-5B02466D9F3C}" srcOrd="5" destOrd="0" presId="urn:microsoft.com/office/officeart/2018/2/layout/IconCircleList"/>
    <dgm:cxn modelId="{91840C20-958B-4DC9-A5E8-11700B22EBD3}" type="presParOf" srcId="{D80F1632-4937-4D8D-8211-4DD67D45A8EE}" destId="{C601F757-88DE-46BF-B7AF-E0CE41638BA5}" srcOrd="6" destOrd="0" presId="urn:microsoft.com/office/officeart/2018/2/layout/IconCircleList"/>
    <dgm:cxn modelId="{B397926A-9581-443C-8017-FD35767B8D0E}" type="presParOf" srcId="{C601F757-88DE-46BF-B7AF-E0CE41638BA5}" destId="{A15C9AA4-869B-4F69-91EE-1780BB46AF87}" srcOrd="0" destOrd="0" presId="urn:microsoft.com/office/officeart/2018/2/layout/IconCircleList"/>
    <dgm:cxn modelId="{16FDA3B7-5F91-434D-BCC2-B3E7E6AEE9C7}" type="presParOf" srcId="{C601F757-88DE-46BF-B7AF-E0CE41638BA5}" destId="{789234E4-DBA5-4160-9472-45D627630E08}" srcOrd="1" destOrd="0" presId="urn:microsoft.com/office/officeart/2018/2/layout/IconCircleList"/>
    <dgm:cxn modelId="{1F5BAFAB-4248-4E19-9A3A-B9CECF71D22D}" type="presParOf" srcId="{C601F757-88DE-46BF-B7AF-E0CE41638BA5}" destId="{D2897519-6A09-47E5-B09F-04B723E02BEF}" srcOrd="2" destOrd="0" presId="urn:microsoft.com/office/officeart/2018/2/layout/IconCircleList"/>
    <dgm:cxn modelId="{8C147FBA-5468-4F46-A6C2-F542DEE2C77E}" type="presParOf" srcId="{C601F757-88DE-46BF-B7AF-E0CE41638BA5}" destId="{E2FAFC9B-8B1D-4DC8-ACC6-467C4A83448B}" srcOrd="3" destOrd="0" presId="urn:microsoft.com/office/officeart/2018/2/layout/IconCircleList"/>
    <dgm:cxn modelId="{34302AEE-6F25-44C6-BCBC-E8FE8AC9F677}" type="presParOf" srcId="{D80F1632-4937-4D8D-8211-4DD67D45A8EE}" destId="{51EA953E-D86A-4543-9E03-9FCA3F24E05F}" srcOrd="7" destOrd="0" presId="urn:microsoft.com/office/officeart/2018/2/layout/IconCircleList"/>
    <dgm:cxn modelId="{089437B1-B448-481D-9772-5AEEDF80997C}" type="presParOf" srcId="{D80F1632-4937-4D8D-8211-4DD67D45A8EE}" destId="{81D7D33E-D859-4422-903A-7A4D6B782E24}" srcOrd="8" destOrd="0" presId="urn:microsoft.com/office/officeart/2018/2/layout/IconCircleList"/>
    <dgm:cxn modelId="{73DCA09F-EF89-4FC8-94D4-8070FC5F2761}" type="presParOf" srcId="{81D7D33E-D859-4422-903A-7A4D6B782E24}" destId="{630928AA-5C85-4786-8F44-FF9CBAAFB9F2}" srcOrd="0" destOrd="0" presId="urn:microsoft.com/office/officeart/2018/2/layout/IconCircleList"/>
    <dgm:cxn modelId="{B5D40148-3257-4A9F-858F-7D379F74ED67}" type="presParOf" srcId="{81D7D33E-D859-4422-903A-7A4D6B782E24}" destId="{F5876F5E-5C09-4F6F-83D6-0536990556F8}" srcOrd="1" destOrd="0" presId="urn:microsoft.com/office/officeart/2018/2/layout/IconCircleList"/>
    <dgm:cxn modelId="{DCCB7157-8593-41D1-9B8D-945A65B1AA6B}" type="presParOf" srcId="{81D7D33E-D859-4422-903A-7A4D6B782E24}" destId="{D98C9C9B-A226-43CC-A4D6-19AA23E72849}" srcOrd="2" destOrd="0" presId="urn:microsoft.com/office/officeart/2018/2/layout/IconCircleList"/>
    <dgm:cxn modelId="{26BDA775-DC88-435D-A72E-55C180C73FEF}" type="presParOf" srcId="{81D7D33E-D859-4422-903A-7A4D6B782E24}" destId="{F4FC293D-70BA-4C2F-ADCC-846147643A8C}" srcOrd="3" destOrd="0" presId="urn:microsoft.com/office/officeart/2018/2/layout/IconCircleList"/>
    <dgm:cxn modelId="{D6D9E53D-5740-42F6-96CA-AAC6BD2546B3}" type="presParOf" srcId="{D80F1632-4937-4D8D-8211-4DD67D45A8EE}" destId="{741E6B12-45CA-41E8-9053-80E9A9200860}" srcOrd="9" destOrd="0" presId="urn:microsoft.com/office/officeart/2018/2/layout/IconCircleList"/>
    <dgm:cxn modelId="{E8A04970-5B33-4DD3-8352-513E9219E937}" type="presParOf" srcId="{D80F1632-4937-4D8D-8211-4DD67D45A8EE}" destId="{AC24C5D8-79D1-46B7-9F7C-1C45D6DA9DE0}" srcOrd="10" destOrd="0" presId="urn:microsoft.com/office/officeart/2018/2/layout/IconCircleList"/>
    <dgm:cxn modelId="{5F4B3DDE-354C-446D-B6AF-B9F3DD77A96D}" type="presParOf" srcId="{AC24C5D8-79D1-46B7-9F7C-1C45D6DA9DE0}" destId="{E7E5D464-B731-4944-95C9-01628F045DE0}" srcOrd="0" destOrd="0" presId="urn:microsoft.com/office/officeart/2018/2/layout/IconCircleList"/>
    <dgm:cxn modelId="{050981D3-2B46-4363-B6FC-50ABF013DACD}" type="presParOf" srcId="{AC24C5D8-79D1-46B7-9F7C-1C45D6DA9DE0}" destId="{23E4656D-43BE-447C-A801-C47648A52980}" srcOrd="1" destOrd="0" presId="urn:microsoft.com/office/officeart/2018/2/layout/IconCircleList"/>
    <dgm:cxn modelId="{61F865CF-F5CA-4A98-A9C2-6338A5053F65}" type="presParOf" srcId="{AC24C5D8-79D1-46B7-9F7C-1C45D6DA9DE0}" destId="{68F40603-A64D-4F80-8A46-D82818D94ACA}" srcOrd="2" destOrd="0" presId="urn:microsoft.com/office/officeart/2018/2/layout/IconCircleList"/>
    <dgm:cxn modelId="{48593CF8-F03A-4719-97E1-7D1675E67598}" type="presParOf" srcId="{AC24C5D8-79D1-46B7-9F7C-1C45D6DA9DE0}" destId="{3660F422-08C6-4ACC-AAFF-F0EF9B1C5B61}" srcOrd="3" destOrd="0" presId="urn:microsoft.com/office/officeart/2018/2/layout/IconCircleList"/>
    <dgm:cxn modelId="{E044C0A8-5399-419D-9F0D-FD031FCDB146}" type="presParOf" srcId="{D80F1632-4937-4D8D-8211-4DD67D45A8EE}" destId="{8F7DE0E7-710B-4130-84B9-FAEEC5CFB7AC}" srcOrd="11" destOrd="0" presId="urn:microsoft.com/office/officeart/2018/2/layout/IconCircleList"/>
    <dgm:cxn modelId="{6FDFEB60-CF5D-4173-BBE3-22925156E864}" type="presParOf" srcId="{D80F1632-4937-4D8D-8211-4DD67D45A8EE}" destId="{DE4D7754-E7CC-49E9-844E-12ABFBDAF92A}" srcOrd="12" destOrd="0" presId="urn:microsoft.com/office/officeart/2018/2/layout/IconCircleList"/>
    <dgm:cxn modelId="{3C19A5FA-08D2-4156-BA1B-7488BE668634}" type="presParOf" srcId="{DE4D7754-E7CC-49E9-844E-12ABFBDAF92A}" destId="{549E73C6-8948-4B15-82BE-9ABFEBC00324}" srcOrd="0" destOrd="0" presId="urn:microsoft.com/office/officeart/2018/2/layout/IconCircleList"/>
    <dgm:cxn modelId="{B65058C3-0A25-439C-8D34-EBB61BF62C72}" type="presParOf" srcId="{DE4D7754-E7CC-49E9-844E-12ABFBDAF92A}" destId="{CBFB2163-C817-479B-BC18-4C22B5F8FEF0}" srcOrd="1" destOrd="0" presId="urn:microsoft.com/office/officeart/2018/2/layout/IconCircleList"/>
    <dgm:cxn modelId="{E8450931-2204-4D94-BB87-CE253EBB4670}" type="presParOf" srcId="{DE4D7754-E7CC-49E9-844E-12ABFBDAF92A}" destId="{86E27818-1416-4BF8-BC90-B430E6C598A3}" srcOrd="2" destOrd="0" presId="urn:microsoft.com/office/officeart/2018/2/layout/IconCircleList"/>
    <dgm:cxn modelId="{5D6D15FA-636D-44EE-B7DF-56854AFA8351}" type="presParOf" srcId="{DE4D7754-E7CC-49E9-844E-12ABFBDAF92A}" destId="{7E37C421-5FA4-4B0F-A586-7B3D5D51C249}" srcOrd="3" destOrd="0" presId="urn:microsoft.com/office/officeart/2018/2/layout/IconCircleList"/>
    <dgm:cxn modelId="{2163320E-2BC6-4218-8755-44EF4ACD18C1}" type="presParOf" srcId="{D80F1632-4937-4D8D-8211-4DD67D45A8EE}" destId="{4B8DBD77-0256-4B8F-A608-1791749D5598}" srcOrd="13" destOrd="0" presId="urn:microsoft.com/office/officeart/2018/2/layout/IconCircleList"/>
    <dgm:cxn modelId="{78AD82AF-EEB3-4859-BB43-B5D69CB27706}" type="presParOf" srcId="{D80F1632-4937-4D8D-8211-4DD67D45A8EE}" destId="{A4F3E2A9-31EF-4AF7-87E9-C1A87C91FA58}" srcOrd="14" destOrd="0" presId="urn:microsoft.com/office/officeart/2018/2/layout/IconCircleList"/>
    <dgm:cxn modelId="{97384EC0-4FDF-4BC1-8081-F8A2E4823487}" type="presParOf" srcId="{A4F3E2A9-31EF-4AF7-87E9-C1A87C91FA58}" destId="{D6A6BE20-805C-4D00-A1D6-4348A4935C4E}" srcOrd="0" destOrd="0" presId="urn:microsoft.com/office/officeart/2018/2/layout/IconCircleList"/>
    <dgm:cxn modelId="{8B3052F0-3453-43BF-A467-D2FD4C198A51}" type="presParOf" srcId="{A4F3E2A9-31EF-4AF7-87E9-C1A87C91FA58}" destId="{1AA54001-B362-4BE8-AD7B-F6E8BF266401}" srcOrd="1" destOrd="0" presId="urn:microsoft.com/office/officeart/2018/2/layout/IconCircleList"/>
    <dgm:cxn modelId="{15CD0698-6FF0-497E-8B59-17829121137B}" type="presParOf" srcId="{A4F3E2A9-31EF-4AF7-87E9-C1A87C91FA58}" destId="{A3C84A09-D7BE-4B4B-B484-BBE8CC56581D}" srcOrd="2" destOrd="0" presId="urn:microsoft.com/office/officeart/2018/2/layout/IconCircleList"/>
    <dgm:cxn modelId="{8255811D-589A-4830-82D2-D9963CB1699A}" type="presParOf" srcId="{A4F3E2A9-31EF-4AF7-87E9-C1A87C91FA58}" destId="{A1E6CAD5-05C0-4385-B16E-A8134E7215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281E1-C199-4382-94A6-84B85594172E}">
      <dsp:nvSpPr>
        <dsp:cNvPr id="0" name=""/>
        <dsp:cNvSpPr/>
      </dsp:nvSpPr>
      <dsp:spPr>
        <a:xfrm>
          <a:off x="0" y="707092"/>
          <a:ext cx="11407487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0BDD6-3F3C-472A-9F0B-D15F1DC4A76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E4E6-58CD-4012-81EC-131D1C0D5728}">
      <dsp:nvSpPr>
        <dsp:cNvPr id="0" name=""/>
        <dsp:cNvSpPr/>
      </dsp:nvSpPr>
      <dsp:spPr>
        <a:xfrm>
          <a:off x="1507738" y="707092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Comes from a latin word ‘fidere' which means ‘to trust’; therefore, having self-confidence is having trust in one's self.  </a:t>
          </a:r>
        </a:p>
      </dsp:txBody>
      <dsp:txXfrm>
        <a:off x="1507738" y="707092"/>
        <a:ext cx="9899748" cy="1305401"/>
      </dsp:txXfrm>
    </dsp:sp>
    <dsp:sp modelId="{18EF5282-7274-4A84-BB4F-6AB46F085B92}">
      <dsp:nvSpPr>
        <dsp:cNvPr id="0" name=""/>
        <dsp:cNvSpPr/>
      </dsp:nvSpPr>
      <dsp:spPr>
        <a:xfrm>
          <a:off x="0" y="2338844"/>
          <a:ext cx="11407487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3AAA3-2351-4B6F-8342-DB21116FC3B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720B7-5496-47EF-B60A-1B445A4020AC}">
      <dsp:nvSpPr>
        <dsp:cNvPr id="0" name=""/>
        <dsp:cNvSpPr/>
      </dsp:nvSpPr>
      <dsp:spPr>
        <a:xfrm>
          <a:off x="1507738" y="2338844"/>
          <a:ext cx="989974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a belief in oneself, the conviction that one has the ability to meet life's challenges and to succeed—and the willingness to act accordingly</a:t>
          </a:r>
        </a:p>
      </dsp:txBody>
      <dsp:txXfrm>
        <a:off x="1507738" y="2338844"/>
        <a:ext cx="9899748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68EB-8E06-465C-971E-AD8209308A72}">
      <dsp:nvSpPr>
        <dsp:cNvPr id="0" name=""/>
        <dsp:cNvSpPr/>
      </dsp:nvSpPr>
      <dsp:spPr>
        <a:xfrm>
          <a:off x="0" y="1842"/>
          <a:ext cx="6117335" cy="785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AB85B-D31F-46F2-942B-04E884D3A53C}">
      <dsp:nvSpPr>
        <dsp:cNvPr id="0" name=""/>
        <dsp:cNvSpPr/>
      </dsp:nvSpPr>
      <dsp:spPr>
        <a:xfrm>
          <a:off x="237536" y="178522"/>
          <a:ext cx="431884" cy="431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E6D94-69B5-4BC6-83B4-3194FF2819C1}">
      <dsp:nvSpPr>
        <dsp:cNvPr id="0" name=""/>
        <dsp:cNvSpPr/>
      </dsp:nvSpPr>
      <dsp:spPr>
        <a:xfrm>
          <a:off x="906957" y="1842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Being aware of how can i hold myself and the signals my body language is giving out  </a:t>
          </a:r>
        </a:p>
      </dsp:txBody>
      <dsp:txXfrm>
        <a:off x="906957" y="1842"/>
        <a:ext cx="5210378" cy="785245"/>
      </dsp:txXfrm>
    </dsp:sp>
    <dsp:sp modelId="{E2CA1BA4-CF4E-4A57-8AB9-0E0B31F682A2}">
      <dsp:nvSpPr>
        <dsp:cNvPr id="0" name=""/>
        <dsp:cNvSpPr/>
      </dsp:nvSpPr>
      <dsp:spPr>
        <a:xfrm>
          <a:off x="0" y="983399"/>
          <a:ext cx="6117335" cy="7852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A7A4-6AD5-48B1-89CD-3CF4BB6255AE}">
      <dsp:nvSpPr>
        <dsp:cNvPr id="0" name=""/>
        <dsp:cNvSpPr/>
      </dsp:nvSpPr>
      <dsp:spPr>
        <a:xfrm>
          <a:off x="237536" y="1160079"/>
          <a:ext cx="431884" cy="431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F0BF-E8C9-43F4-8B76-92BDA01CDC40}">
      <dsp:nvSpPr>
        <dsp:cNvPr id="0" name=""/>
        <dsp:cNvSpPr/>
      </dsp:nvSpPr>
      <dsp:spPr>
        <a:xfrm>
          <a:off x="906957" y="983399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Being clear on my views  </a:t>
          </a:r>
        </a:p>
      </dsp:txBody>
      <dsp:txXfrm>
        <a:off x="906957" y="983399"/>
        <a:ext cx="5210378" cy="785245"/>
      </dsp:txXfrm>
    </dsp:sp>
    <dsp:sp modelId="{D3373ADC-7D7A-4A5B-B7D3-B4CA452DCDD1}">
      <dsp:nvSpPr>
        <dsp:cNvPr id="0" name=""/>
        <dsp:cNvSpPr/>
      </dsp:nvSpPr>
      <dsp:spPr>
        <a:xfrm>
          <a:off x="0" y="1964955"/>
          <a:ext cx="6117335" cy="785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BE86E-4A19-4B5E-A6AF-B5C5040C199A}">
      <dsp:nvSpPr>
        <dsp:cNvPr id="0" name=""/>
        <dsp:cNvSpPr/>
      </dsp:nvSpPr>
      <dsp:spPr>
        <a:xfrm>
          <a:off x="237536" y="2141635"/>
          <a:ext cx="431884" cy="431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B55A-1613-4DA9-B1EB-762E0E2D869A}">
      <dsp:nvSpPr>
        <dsp:cNvPr id="0" name=""/>
        <dsp:cNvSpPr/>
      </dsp:nvSpPr>
      <dsp:spPr>
        <a:xfrm>
          <a:off x="906957" y="1964955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Being well prepared  </a:t>
          </a:r>
        </a:p>
      </dsp:txBody>
      <dsp:txXfrm>
        <a:off x="906957" y="1964955"/>
        <a:ext cx="5210378" cy="785245"/>
      </dsp:txXfrm>
    </dsp:sp>
    <dsp:sp modelId="{E703B17D-BDDD-4E0A-842C-39637288014E}">
      <dsp:nvSpPr>
        <dsp:cNvPr id="0" name=""/>
        <dsp:cNvSpPr/>
      </dsp:nvSpPr>
      <dsp:spPr>
        <a:xfrm>
          <a:off x="0" y="2946511"/>
          <a:ext cx="6117335" cy="785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D39C5-346C-4EA1-B856-C6F3D2D8AB24}">
      <dsp:nvSpPr>
        <dsp:cNvPr id="0" name=""/>
        <dsp:cNvSpPr/>
      </dsp:nvSpPr>
      <dsp:spPr>
        <a:xfrm>
          <a:off x="237536" y="3123191"/>
          <a:ext cx="431884" cy="431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0E0AD-AB55-4E94-8AC9-67AE076A9131}">
      <dsp:nvSpPr>
        <dsp:cNvPr id="0" name=""/>
        <dsp:cNvSpPr/>
      </dsp:nvSpPr>
      <dsp:spPr>
        <a:xfrm>
          <a:off x="906957" y="2946511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Being genuine, open and warm  </a:t>
          </a:r>
        </a:p>
      </dsp:txBody>
      <dsp:txXfrm>
        <a:off x="906957" y="2946511"/>
        <a:ext cx="5210378" cy="785245"/>
      </dsp:txXfrm>
    </dsp:sp>
    <dsp:sp modelId="{9AA487B8-C097-4C6A-BE4F-C51AA8242798}">
      <dsp:nvSpPr>
        <dsp:cNvPr id="0" name=""/>
        <dsp:cNvSpPr/>
      </dsp:nvSpPr>
      <dsp:spPr>
        <a:xfrm>
          <a:off x="0" y="3928067"/>
          <a:ext cx="6117335" cy="7852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D002F-C666-46E5-9AEF-AD1EDEC09180}">
      <dsp:nvSpPr>
        <dsp:cNvPr id="0" name=""/>
        <dsp:cNvSpPr/>
      </dsp:nvSpPr>
      <dsp:spPr>
        <a:xfrm>
          <a:off x="237536" y="4104748"/>
          <a:ext cx="431884" cy="431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F839C-D4A4-4215-AAF3-745A6859F331}">
      <dsp:nvSpPr>
        <dsp:cNvPr id="0" name=""/>
        <dsp:cNvSpPr/>
      </dsp:nvSpPr>
      <dsp:spPr>
        <a:xfrm>
          <a:off x="906957" y="3928067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Being authentic  </a:t>
          </a:r>
        </a:p>
      </dsp:txBody>
      <dsp:txXfrm>
        <a:off x="906957" y="3928067"/>
        <a:ext cx="5210378" cy="785245"/>
      </dsp:txXfrm>
    </dsp:sp>
    <dsp:sp modelId="{8B8EAAC0-70A9-4C51-8B31-E96F307FDE6D}">
      <dsp:nvSpPr>
        <dsp:cNvPr id="0" name=""/>
        <dsp:cNvSpPr/>
      </dsp:nvSpPr>
      <dsp:spPr>
        <a:xfrm>
          <a:off x="0" y="4909624"/>
          <a:ext cx="6117335" cy="785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EF4BD-AF8D-47F8-B8FE-3D11835D207C}">
      <dsp:nvSpPr>
        <dsp:cNvPr id="0" name=""/>
        <dsp:cNvSpPr/>
      </dsp:nvSpPr>
      <dsp:spPr>
        <a:xfrm>
          <a:off x="237536" y="5086304"/>
          <a:ext cx="431884" cy="431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D9D46-D5CC-4CD8-88BB-15696AF70C7D}">
      <dsp:nvSpPr>
        <dsp:cNvPr id="0" name=""/>
        <dsp:cNvSpPr/>
      </dsp:nvSpPr>
      <dsp:spPr>
        <a:xfrm>
          <a:off x="906957" y="4909624"/>
          <a:ext cx="5210378" cy="78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5" tIns="83105" rIns="83105" bIns="8310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Starting communication with a strong, confident ‘I’ statement</a:t>
          </a:r>
        </a:p>
      </dsp:txBody>
      <dsp:txXfrm>
        <a:off x="906957" y="4909624"/>
        <a:ext cx="5210378" cy="785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A4D4-A449-48E6-8702-E486173EAC25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C23A1-67C4-4EF3-9EC6-52CB6A2A8433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3C05-4765-4B2A-98AE-C107197C8FA6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Expressing what i am passionate for so it inspires and motivates others  </a:t>
          </a:r>
        </a:p>
      </dsp:txBody>
      <dsp:txXfrm>
        <a:off x="1172126" y="90072"/>
        <a:ext cx="2114937" cy="897246"/>
      </dsp:txXfrm>
    </dsp:sp>
    <dsp:sp modelId="{F9F60EBB-7923-474B-9C8E-A976A396CB99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79381-D052-49E1-9F83-4F814331F3F9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449D-A8CC-41B2-B338-4FD95C98FC24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confident and assertive language. </a:t>
          </a:r>
        </a:p>
      </dsp:txBody>
      <dsp:txXfrm>
        <a:off x="4745088" y="90072"/>
        <a:ext cx="2114937" cy="897246"/>
      </dsp:txXfrm>
    </dsp:sp>
    <dsp:sp modelId="{B8349778-4035-4B2C-8274-33630586DB32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2BDFF-61B9-47DC-9B8D-E450699501DA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0BB2-F4A0-4A72-9EDC-BC7ECCFDA050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 phrases such as ‘sorry for raising this’, ‘I’m not sure’ and ‘this may not be important’.  </a:t>
          </a:r>
        </a:p>
      </dsp:txBody>
      <dsp:txXfrm>
        <a:off x="8318049" y="90072"/>
        <a:ext cx="2114937" cy="897246"/>
      </dsp:txXfrm>
    </dsp:sp>
    <dsp:sp modelId="{A15C9AA4-869B-4F69-91EE-1780BB46AF87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34E4-DBA5-4160-9472-45D627630E0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AFC9B-8B1D-4DC8-ACC6-467C4A83448B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Being clear, concise and impactful  </a:t>
          </a:r>
        </a:p>
      </dsp:txBody>
      <dsp:txXfrm>
        <a:off x="1172126" y="1727045"/>
        <a:ext cx="2114937" cy="897246"/>
      </dsp:txXfrm>
    </dsp:sp>
    <dsp:sp modelId="{630928AA-5C85-4786-8F44-FF9CBAAFB9F2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76F5E-5C09-4F6F-83D6-0536990556F8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C293D-70BA-4C2F-ADCC-846147643A8C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Displaying positive body language at all the times  </a:t>
          </a:r>
        </a:p>
      </dsp:txBody>
      <dsp:txXfrm>
        <a:off x="4745088" y="1727045"/>
        <a:ext cx="2114937" cy="897246"/>
      </dsp:txXfrm>
    </dsp:sp>
    <dsp:sp modelId="{E7E5D464-B731-4944-95C9-01628F045DE0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4656D-43BE-447C-A801-C47648A52980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0F422-08C6-4ACC-AAFF-F0EF9B1C5B61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Being adequately prepared to enhance my credibility and demonstrate importance of the topic to me  </a:t>
          </a:r>
        </a:p>
      </dsp:txBody>
      <dsp:txXfrm>
        <a:off x="8318049" y="1727045"/>
        <a:ext cx="2114937" cy="897246"/>
      </dsp:txXfrm>
    </dsp:sp>
    <dsp:sp modelId="{549E73C6-8948-4B15-82BE-9ABFEBC00324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2163-C817-479B-BC18-4C22B5F8FEF0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7C421-5FA4-4B0F-A586-7B3D5D51C249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Identifying as many opportunities as possible to share my ideas, views and questions  </a:t>
          </a:r>
        </a:p>
      </dsp:txBody>
      <dsp:txXfrm>
        <a:off x="1172126" y="3364019"/>
        <a:ext cx="2114937" cy="897246"/>
      </dsp:txXfrm>
    </dsp:sp>
    <dsp:sp modelId="{D6A6BE20-805C-4D00-A1D6-4348A4935C4E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54001-B362-4BE8-AD7B-F6E8BF266401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6CAD5-05C0-4385-B16E-A8134E72152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Believing that my voice is valuable and the organization wants to hear it</a:t>
          </a:r>
        </a:p>
      </dsp:txBody>
      <dsp:txXfrm>
        <a:off x="4745088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5161-678E-44F3-8FD7-B30E16F2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Then confidently bring my voice to the Microsoft table by: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AC483-08CC-4DE6-9363-A55843367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32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97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group of people standing in front of a computer&#10;&#10;Description automatically generated">
            <a:extLst>
              <a:ext uri="{FF2B5EF4-FFF2-40B4-BE49-F238E27FC236}">
                <a16:creationId xmlns:a16="http://schemas.microsoft.com/office/drawing/2014/main" id="{0E85BC07-0378-40BF-846E-A0D3CF635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6" r="2920" b="-1"/>
          <a:stretch/>
        </p:blipFill>
        <p:spPr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7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452120" indent="-452120" algn="ctr"/>
            <a:r>
              <a:rPr lang="en-US" sz="2200" b="1">
                <a:solidFill>
                  <a:srgbClr val="080808"/>
                </a:solidFill>
              </a:rPr>
              <a:t>1. What is confidence and why is it important to demonstrate it in the workplace?</a:t>
            </a:r>
            <a:endParaRPr lang="en-US" sz="2200">
              <a:solidFill>
                <a:srgbClr val="08080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E602-74EF-409E-B82A-28EA1476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  <a:cs typeface="Calibri Light"/>
              </a:rPr>
              <a:t>What is confidence?</a:t>
            </a:r>
            <a:endParaRPr lang="en-US" sz="540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6E7530-A328-4957-850D-F83A08AE0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17050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5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7264E-503C-459E-AB84-88271CC7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  <a:cs typeface="Calibri Light"/>
              </a:rPr>
              <a:t>Why it is important to demonstrate in the workplace?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801C-BF4C-4E70-B657-381D07BE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Gain credibility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 Make a strong first impression 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Deal with pressure 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Tackle personal and professional challenges 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Put others at ease 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Be taken more seriously if your words and action have conviction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Experience more as you’re more likely to engage in challenging, but manageable projects  </a:t>
            </a:r>
          </a:p>
          <a:p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Push the boundary of your comfort zone and increase your performance  Communicate more effectively, as confidence allows you to speak concisely and with clarity. </a:t>
            </a:r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Microsoft Virtual Internship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407988" indent="-407988" algn="ctr"/>
            <a:r>
              <a:rPr lang="en-US" sz="28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C3642-4F86-47C8-9D6D-F29475B7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I chose Satya Nadella as the person who demonstrates confidence because he…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EC4D-8BAB-483D-B613-D54701CF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Believes in himself and his ideas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Obtains his happiness from within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Is grateful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Exercises to help focus the mind and keep fit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Is always positive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Is very prepared for everything 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Never gives up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0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2335041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07988" indent="-407988" algn="r"/>
            <a:r>
              <a:rPr lang="en-US" sz="3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How can you demonstrate confidence and bring your voice to the table at Microsoft?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07" y="1414297"/>
            <a:ext cx="3842778" cy="4896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Virtual Internship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1167520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686414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C07B9-8EA9-4172-BE45-9ECCA508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ea typeface="+mj-lt"/>
                <a:cs typeface="+mj-lt"/>
              </a:rPr>
              <a:t>Start by building confidence through: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FBE3-4AE4-433E-860A-845E62A90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Identifying strengths and capitalizing on them 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Identifying weaknesses and working on them 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Identifying what is most important to me  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Undertaking activities that develop mental and physical energy 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Believing in myself 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Replacing negative self-talk with positive inner dialogue 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Asking for help and guidance  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43A1E-3163-410F-B839-290946F5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Then practice demonstrating more confidence by:</a:t>
            </a:r>
            <a:endParaRPr lang="en-US" sz="4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3ACB9-786D-4C6F-A863-5BEACBADC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396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18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Bringing your professional voice to the Microsoft table</vt:lpstr>
      <vt:lpstr>1. What is confidence and why is it important to demonstrate it in the workplace?</vt:lpstr>
      <vt:lpstr>What is confidence?</vt:lpstr>
      <vt:lpstr>Why it is important to demonstrate in the workplace?</vt:lpstr>
      <vt:lpstr>2. Think of a friend, colleague or leader who demonstrates confidence. What are the key characteristics that this person demonstrates?</vt:lpstr>
      <vt:lpstr>I chose Satya Nadella as the person who demonstrates confidence because he…</vt:lpstr>
      <vt:lpstr>3. How can you demonstrate confidence and bring your voice to the table at Microsoft? </vt:lpstr>
      <vt:lpstr>Start by building confidence through:</vt:lpstr>
      <vt:lpstr>Then practice demonstrating more confidence by:</vt:lpstr>
      <vt:lpstr>Then confidently bring my voice to the Microsoft table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Trudy Webb</cp:lastModifiedBy>
  <cp:revision>134</cp:revision>
  <dcterms:created xsi:type="dcterms:W3CDTF">2020-06-10T01:59:38Z</dcterms:created>
  <dcterms:modified xsi:type="dcterms:W3CDTF">2020-06-29T12:14:47Z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