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74" r:id="rId2"/>
  </p:sldMasterIdLst>
  <p:notesMasterIdLst>
    <p:notesMasterId r:id="rId1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9144000" cy="5143500" type="screen16x9"/>
  <p:notesSz cx="6858000" cy="9144000"/>
  <p:embeddedFontLst>
    <p:embeddedFont>
      <p:font typeface="Lato" panose="020F0502020204030203" pitchFamily="34" charset="0"/>
      <p:regular r:id="rId13"/>
      <p:bold r:id="rId14"/>
      <p:italic r:id="rId15"/>
      <p:boldItalic r:id="rId16"/>
    </p:embeddedFont>
    <p:embeddedFont>
      <p:font typeface="Lato Black" panose="020F0502020204030203" pitchFamily="34" charset="0"/>
      <p:bold r:id="rId17"/>
      <p:boldItalic r:id="rId18"/>
    </p:embeddedFont>
    <p:embeddedFont>
      <p:font typeface="Trebuchet MS" panose="020B0603020202020204" pitchFamily="34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3" roundtripDataSignature="AMtx7mg4ID0MW+58A5oAZz0iuzSAYbU9/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font" Target="fonts/font9.fntdata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font" Target="fonts/font3.fntdata"/><Relationship Id="rId23" Type="http://customschemas.google.com/relationships/presentationmetadata" Target="metadata"/><Relationship Id="rId10" Type="http://schemas.openxmlformats.org/officeDocument/2006/relationships/slide" Target="slides/slide8.xml"/><Relationship Id="rId19" Type="http://schemas.openxmlformats.org/officeDocument/2006/relationships/font" Target="fonts/font7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6" name="Google Shape;33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5" name="Google Shape;34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1" name="Google Shape;35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7" name="Google Shape;357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3" name="Google Shape;36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9" name="Google Shape;369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5" name="Google Shape;375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1" name="Google Shape;381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7" name="Google Shape;387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11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pic>
        <p:nvPicPr>
          <p:cNvPr id="10" name="Google Shape;10;p1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11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11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 Title + Body">
  <p:cSld name="CUSTOM_2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2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71" name="Google Shape;71;p22"/>
          <p:cNvSpPr txBox="1">
            <a:spLocks noGrp="1"/>
          </p:cNvSpPr>
          <p:nvPr>
            <p:ph type="subTitle" idx="1"/>
          </p:nvPr>
        </p:nvSpPr>
        <p:spPr>
          <a:xfrm>
            <a:off x="503872" y="787525"/>
            <a:ext cx="38847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2"/>
          <p:cNvSpPr txBox="1">
            <a:spLocks noGrp="1"/>
          </p:cNvSpPr>
          <p:nvPr>
            <p:ph type="body" idx="2"/>
          </p:nvPr>
        </p:nvSpPr>
        <p:spPr>
          <a:xfrm>
            <a:off x="512875" y="1380050"/>
            <a:ext cx="8093100" cy="329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73" name="Google Shape;73;p2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22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22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Body + Caption">
  <p:cSld name="CUSTOM_2_1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3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78" name="Google Shape;78;p23"/>
          <p:cNvSpPr txBox="1">
            <a:spLocks noGrp="1"/>
          </p:cNvSpPr>
          <p:nvPr>
            <p:ph type="subTitle" idx="1"/>
          </p:nvPr>
        </p:nvSpPr>
        <p:spPr>
          <a:xfrm>
            <a:off x="503876" y="4245750"/>
            <a:ext cx="53844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 b="1"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b="1"/>
            </a:lvl9pPr>
          </a:lstStyle>
          <a:p>
            <a:endParaRPr/>
          </a:p>
        </p:txBody>
      </p:sp>
      <p:sp>
        <p:nvSpPr>
          <p:cNvPr id="79" name="Google Shape;79;p23"/>
          <p:cNvSpPr txBox="1">
            <a:spLocks noGrp="1"/>
          </p:cNvSpPr>
          <p:nvPr>
            <p:ph type="body" idx="2"/>
          </p:nvPr>
        </p:nvSpPr>
        <p:spPr>
          <a:xfrm>
            <a:off x="512875" y="902725"/>
            <a:ext cx="8002500" cy="299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80" name="Google Shape;80;p2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23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23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Box">
  <p:cSld name="CUSTOM_2_1_2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4"/>
          <p:cNvSpPr txBox="1">
            <a:spLocks noGrp="1"/>
          </p:cNvSpPr>
          <p:nvPr>
            <p:ph type="body" idx="1"/>
          </p:nvPr>
        </p:nvSpPr>
        <p:spPr>
          <a:xfrm>
            <a:off x="512875" y="293121"/>
            <a:ext cx="8002500" cy="441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85" name="Google Shape;85;p2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24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24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Body">
  <p:cSld name="CUSTOM_2_1_1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5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90" name="Google Shape;90;p25"/>
          <p:cNvSpPr txBox="1">
            <a:spLocks noGrp="1"/>
          </p:cNvSpPr>
          <p:nvPr>
            <p:ph type="body" idx="1"/>
          </p:nvPr>
        </p:nvSpPr>
        <p:spPr>
          <a:xfrm>
            <a:off x="512875" y="1055125"/>
            <a:ext cx="8002500" cy="360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91" name="Google Shape;91;p2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25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25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Top - Text Bottom">
  <p:cSld name="CUSTOM_2_1_1_1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6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96" name="Google Shape;96;p26"/>
          <p:cNvSpPr txBox="1">
            <a:spLocks noGrp="1"/>
          </p:cNvSpPr>
          <p:nvPr>
            <p:ph type="body" idx="1"/>
          </p:nvPr>
        </p:nvSpPr>
        <p:spPr>
          <a:xfrm>
            <a:off x="512875" y="2890075"/>
            <a:ext cx="8002500" cy="18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97" name="Google Shape;97;p2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26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26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728">
          <p15:clr>
            <a:srgbClr val="FA7B17"/>
          </p15:clr>
        </p15:guide>
        <p15:guide id="2" orient="horz" pos="576">
          <p15:clr>
            <a:srgbClr val="FA7B17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Text 1" type="secHead">
  <p:cSld name="SECTION_HEADER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7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02" name="Google Shape;102;p27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1" i="0" u="none" strike="noStrike" cap="none">
                <a:solidFill>
                  <a:srgbClr val="0A1852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1" i="0" u="none" strike="noStrike" cap="none">
                <a:solidFill>
                  <a:srgbClr val="0A1852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1" i="0" u="none" strike="noStrike" cap="none">
              <a:solidFill>
                <a:srgbClr val="0A185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 Title + 2 Images Grey">
  <p:cSld name="TITLE_ONLY_1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8"/>
          <p:cNvSpPr/>
          <p:nvPr/>
        </p:nvSpPr>
        <p:spPr>
          <a:xfrm>
            <a:off x="2100" y="-125"/>
            <a:ext cx="9144000" cy="1686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28"/>
          <p:cNvSpPr txBox="1">
            <a:spLocks noGrp="1"/>
          </p:cNvSpPr>
          <p:nvPr>
            <p:ph type="title"/>
          </p:nvPr>
        </p:nvSpPr>
        <p:spPr>
          <a:xfrm>
            <a:off x="494617" y="3819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pic>
        <p:nvPicPr>
          <p:cNvPr id="106" name="Google Shape;106;p2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28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28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9" name="Google Shape;109;p28"/>
          <p:cNvSpPr txBox="1">
            <a:spLocks noGrp="1"/>
          </p:cNvSpPr>
          <p:nvPr>
            <p:ph type="subTitle" idx="1"/>
          </p:nvPr>
        </p:nvSpPr>
        <p:spPr>
          <a:xfrm>
            <a:off x="503874" y="939925"/>
            <a:ext cx="36030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881">
          <p15:clr>
            <a:srgbClr val="FA7B17"/>
          </p15:clr>
        </p15:guide>
        <p15:guide id="2" orient="horz" pos="1063">
          <p15:clr>
            <a:srgbClr val="FA7B17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 Title + 3 Images Grey">
  <p:cSld name="TITLE_ONLY_1_1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9"/>
          <p:cNvSpPr/>
          <p:nvPr/>
        </p:nvSpPr>
        <p:spPr>
          <a:xfrm>
            <a:off x="2100" y="-125"/>
            <a:ext cx="9144000" cy="1686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29"/>
          <p:cNvSpPr txBox="1">
            <a:spLocks noGrp="1"/>
          </p:cNvSpPr>
          <p:nvPr>
            <p:ph type="title"/>
          </p:nvPr>
        </p:nvSpPr>
        <p:spPr>
          <a:xfrm>
            <a:off x="494617" y="3819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pic>
        <p:nvPicPr>
          <p:cNvPr id="113" name="Google Shape;113;p2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29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29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6" name="Google Shape;116;p29"/>
          <p:cNvSpPr txBox="1">
            <a:spLocks noGrp="1"/>
          </p:cNvSpPr>
          <p:nvPr>
            <p:ph type="subTitle" idx="1"/>
          </p:nvPr>
        </p:nvSpPr>
        <p:spPr>
          <a:xfrm>
            <a:off x="503873" y="939925"/>
            <a:ext cx="37650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1915">
          <p15:clr>
            <a:srgbClr val="FA7B17"/>
          </p15:clr>
        </p15:guide>
        <p15:guide id="2" orient="horz" pos="1063">
          <p15:clr>
            <a:srgbClr val="FA7B17"/>
          </p15:clr>
        </p15:guide>
        <p15:guide id="3" pos="3845">
          <p15:clr>
            <a:srgbClr val="FA7B17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 Title + 1 Image Grey">
  <p:cSld name="TITLE_ONLY_1_1_1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30"/>
          <p:cNvSpPr/>
          <p:nvPr/>
        </p:nvSpPr>
        <p:spPr>
          <a:xfrm>
            <a:off x="2100" y="-125"/>
            <a:ext cx="9144000" cy="1686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30"/>
          <p:cNvSpPr txBox="1">
            <a:spLocks noGrp="1"/>
          </p:cNvSpPr>
          <p:nvPr>
            <p:ph type="title"/>
          </p:nvPr>
        </p:nvSpPr>
        <p:spPr>
          <a:xfrm>
            <a:off x="494617" y="3819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pic>
        <p:nvPicPr>
          <p:cNvPr id="120" name="Google Shape;120;p3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30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30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3" name="Google Shape;123;p30"/>
          <p:cNvSpPr txBox="1">
            <a:spLocks noGrp="1"/>
          </p:cNvSpPr>
          <p:nvPr>
            <p:ph type="subTitle" idx="1"/>
          </p:nvPr>
        </p:nvSpPr>
        <p:spPr>
          <a:xfrm>
            <a:off x="503874" y="939925"/>
            <a:ext cx="34821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63">
          <p15:clr>
            <a:srgbClr val="FA7B17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 Title + 2 Images India Ink">
  <p:cSld name="TITLE_ONLY_1_2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31"/>
          <p:cNvSpPr/>
          <p:nvPr/>
        </p:nvSpPr>
        <p:spPr>
          <a:xfrm>
            <a:off x="2100" y="-125"/>
            <a:ext cx="9144000" cy="1686900"/>
          </a:xfrm>
          <a:prstGeom prst="rect">
            <a:avLst/>
          </a:prstGeom>
          <a:solidFill>
            <a:srgbClr val="1F1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31"/>
          <p:cNvSpPr txBox="1">
            <a:spLocks noGrp="1"/>
          </p:cNvSpPr>
          <p:nvPr>
            <p:ph type="title"/>
          </p:nvPr>
        </p:nvSpPr>
        <p:spPr>
          <a:xfrm>
            <a:off x="494617" y="3819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pic>
        <p:nvPicPr>
          <p:cNvPr id="127" name="Google Shape;127;p3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31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31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0" name="Google Shape;130;p31"/>
          <p:cNvSpPr txBox="1">
            <a:spLocks noGrp="1"/>
          </p:cNvSpPr>
          <p:nvPr>
            <p:ph type="subTitle" idx="1"/>
          </p:nvPr>
        </p:nvSpPr>
        <p:spPr>
          <a:xfrm>
            <a:off x="503873" y="939925"/>
            <a:ext cx="36633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881">
          <p15:clr>
            <a:srgbClr val="FA7B17"/>
          </p15:clr>
        </p15:guide>
        <p15:guide id="2" orient="horz" pos="1063">
          <p15:clr>
            <a:srgbClr val="FA7B17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Option 1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oogle Shape;14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4969025"/>
            <a:ext cx="9144000" cy="174475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14"/>
          <p:cNvSpPr txBox="1">
            <a:spLocks noGrp="1"/>
          </p:cNvSpPr>
          <p:nvPr>
            <p:ph type="title"/>
          </p:nvPr>
        </p:nvSpPr>
        <p:spPr>
          <a:xfrm>
            <a:off x="338275" y="1916925"/>
            <a:ext cx="8649300" cy="8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8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4"/>
          <p:cNvSpPr txBox="1">
            <a:spLocks noGrp="1"/>
          </p:cNvSpPr>
          <p:nvPr>
            <p:ph type="subTitle" idx="1"/>
          </p:nvPr>
        </p:nvSpPr>
        <p:spPr>
          <a:xfrm>
            <a:off x="339712" y="2750625"/>
            <a:ext cx="4559100" cy="37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17" name="Google Shape;17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53016" y="909925"/>
            <a:ext cx="1260844" cy="3152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 Title + 3 Images India Ink">
  <p:cSld name="TITLE_ONLY_1_1_2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Google Shape;132;p3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32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32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5" name="Google Shape;135;p32"/>
          <p:cNvSpPr/>
          <p:nvPr/>
        </p:nvSpPr>
        <p:spPr>
          <a:xfrm>
            <a:off x="2100" y="-125"/>
            <a:ext cx="9144000" cy="1686900"/>
          </a:xfrm>
          <a:prstGeom prst="rect">
            <a:avLst/>
          </a:prstGeom>
          <a:solidFill>
            <a:srgbClr val="1F1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32"/>
          <p:cNvSpPr txBox="1">
            <a:spLocks noGrp="1"/>
          </p:cNvSpPr>
          <p:nvPr>
            <p:ph type="title"/>
          </p:nvPr>
        </p:nvSpPr>
        <p:spPr>
          <a:xfrm>
            <a:off x="494617" y="3819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37" name="Google Shape;137;p32"/>
          <p:cNvSpPr txBox="1">
            <a:spLocks noGrp="1"/>
          </p:cNvSpPr>
          <p:nvPr>
            <p:ph type="subTitle" idx="1"/>
          </p:nvPr>
        </p:nvSpPr>
        <p:spPr>
          <a:xfrm>
            <a:off x="503874" y="939925"/>
            <a:ext cx="35022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1915">
          <p15:clr>
            <a:srgbClr val="FA7B17"/>
          </p15:clr>
        </p15:guide>
        <p15:guide id="2" orient="horz" pos="1063">
          <p15:clr>
            <a:srgbClr val="FA7B17"/>
          </p15:clr>
        </p15:guide>
        <p15:guide id="3" pos="3845">
          <p15:clr>
            <a:srgbClr val="FA7B17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 Title + 1 Image India Ink">
  <p:cSld name="TITLE_ONLY_1_1_1_1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139;p3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33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33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2" name="Google Shape;142;p33"/>
          <p:cNvSpPr/>
          <p:nvPr/>
        </p:nvSpPr>
        <p:spPr>
          <a:xfrm>
            <a:off x="2100" y="-125"/>
            <a:ext cx="9144000" cy="1686900"/>
          </a:xfrm>
          <a:prstGeom prst="rect">
            <a:avLst/>
          </a:prstGeom>
          <a:solidFill>
            <a:srgbClr val="1F1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33"/>
          <p:cNvSpPr txBox="1">
            <a:spLocks noGrp="1"/>
          </p:cNvSpPr>
          <p:nvPr>
            <p:ph type="title"/>
          </p:nvPr>
        </p:nvSpPr>
        <p:spPr>
          <a:xfrm>
            <a:off x="494617" y="3819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44" name="Google Shape;144;p33"/>
          <p:cNvSpPr txBox="1">
            <a:spLocks noGrp="1"/>
          </p:cNvSpPr>
          <p:nvPr>
            <p:ph type="subTitle" idx="1"/>
          </p:nvPr>
        </p:nvSpPr>
        <p:spPr>
          <a:xfrm>
            <a:off x="503874" y="939925"/>
            <a:ext cx="35829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63">
          <p15:clr>
            <a:srgbClr val="FA7B17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34"/>
          <p:cNvSpPr/>
          <p:nvPr/>
        </p:nvSpPr>
        <p:spPr>
          <a:xfrm>
            <a:off x="21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34"/>
          <p:cNvSpPr txBox="1">
            <a:spLocks noGrp="1"/>
          </p:cNvSpPr>
          <p:nvPr>
            <p:ph type="title"/>
          </p:nvPr>
        </p:nvSpPr>
        <p:spPr>
          <a:xfrm>
            <a:off x="265500" y="11569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48" name="Google Shape;148;p34"/>
          <p:cNvSpPr txBox="1">
            <a:spLocks noGrp="1"/>
          </p:cNvSpPr>
          <p:nvPr>
            <p:ph type="subTitle" idx="1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F50"/>
              </a:buClr>
              <a:buSzPts val="2000"/>
              <a:buNone/>
              <a:defRPr sz="2000" b="1">
                <a:solidFill>
                  <a:srgbClr val="1F1F50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49" name="Google Shape;149;p34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50" name="Google Shape;150;p34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34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5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F50"/>
              </a:buClr>
              <a:buSzPts val="1800"/>
              <a:buNone/>
              <a:defRPr b="1">
                <a:solidFill>
                  <a:srgbClr val="1F1F50"/>
                </a:solidFill>
              </a:defRPr>
            </a:lvl1pPr>
          </a:lstStyle>
          <a:p>
            <a:endParaRPr/>
          </a:p>
        </p:txBody>
      </p:sp>
      <p:pic>
        <p:nvPicPr>
          <p:cNvPr id="154" name="Google Shape;154;p3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35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35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Jodhpur">
  <p:cSld name="CUSTOM_8">
    <p:bg>
      <p:bgPr>
        <a:solidFill>
          <a:srgbClr val="1B2E85"/>
        </a:solidFill>
        <a:effectLst/>
      </p:bgPr>
    </p:bg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6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1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1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1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Indus">
  <p:cSld name="CUSTOM_10"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7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1" i="0" u="none" strike="noStrike" cap="none">
                <a:solidFill>
                  <a:srgbClr val="141414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1" i="0" u="none" strike="noStrike" cap="none">
                <a:solidFill>
                  <a:srgbClr val="141414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1" i="0" u="none" strike="noStrike" cap="none">
              <a:solidFill>
                <a:srgbClr val="141414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Option 1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3"/>
          <p:cNvSpPr txBox="1">
            <a:spLocks noGrp="1"/>
          </p:cNvSpPr>
          <p:nvPr>
            <p:ph type="title"/>
          </p:nvPr>
        </p:nvSpPr>
        <p:spPr>
          <a:xfrm>
            <a:off x="338275" y="1916925"/>
            <a:ext cx="8649300" cy="8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8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6" name="Google Shape;166;p13"/>
          <p:cNvSpPr txBox="1">
            <a:spLocks noGrp="1"/>
          </p:cNvSpPr>
          <p:nvPr>
            <p:ph type="subTitle" idx="1"/>
          </p:nvPr>
        </p:nvSpPr>
        <p:spPr>
          <a:xfrm>
            <a:off x="339712" y="2750625"/>
            <a:ext cx="4559100" cy="37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167" name="Google Shape;167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1438" y="509891"/>
            <a:ext cx="1356876" cy="3392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8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70" name="Google Shape;170;p38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38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72" name="Google Shape;172;p3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inal Slide with Message">
  <p:cSld name="TITLE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9"/>
          <p:cNvSpPr txBox="1">
            <a:spLocks noGrp="1"/>
          </p:cNvSpPr>
          <p:nvPr>
            <p:ph type="title"/>
          </p:nvPr>
        </p:nvSpPr>
        <p:spPr>
          <a:xfrm>
            <a:off x="338275" y="2602725"/>
            <a:ext cx="8649300" cy="8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inal Slide with Message + Signature">
  <p:cSld name="TITLE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40"/>
          <p:cNvSpPr txBox="1">
            <a:spLocks noGrp="1"/>
          </p:cNvSpPr>
          <p:nvPr>
            <p:ph type="title"/>
          </p:nvPr>
        </p:nvSpPr>
        <p:spPr>
          <a:xfrm>
            <a:off x="338275" y="2602725"/>
            <a:ext cx="8649300" cy="8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40"/>
          <p:cNvSpPr txBox="1">
            <a:spLocks noGrp="1"/>
          </p:cNvSpPr>
          <p:nvPr>
            <p:ph type="subTitle" idx="1"/>
          </p:nvPr>
        </p:nvSpPr>
        <p:spPr>
          <a:xfrm>
            <a:off x="349777" y="3284025"/>
            <a:ext cx="4559100" cy="37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inal Slide with Message">
  <p:cSld name="TITLE_1">
    <p:bg>
      <p:bgPr>
        <a:solidFill>
          <a:srgbClr val="1F1F50"/>
        </a:solidFill>
        <a:effectLst/>
      </p:bgPr>
    </p:bg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5"/>
          <p:cNvSpPr txBox="1">
            <a:spLocks noGrp="1"/>
          </p:cNvSpPr>
          <p:nvPr>
            <p:ph type="title"/>
          </p:nvPr>
        </p:nvSpPr>
        <p:spPr>
          <a:xfrm>
            <a:off x="338275" y="2602725"/>
            <a:ext cx="8649300" cy="8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inal Static Logo">
  <p:cSld name="TITLE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" name="Google Shape;179;p4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619500" y="2095500"/>
            <a:ext cx="1905000" cy="47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Left - Text Right">
  <p:cSld name="CUSTOM"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42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42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3" name="Google Shape;183;p42"/>
          <p:cNvSpPr txBox="1">
            <a:spLocks noGrp="1"/>
          </p:cNvSpPr>
          <p:nvPr>
            <p:ph type="title"/>
          </p:nvPr>
        </p:nvSpPr>
        <p:spPr>
          <a:xfrm>
            <a:off x="3720884" y="229550"/>
            <a:ext cx="52836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84" name="Google Shape;184;p42"/>
          <p:cNvSpPr txBox="1">
            <a:spLocks noGrp="1"/>
          </p:cNvSpPr>
          <p:nvPr>
            <p:ph type="subTitle" idx="1"/>
          </p:nvPr>
        </p:nvSpPr>
        <p:spPr>
          <a:xfrm>
            <a:off x="3730147" y="787525"/>
            <a:ext cx="41511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5" name="Google Shape;185;p42"/>
          <p:cNvSpPr txBox="1">
            <a:spLocks noGrp="1"/>
          </p:cNvSpPr>
          <p:nvPr>
            <p:ph type="body" idx="2"/>
          </p:nvPr>
        </p:nvSpPr>
        <p:spPr>
          <a:xfrm>
            <a:off x="3739151" y="1303850"/>
            <a:ext cx="51615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186" name="Google Shape;186;p4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269">
          <p15:clr>
            <a:srgbClr val="FA7B17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Right - Text Left">
  <p:cSld name="CUSTOM_11"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43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43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0" name="Google Shape;190;p43"/>
          <p:cNvSpPr txBox="1">
            <a:spLocks noGrp="1"/>
          </p:cNvSpPr>
          <p:nvPr>
            <p:ph type="title"/>
          </p:nvPr>
        </p:nvSpPr>
        <p:spPr>
          <a:xfrm>
            <a:off x="494625" y="229550"/>
            <a:ext cx="4900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91" name="Google Shape;191;p43"/>
          <p:cNvSpPr txBox="1">
            <a:spLocks noGrp="1"/>
          </p:cNvSpPr>
          <p:nvPr>
            <p:ph type="subTitle" idx="1"/>
          </p:nvPr>
        </p:nvSpPr>
        <p:spPr>
          <a:xfrm>
            <a:off x="503875" y="787525"/>
            <a:ext cx="48912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2" name="Google Shape;192;p43"/>
          <p:cNvSpPr txBox="1">
            <a:spLocks noGrp="1"/>
          </p:cNvSpPr>
          <p:nvPr>
            <p:ph type="body" idx="2"/>
          </p:nvPr>
        </p:nvSpPr>
        <p:spPr>
          <a:xfrm>
            <a:off x="512875" y="1456250"/>
            <a:ext cx="48318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193" name="Google Shape;193;p4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6" y="4949090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491">
          <p15:clr>
            <a:srgbClr val="FA7B17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Columns">
  <p:cSld name="CUSTOM_1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44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96" name="Google Shape;196;p44"/>
          <p:cNvSpPr txBox="1">
            <a:spLocks noGrp="1"/>
          </p:cNvSpPr>
          <p:nvPr>
            <p:ph type="subTitle" idx="1"/>
          </p:nvPr>
        </p:nvSpPr>
        <p:spPr>
          <a:xfrm>
            <a:off x="491800" y="1128750"/>
            <a:ext cx="35532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pic>
        <p:nvPicPr>
          <p:cNvPr id="197" name="Google Shape;197;p4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44"/>
          <p:cNvSpPr txBox="1">
            <a:spLocks noGrp="1"/>
          </p:cNvSpPr>
          <p:nvPr>
            <p:ph type="body" idx="2"/>
          </p:nvPr>
        </p:nvSpPr>
        <p:spPr>
          <a:xfrm>
            <a:off x="497525" y="1679525"/>
            <a:ext cx="3714000" cy="304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9" name="Google Shape;199;p44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44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1" name="Google Shape;201;p44"/>
          <p:cNvSpPr txBox="1">
            <a:spLocks noGrp="1"/>
          </p:cNvSpPr>
          <p:nvPr>
            <p:ph type="subTitle" idx="3"/>
          </p:nvPr>
        </p:nvSpPr>
        <p:spPr>
          <a:xfrm>
            <a:off x="4861650" y="1128750"/>
            <a:ext cx="35532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sp>
        <p:nvSpPr>
          <p:cNvPr id="202" name="Google Shape;202;p44"/>
          <p:cNvSpPr txBox="1">
            <a:spLocks noGrp="1"/>
          </p:cNvSpPr>
          <p:nvPr>
            <p:ph type="body" idx="4"/>
          </p:nvPr>
        </p:nvSpPr>
        <p:spPr>
          <a:xfrm>
            <a:off x="4867375" y="1679525"/>
            <a:ext cx="3714000" cy="304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203" name="Google Shape;203;p4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58">
          <p15:clr>
            <a:srgbClr val="FA7B17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umns">
  <p:cSld name="CUSTOM_1_1"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45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206" name="Google Shape;206;p45"/>
          <p:cNvSpPr txBox="1">
            <a:spLocks noGrp="1"/>
          </p:cNvSpPr>
          <p:nvPr>
            <p:ph type="subTitle" idx="1"/>
          </p:nvPr>
        </p:nvSpPr>
        <p:spPr>
          <a:xfrm>
            <a:off x="491800" y="1128750"/>
            <a:ext cx="23967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pic>
        <p:nvPicPr>
          <p:cNvPr id="207" name="Google Shape;207;p4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45"/>
          <p:cNvSpPr txBox="1">
            <a:spLocks noGrp="1"/>
          </p:cNvSpPr>
          <p:nvPr>
            <p:ph type="body" idx="2"/>
          </p:nvPr>
        </p:nvSpPr>
        <p:spPr>
          <a:xfrm>
            <a:off x="495225" y="1661725"/>
            <a:ext cx="2393700" cy="31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09" name="Google Shape;209;p45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45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1" name="Google Shape;211;p45"/>
          <p:cNvSpPr txBox="1">
            <a:spLocks noGrp="1"/>
          </p:cNvSpPr>
          <p:nvPr>
            <p:ph type="subTitle" idx="3"/>
          </p:nvPr>
        </p:nvSpPr>
        <p:spPr>
          <a:xfrm>
            <a:off x="6339775" y="1128750"/>
            <a:ext cx="23967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sp>
        <p:nvSpPr>
          <p:cNvPr id="212" name="Google Shape;212;p45"/>
          <p:cNvSpPr txBox="1">
            <a:spLocks noGrp="1"/>
          </p:cNvSpPr>
          <p:nvPr>
            <p:ph type="body" idx="4"/>
          </p:nvPr>
        </p:nvSpPr>
        <p:spPr>
          <a:xfrm>
            <a:off x="6343200" y="1661725"/>
            <a:ext cx="2393700" cy="31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3" name="Google Shape;213;p45"/>
          <p:cNvSpPr txBox="1">
            <a:spLocks noGrp="1"/>
          </p:cNvSpPr>
          <p:nvPr>
            <p:ph type="subTitle" idx="5"/>
          </p:nvPr>
        </p:nvSpPr>
        <p:spPr>
          <a:xfrm>
            <a:off x="3417500" y="1128750"/>
            <a:ext cx="23967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sp>
        <p:nvSpPr>
          <p:cNvPr id="214" name="Google Shape;214;p45"/>
          <p:cNvSpPr txBox="1">
            <a:spLocks noGrp="1"/>
          </p:cNvSpPr>
          <p:nvPr>
            <p:ph type="body" idx="6"/>
          </p:nvPr>
        </p:nvSpPr>
        <p:spPr>
          <a:xfrm>
            <a:off x="3420925" y="1661725"/>
            <a:ext cx="2393700" cy="31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215" name="Google Shape;215;p4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53">
          <p15:clr>
            <a:srgbClr val="FA7B17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umns with Images">
  <p:cSld name="CUSTOM_1_1_1"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46"/>
          <p:cNvSpPr txBox="1">
            <a:spLocks noGrp="1"/>
          </p:cNvSpPr>
          <p:nvPr>
            <p:ph type="subTitle" idx="1"/>
          </p:nvPr>
        </p:nvSpPr>
        <p:spPr>
          <a:xfrm>
            <a:off x="122175" y="2491891"/>
            <a:ext cx="28350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 b="1">
                <a:solidFill>
                  <a:srgbClr val="0A1852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9pPr>
          </a:lstStyle>
          <a:p>
            <a:endParaRPr/>
          </a:p>
        </p:txBody>
      </p:sp>
      <p:pic>
        <p:nvPicPr>
          <p:cNvPr id="218" name="Google Shape;218;p4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46"/>
          <p:cNvSpPr txBox="1">
            <a:spLocks noGrp="1"/>
          </p:cNvSpPr>
          <p:nvPr>
            <p:ph type="body" idx="2"/>
          </p:nvPr>
        </p:nvSpPr>
        <p:spPr>
          <a:xfrm>
            <a:off x="124300" y="2834552"/>
            <a:ext cx="2802900" cy="19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0" name="Google Shape;220;p46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46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2" name="Google Shape;222;p46"/>
          <p:cNvSpPr txBox="1">
            <a:spLocks noGrp="1"/>
          </p:cNvSpPr>
          <p:nvPr>
            <p:ph type="subTitle" idx="3"/>
          </p:nvPr>
        </p:nvSpPr>
        <p:spPr>
          <a:xfrm>
            <a:off x="92100" y="2112316"/>
            <a:ext cx="28350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 b="1"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sp>
        <p:nvSpPr>
          <p:cNvPr id="223" name="Google Shape;223;p46"/>
          <p:cNvSpPr txBox="1">
            <a:spLocks noGrp="1"/>
          </p:cNvSpPr>
          <p:nvPr>
            <p:ph type="subTitle" idx="4"/>
          </p:nvPr>
        </p:nvSpPr>
        <p:spPr>
          <a:xfrm>
            <a:off x="3169538" y="2491928"/>
            <a:ext cx="28350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 b="1">
                <a:solidFill>
                  <a:srgbClr val="0A1852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9pPr>
          </a:lstStyle>
          <a:p>
            <a:endParaRPr/>
          </a:p>
        </p:txBody>
      </p:sp>
      <p:sp>
        <p:nvSpPr>
          <p:cNvPr id="224" name="Google Shape;224;p46"/>
          <p:cNvSpPr txBox="1">
            <a:spLocks noGrp="1"/>
          </p:cNvSpPr>
          <p:nvPr>
            <p:ph type="body" idx="5"/>
          </p:nvPr>
        </p:nvSpPr>
        <p:spPr>
          <a:xfrm>
            <a:off x="3171667" y="2834578"/>
            <a:ext cx="2802900" cy="19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5" name="Google Shape;225;p46"/>
          <p:cNvSpPr txBox="1">
            <a:spLocks noGrp="1"/>
          </p:cNvSpPr>
          <p:nvPr>
            <p:ph type="subTitle" idx="6"/>
          </p:nvPr>
        </p:nvSpPr>
        <p:spPr>
          <a:xfrm>
            <a:off x="3139463" y="2112353"/>
            <a:ext cx="28350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 b="1"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sp>
        <p:nvSpPr>
          <p:cNvPr id="226" name="Google Shape;226;p46"/>
          <p:cNvSpPr txBox="1">
            <a:spLocks noGrp="1"/>
          </p:cNvSpPr>
          <p:nvPr>
            <p:ph type="subTitle" idx="7"/>
          </p:nvPr>
        </p:nvSpPr>
        <p:spPr>
          <a:xfrm>
            <a:off x="6246988" y="2471797"/>
            <a:ext cx="28350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 b="1">
                <a:solidFill>
                  <a:srgbClr val="0A1852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9pPr>
          </a:lstStyle>
          <a:p>
            <a:endParaRPr/>
          </a:p>
        </p:txBody>
      </p:sp>
      <p:sp>
        <p:nvSpPr>
          <p:cNvPr id="227" name="Google Shape;227;p46"/>
          <p:cNvSpPr txBox="1">
            <a:spLocks noGrp="1"/>
          </p:cNvSpPr>
          <p:nvPr>
            <p:ph type="body" idx="8"/>
          </p:nvPr>
        </p:nvSpPr>
        <p:spPr>
          <a:xfrm>
            <a:off x="6249121" y="2820575"/>
            <a:ext cx="2802900" cy="19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8" name="Google Shape;228;p46"/>
          <p:cNvSpPr txBox="1">
            <a:spLocks noGrp="1"/>
          </p:cNvSpPr>
          <p:nvPr>
            <p:ph type="subTitle" idx="9"/>
          </p:nvPr>
        </p:nvSpPr>
        <p:spPr>
          <a:xfrm>
            <a:off x="6216913" y="2092222"/>
            <a:ext cx="28350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 b="1"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pic>
        <p:nvPicPr>
          <p:cNvPr id="229" name="Google Shape;229;p4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99">
          <p15:clr>
            <a:srgbClr val="FA7B17"/>
          </p15:clr>
        </p15:guide>
        <p15:guide id="2" pos="1892">
          <p15:clr>
            <a:srgbClr val="FA7B17"/>
          </p15:clr>
        </p15:guide>
        <p15:guide id="3" pos="1934">
          <p15:clr>
            <a:srgbClr val="FA7B17"/>
          </p15:clr>
        </p15:guide>
        <p15:guide id="4" pos="3826">
          <p15:clr>
            <a:srgbClr val="FA7B17"/>
          </p15:clr>
        </p15:guide>
        <p15:guide id="5" pos="3868">
          <p15:clr>
            <a:srgbClr val="FA7B17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 Title + Body">
  <p:cSld name="CUSTOM_2"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47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232" name="Google Shape;232;p47"/>
          <p:cNvSpPr txBox="1">
            <a:spLocks noGrp="1"/>
          </p:cNvSpPr>
          <p:nvPr>
            <p:ph type="subTitle" idx="1"/>
          </p:nvPr>
        </p:nvSpPr>
        <p:spPr>
          <a:xfrm>
            <a:off x="503872" y="787525"/>
            <a:ext cx="38847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3" name="Google Shape;233;p47"/>
          <p:cNvSpPr txBox="1">
            <a:spLocks noGrp="1"/>
          </p:cNvSpPr>
          <p:nvPr>
            <p:ph type="body" idx="2"/>
          </p:nvPr>
        </p:nvSpPr>
        <p:spPr>
          <a:xfrm>
            <a:off x="512875" y="1380050"/>
            <a:ext cx="8093100" cy="329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234" name="Google Shape;234;p4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p47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47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37" name="Google Shape;237;p4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Body + Caption">
  <p:cSld name="CUSTOM_2_1"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48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240" name="Google Shape;240;p48"/>
          <p:cNvSpPr txBox="1">
            <a:spLocks noGrp="1"/>
          </p:cNvSpPr>
          <p:nvPr>
            <p:ph type="subTitle" idx="1"/>
          </p:nvPr>
        </p:nvSpPr>
        <p:spPr>
          <a:xfrm>
            <a:off x="503876" y="4245750"/>
            <a:ext cx="53844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 b="1"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b="1"/>
            </a:lvl9pPr>
          </a:lstStyle>
          <a:p>
            <a:endParaRPr/>
          </a:p>
        </p:txBody>
      </p:sp>
      <p:sp>
        <p:nvSpPr>
          <p:cNvPr id="241" name="Google Shape;241;p48"/>
          <p:cNvSpPr txBox="1">
            <a:spLocks noGrp="1"/>
          </p:cNvSpPr>
          <p:nvPr>
            <p:ph type="body" idx="2"/>
          </p:nvPr>
        </p:nvSpPr>
        <p:spPr>
          <a:xfrm>
            <a:off x="512875" y="902725"/>
            <a:ext cx="8002500" cy="299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242" name="Google Shape;242;p4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p48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p48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45" name="Google Shape;245;p4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Box">
  <p:cSld name="CUSTOM_2_1_2"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49"/>
          <p:cNvSpPr txBox="1">
            <a:spLocks noGrp="1"/>
          </p:cNvSpPr>
          <p:nvPr>
            <p:ph type="body" idx="1"/>
          </p:nvPr>
        </p:nvSpPr>
        <p:spPr>
          <a:xfrm>
            <a:off x="512875" y="293121"/>
            <a:ext cx="8002500" cy="441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248" name="Google Shape;248;p4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p49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p49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51" name="Google Shape;251;p4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Body">
  <p:cSld name="CUSTOM_2_1_1"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50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254" name="Google Shape;254;p50"/>
          <p:cNvSpPr txBox="1">
            <a:spLocks noGrp="1"/>
          </p:cNvSpPr>
          <p:nvPr>
            <p:ph type="body" idx="1"/>
          </p:nvPr>
        </p:nvSpPr>
        <p:spPr>
          <a:xfrm>
            <a:off x="512875" y="1055125"/>
            <a:ext cx="8002500" cy="360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255" name="Google Shape;255;p5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50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Google Shape;257;p50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58" name="Google Shape;258;p5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inal Static Logo">
  <p:cSld name="TITLE_1_1_1">
    <p:bg>
      <p:bgPr>
        <a:solidFill>
          <a:srgbClr val="1F1F50"/>
        </a:solidFill>
        <a:effectLst/>
      </p:bgPr>
    </p:bg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Google Shape;21;p1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619500" y="2333625"/>
            <a:ext cx="1905000" cy="47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Top - Text Bottom">
  <p:cSld name="CUSTOM_2_1_1_1"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51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261" name="Google Shape;261;p51"/>
          <p:cNvSpPr txBox="1">
            <a:spLocks noGrp="1"/>
          </p:cNvSpPr>
          <p:nvPr>
            <p:ph type="body" idx="1"/>
          </p:nvPr>
        </p:nvSpPr>
        <p:spPr>
          <a:xfrm>
            <a:off x="512875" y="2890075"/>
            <a:ext cx="8002500" cy="18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262" name="Google Shape;262;p5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51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p51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65" name="Google Shape;265;p5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728">
          <p15:clr>
            <a:srgbClr val="FA7B17"/>
          </p15:clr>
        </p15:guide>
        <p15:guide id="2" orient="horz" pos="576">
          <p15:clr>
            <a:srgbClr val="FA7B17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Text 1" type="secHead">
  <p:cSld name="SECTION_HEADER"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52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68" name="Google Shape;268;p52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1" i="0" u="none" strike="noStrike" cap="none">
                <a:solidFill>
                  <a:srgbClr val="0A1852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1" i="0" u="none" strike="noStrike" cap="none">
                <a:solidFill>
                  <a:srgbClr val="0A1852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1" i="0" u="none" strike="noStrike" cap="none">
              <a:solidFill>
                <a:srgbClr val="0A1852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69" name="Google Shape;269;p5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Text 2">
  <p:cSld name="SECTION_HEADER_1"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5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72" name="Google Shape;272;p53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1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1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1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73" name="Google Shape;273;p5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 Frames 4">
  <p:cSld name="CUSTOM_12"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5" name="Google Shape;275;p5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 Title + 2 Images Grey">
  <p:cSld name="TITLE_ONLY_1"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55"/>
          <p:cNvSpPr/>
          <p:nvPr/>
        </p:nvSpPr>
        <p:spPr>
          <a:xfrm>
            <a:off x="2100" y="-125"/>
            <a:ext cx="9144000" cy="1686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Google Shape;278;p55"/>
          <p:cNvSpPr txBox="1">
            <a:spLocks noGrp="1"/>
          </p:cNvSpPr>
          <p:nvPr>
            <p:ph type="title"/>
          </p:nvPr>
        </p:nvSpPr>
        <p:spPr>
          <a:xfrm>
            <a:off x="494617" y="3819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pic>
        <p:nvPicPr>
          <p:cNvPr id="279" name="Google Shape;279;p5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280" name="Google Shape;280;p55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Google Shape;281;p55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82" name="Google Shape;282;p55"/>
          <p:cNvSpPr txBox="1">
            <a:spLocks noGrp="1"/>
          </p:cNvSpPr>
          <p:nvPr>
            <p:ph type="subTitle" idx="1"/>
          </p:nvPr>
        </p:nvSpPr>
        <p:spPr>
          <a:xfrm>
            <a:off x="503874" y="939925"/>
            <a:ext cx="36030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283" name="Google Shape;283;p5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881">
          <p15:clr>
            <a:srgbClr val="FA7B17"/>
          </p15:clr>
        </p15:guide>
        <p15:guide id="2" orient="horz" pos="1063">
          <p15:clr>
            <a:srgbClr val="FA7B17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 Title + 3 Images Grey">
  <p:cSld name="TITLE_ONLY_1_1"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56"/>
          <p:cNvSpPr/>
          <p:nvPr/>
        </p:nvSpPr>
        <p:spPr>
          <a:xfrm>
            <a:off x="2100" y="-125"/>
            <a:ext cx="9144000" cy="1686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Google Shape;286;p56"/>
          <p:cNvSpPr txBox="1">
            <a:spLocks noGrp="1"/>
          </p:cNvSpPr>
          <p:nvPr>
            <p:ph type="title"/>
          </p:nvPr>
        </p:nvSpPr>
        <p:spPr>
          <a:xfrm>
            <a:off x="494617" y="3819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pic>
        <p:nvPicPr>
          <p:cNvPr id="287" name="Google Shape;287;p5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288" name="Google Shape;288;p56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Google Shape;289;p56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90" name="Google Shape;290;p56"/>
          <p:cNvSpPr txBox="1">
            <a:spLocks noGrp="1"/>
          </p:cNvSpPr>
          <p:nvPr>
            <p:ph type="subTitle" idx="1"/>
          </p:nvPr>
        </p:nvSpPr>
        <p:spPr>
          <a:xfrm>
            <a:off x="503873" y="939925"/>
            <a:ext cx="37650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pic>
        <p:nvPicPr>
          <p:cNvPr id="291" name="Google Shape;291;p5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1915">
          <p15:clr>
            <a:srgbClr val="FA7B17"/>
          </p15:clr>
        </p15:guide>
        <p15:guide id="2" orient="horz" pos="1063">
          <p15:clr>
            <a:srgbClr val="FA7B17"/>
          </p15:clr>
        </p15:guide>
        <p15:guide id="3" pos="3845">
          <p15:clr>
            <a:srgbClr val="FA7B17"/>
          </p15:clr>
        </p15:guide>
      </p15:sldGuideLst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 Title + 1 Image Grey">
  <p:cSld name="TITLE_ONLY_1_1_1"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57"/>
          <p:cNvSpPr/>
          <p:nvPr/>
        </p:nvSpPr>
        <p:spPr>
          <a:xfrm>
            <a:off x="2100" y="-125"/>
            <a:ext cx="9144000" cy="1686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Google Shape;294;p57"/>
          <p:cNvSpPr txBox="1">
            <a:spLocks noGrp="1"/>
          </p:cNvSpPr>
          <p:nvPr>
            <p:ph type="title"/>
          </p:nvPr>
        </p:nvSpPr>
        <p:spPr>
          <a:xfrm>
            <a:off x="494617" y="3819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pic>
        <p:nvPicPr>
          <p:cNvPr id="295" name="Google Shape;295;p5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296" name="Google Shape;296;p57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Google Shape;297;p57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98" name="Google Shape;298;p57"/>
          <p:cNvSpPr txBox="1">
            <a:spLocks noGrp="1"/>
          </p:cNvSpPr>
          <p:nvPr>
            <p:ph type="subTitle" idx="1"/>
          </p:nvPr>
        </p:nvSpPr>
        <p:spPr>
          <a:xfrm>
            <a:off x="503874" y="939925"/>
            <a:ext cx="34821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pic>
        <p:nvPicPr>
          <p:cNvPr id="299" name="Google Shape;299;p5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63">
          <p15:clr>
            <a:srgbClr val="FA7B17"/>
          </p15:clr>
        </p15:guide>
      </p15:sldGuideLst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 Title + 1 Image India Ink">
  <p:cSld name="TITLE_ONLY_1_1_1_1"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1" name="Google Shape;301;p5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302" name="Google Shape;302;p58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" name="Google Shape;303;p58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04" name="Google Shape;304;p58"/>
          <p:cNvSpPr/>
          <p:nvPr/>
        </p:nvSpPr>
        <p:spPr>
          <a:xfrm>
            <a:off x="2100" y="-125"/>
            <a:ext cx="9144000" cy="1686900"/>
          </a:xfrm>
          <a:prstGeom prst="rect">
            <a:avLst/>
          </a:prstGeom>
          <a:solidFill>
            <a:srgbClr val="1F1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" name="Google Shape;305;p58"/>
          <p:cNvSpPr txBox="1">
            <a:spLocks noGrp="1"/>
          </p:cNvSpPr>
          <p:nvPr>
            <p:ph type="title"/>
          </p:nvPr>
        </p:nvSpPr>
        <p:spPr>
          <a:xfrm>
            <a:off x="494617" y="3819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306" name="Google Shape;306;p58"/>
          <p:cNvSpPr txBox="1">
            <a:spLocks noGrp="1"/>
          </p:cNvSpPr>
          <p:nvPr>
            <p:ph type="subTitle" idx="1"/>
          </p:nvPr>
        </p:nvSpPr>
        <p:spPr>
          <a:xfrm>
            <a:off x="503874" y="939925"/>
            <a:ext cx="35829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pic>
        <p:nvPicPr>
          <p:cNvPr id="307" name="Google Shape;307;p5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63">
          <p15:clr>
            <a:srgbClr val="FA7B17"/>
          </p15:clr>
        </p15:guide>
      </p15:sldGuideLst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59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F50"/>
              </a:buClr>
              <a:buSzPts val="1800"/>
              <a:buNone/>
              <a:defRPr b="1">
                <a:solidFill>
                  <a:srgbClr val="1F1F50"/>
                </a:solidFill>
              </a:defRPr>
            </a:lvl1pPr>
          </a:lstStyle>
          <a:p>
            <a:endParaRPr/>
          </a:p>
        </p:txBody>
      </p:sp>
      <p:pic>
        <p:nvPicPr>
          <p:cNvPr id="310" name="Google Shape;310;p5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311" name="Google Shape;311;p59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" name="Google Shape;312;p59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13" name="Google Shape;313;p5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+ Footer">
  <p:cSld name="CAPTION_ONLY_1"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5" name="Google Shape;315;p6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316" name="Google Shape;316;p60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7" name="Google Shape;317;p60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18" name="Google Shape;318;p6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Left - Text Right">
  <p:cSld name="CUSTOM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oogle Shape;23;p1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17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17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6" name="Google Shape;26;p17"/>
          <p:cNvSpPr txBox="1">
            <a:spLocks noGrp="1"/>
          </p:cNvSpPr>
          <p:nvPr>
            <p:ph type="title"/>
          </p:nvPr>
        </p:nvSpPr>
        <p:spPr>
          <a:xfrm>
            <a:off x="3720884" y="229550"/>
            <a:ext cx="52836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27" name="Google Shape;27;p17"/>
          <p:cNvSpPr txBox="1">
            <a:spLocks noGrp="1"/>
          </p:cNvSpPr>
          <p:nvPr>
            <p:ph type="subTitle" idx="1"/>
          </p:nvPr>
        </p:nvSpPr>
        <p:spPr>
          <a:xfrm>
            <a:off x="3730147" y="787525"/>
            <a:ext cx="41511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7"/>
          <p:cNvSpPr txBox="1">
            <a:spLocks noGrp="1"/>
          </p:cNvSpPr>
          <p:nvPr>
            <p:ph type="body" idx="2"/>
          </p:nvPr>
        </p:nvSpPr>
        <p:spPr>
          <a:xfrm>
            <a:off x="3739151" y="1303850"/>
            <a:ext cx="51615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269">
          <p15:clr>
            <a:srgbClr val="FA7B17"/>
          </p15:clr>
        </p15:guide>
      </p15:sldGuideLst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India Ink" type="blank">
  <p:cSld name="BLANK"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61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1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1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1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21" name="Google Shape;321;p6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Jodhpur">
  <p:cSld name="CUSTOM_8"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62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1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1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1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24" name="Google Shape;324;p6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Basant">
  <p:cSld name="CUSTOM_9"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63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1" i="0" u="none" strike="noStrike" cap="none">
                <a:solidFill>
                  <a:srgbClr val="141414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1" i="0" u="none" strike="noStrike" cap="none">
                <a:solidFill>
                  <a:srgbClr val="141414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1" i="0" u="none" strike="noStrike" cap="none">
              <a:solidFill>
                <a:srgbClr val="141414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27" name="Google Shape;327;p6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Kohl">
  <p:cSld name="CUSTOM_9_1"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64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1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1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1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30" name="Google Shape;330;p6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Indus">
  <p:cSld name="CUSTOM_10"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65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1" i="0" u="none" strike="noStrike" cap="none">
                <a:solidFill>
                  <a:srgbClr val="141414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1" i="0" u="none" strike="noStrike" cap="none">
                <a:solidFill>
                  <a:srgbClr val="141414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1" i="0" u="none" strike="noStrike" cap="none">
              <a:solidFill>
                <a:srgbClr val="141414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33" name="Google Shape;333;p6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Right - Text Left">
  <p:cSld name="CUSTOM_11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oogle Shape;30;p1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18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18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3" name="Google Shape;33;p18"/>
          <p:cNvSpPr txBox="1">
            <a:spLocks noGrp="1"/>
          </p:cNvSpPr>
          <p:nvPr>
            <p:ph type="title"/>
          </p:nvPr>
        </p:nvSpPr>
        <p:spPr>
          <a:xfrm>
            <a:off x="494625" y="229550"/>
            <a:ext cx="4900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34" name="Google Shape;34;p18"/>
          <p:cNvSpPr txBox="1">
            <a:spLocks noGrp="1"/>
          </p:cNvSpPr>
          <p:nvPr>
            <p:ph type="subTitle" idx="1"/>
          </p:nvPr>
        </p:nvSpPr>
        <p:spPr>
          <a:xfrm>
            <a:off x="503875" y="787525"/>
            <a:ext cx="48912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8"/>
          <p:cNvSpPr txBox="1">
            <a:spLocks noGrp="1"/>
          </p:cNvSpPr>
          <p:nvPr>
            <p:ph type="body" idx="2"/>
          </p:nvPr>
        </p:nvSpPr>
        <p:spPr>
          <a:xfrm>
            <a:off x="512875" y="1456250"/>
            <a:ext cx="48318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491">
          <p15:clr>
            <a:srgbClr val="FA7B17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Columns">
  <p:cSld name="CUSTOM_1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9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38" name="Google Shape;38;p19"/>
          <p:cNvSpPr txBox="1">
            <a:spLocks noGrp="1"/>
          </p:cNvSpPr>
          <p:nvPr>
            <p:ph type="subTitle" idx="1"/>
          </p:nvPr>
        </p:nvSpPr>
        <p:spPr>
          <a:xfrm>
            <a:off x="491800" y="1128750"/>
            <a:ext cx="35532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pic>
        <p:nvPicPr>
          <p:cNvPr id="39" name="Google Shape;39;p1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19"/>
          <p:cNvSpPr txBox="1">
            <a:spLocks noGrp="1"/>
          </p:cNvSpPr>
          <p:nvPr>
            <p:ph type="body" idx="2"/>
          </p:nvPr>
        </p:nvSpPr>
        <p:spPr>
          <a:xfrm>
            <a:off x="497525" y="1679525"/>
            <a:ext cx="3714000" cy="304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1" name="Google Shape;41;p19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19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3" name="Google Shape;43;p19"/>
          <p:cNvSpPr txBox="1">
            <a:spLocks noGrp="1"/>
          </p:cNvSpPr>
          <p:nvPr>
            <p:ph type="subTitle" idx="3"/>
          </p:nvPr>
        </p:nvSpPr>
        <p:spPr>
          <a:xfrm>
            <a:off x="4861650" y="1128750"/>
            <a:ext cx="35532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19"/>
          <p:cNvSpPr txBox="1">
            <a:spLocks noGrp="1"/>
          </p:cNvSpPr>
          <p:nvPr>
            <p:ph type="body" idx="4"/>
          </p:nvPr>
        </p:nvSpPr>
        <p:spPr>
          <a:xfrm>
            <a:off x="4867375" y="1679525"/>
            <a:ext cx="3714000" cy="304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58">
          <p15:clr>
            <a:srgbClr val="FA7B17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umns">
  <p:cSld name="CUSTOM_1_1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0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47" name="Google Shape;47;p20"/>
          <p:cNvSpPr txBox="1">
            <a:spLocks noGrp="1"/>
          </p:cNvSpPr>
          <p:nvPr>
            <p:ph type="subTitle" idx="1"/>
          </p:nvPr>
        </p:nvSpPr>
        <p:spPr>
          <a:xfrm>
            <a:off x="491800" y="1128750"/>
            <a:ext cx="23967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pic>
        <p:nvPicPr>
          <p:cNvPr id="48" name="Google Shape;48;p2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Google Shape;49;p20"/>
          <p:cNvSpPr txBox="1">
            <a:spLocks noGrp="1"/>
          </p:cNvSpPr>
          <p:nvPr>
            <p:ph type="body" idx="2"/>
          </p:nvPr>
        </p:nvSpPr>
        <p:spPr>
          <a:xfrm>
            <a:off x="495225" y="1661725"/>
            <a:ext cx="2393700" cy="31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0" name="Google Shape;50;p20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p20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2" name="Google Shape;52;p20"/>
          <p:cNvSpPr txBox="1">
            <a:spLocks noGrp="1"/>
          </p:cNvSpPr>
          <p:nvPr>
            <p:ph type="subTitle" idx="3"/>
          </p:nvPr>
        </p:nvSpPr>
        <p:spPr>
          <a:xfrm>
            <a:off x="6339775" y="1128750"/>
            <a:ext cx="23967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20"/>
          <p:cNvSpPr txBox="1">
            <a:spLocks noGrp="1"/>
          </p:cNvSpPr>
          <p:nvPr>
            <p:ph type="body" idx="4"/>
          </p:nvPr>
        </p:nvSpPr>
        <p:spPr>
          <a:xfrm>
            <a:off x="6343200" y="1661725"/>
            <a:ext cx="2393700" cy="31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20"/>
          <p:cNvSpPr txBox="1">
            <a:spLocks noGrp="1"/>
          </p:cNvSpPr>
          <p:nvPr>
            <p:ph type="subTitle" idx="5"/>
          </p:nvPr>
        </p:nvSpPr>
        <p:spPr>
          <a:xfrm>
            <a:off x="3417500" y="1128750"/>
            <a:ext cx="23967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sp>
        <p:nvSpPr>
          <p:cNvPr id="55" name="Google Shape;55;p20"/>
          <p:cNvSpPr txBox="1">
            <a:spLocks noGrp="1"/>
          </p:cNvSpPr>
          <p:nvPr>
            <p:ph type="body" idx="6"/>
          </p:nvPr>
        </p:nvSpPr>
        <p:spPr>
          <a:xfrm>
            <a:off x="3420925" y="1661725"/>
            <a:ext cx="2393700" cy="31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53">
          <p15:clr>
            <a:srgbClr val="FA7B17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umns with Images">
  <p:cSld name="CUSTOM_1_1_1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1"/>
          <p:cNvSpPr txBox="1">
            <a:spLocks noGrp="1"/>
          </p:cNvSpPr>
          <p:nvPr>
            <p:ph type="subTitle" idx="1"/>
          </p:nvPr>
        </p:nvSpPr>
        <p:spPr>
          <a:xfrm>
            <a:off x="122175" y="2491891"/>
            <a:ext cx="28350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 b="1">
                <a:solidFill>
                  <a:srgbClr val="0A1852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9pPr>
          </a:lstStyle>
          <a:p>
            <a:endParaRPr/>
          </a:p>
        </p:txBody>
      </p:sp>
      <p:pic>
        <p:nvPicPr>
          <p:cNvPr id="58" name="Google Shape;58;p2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21"/>
          <p:cNvSpPr txBox="1">
            <a:spLocks noGrp="1"/>
          </p:cNvSpPr>
          <p:nvPr>
            <p:ph type="body" idx="2"/>
          </p:nvPr>
        </p:nvSpPr>
        <p:spPr>
          <a:xfrm>
            <a:off x="124300" y="2834552"/>
            <a:ext cx="2802900" cy="19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0" name="Google Shape;60;p21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21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2" name="Google Shape;62;p21"/>
          <p:cNvSpPr txBox="1">
            <a:spLocks noGrp="1"/>
          </p:cNvSpPr>
          <p:nvPr>
            <p:ph type="subTitle" idx="3"/>
          </p:nvPr>
        </p:nvSpPr>
        <p:spPr>
          <a:xfrm>
            <a:off x="92100" y="2112316"/>
            <a:ext cx="28350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 b="1"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sp>
        <p:nvSpPr>
          <p:cNvPr id="63" name="Google Shape;63;p21"/>
          <p:cNvSpPr txBox="1">
            <a:spLocks noGrp="1"/>
          </p:cNvSpPr>
          <p:nvPr>
            <p:ph type="subTitle" idx="4"/>
          </p:nvPr>
        </p:nvSpPr>
        <p:spPr>
          <a:xfrm>
            <a:off x="3169538" y="2491928"/>
            <a:ext cx="28350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 b="1">
                <a:solidFill>
                  <a:srgbClr val="0A1852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9pPr>
          </a:lstStyle>
          <a:p>
            <a:endParaRPr/>
          </a:p>
        </p:txBody>
      </p:sp>
      <p:sp>
        <p:nvSpPr>
          <p:cNvPr id="64" name="Google Shape;64;p21"/>
          <p:cNvSpPr txBox="1">
            <a:spLocks noGrp="1"/>
          </p:cNvSpPr>
          <p:nvPr>
            <p:ph type="body" idx="5"/>
          </p:nvPr>
        </p:nvSpPr>
        <p:spPr>
          <a:xfrm>
            <a:off x="3171667" y="2834578"/>
            <a:ext cx="2802900" cy="19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5" name="Google Shape;65;p21"/>
          <p:cNvSpPr txBox="1">
            <a:spLocks noGrp="1"/>
          </p:cNvSpPr>
          <p:nvPr>
            <p:ph type="subTitle" idx="6"/>
          </p:nvPr>
        </p:nvSpPr>
        <p:spPr>
          <a:xfrm>
            <a:off x="3139463" y="2112353"/>
            <a:ext cx="28350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 b="1"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sp>
        <p:nvSpPr>
          <p:cNvPr id="66" name="Google Shape;66;p21"/>
          <p:cNvSpPr txBox="1">
            <a:spLocks noGrp="1"/>
          </p:cNvSpPr>
          <p:nvPr>
            <p:ph type="subTitle" idx="7"/>
          </p:nvPr>
        </p:nvSpPr>
        <p:spPr>
          <a:xfrm>
            <a:off x="6246988" y="2471797"/>
            <a:ext cx="28350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 b="1">
                <a:solidFill>
                  <a:srgbClr val="0A1852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9pPr>
          </a:lstStyle>
          <a:p>
            <a:endParaRPr/>
          </a:p>
        </p:txBody>
      </p:sp>
      <p:sp>
        <p:nvSpPr>
          <p:cNvPr id="67" name="Google Shape;67;p21"/>
          <p:cNvSpPr txBox="1">
            <a:spLocks noGrp="1"/>
          </p:cNvSpPr>
          <p:nvPr>
            <p:ph type="body" idx="8"/>
          </p:nvPr>
        </p:nvSpPr>
        <p:spPr>
          <a:xfrm>
            <a:off x="6249121" y="2820575"/>
            <a:ext cx="2802900" cy="19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21"/>
          <p:cNvSpPr txBox="1">
            <a:spLocks noGrp="1"/>
          </p:cNvSpPr>
          <p:nvPr>
            <p:ph type="subTitle" idx="9"/>
          </p:nvPr>
        </p:nvSpPr>
        <p:spPr>
          <a:xfrm>
            <a:off x="6216913" y="2092222"/>
            <a:ext cx="28350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 b="1"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99">
          <p15:clr>
            <a:srgbClr val="FA7B17"/>
          </p15:clr>
        </p15:guide>
        <p15:guide id="2" pos="1892">
          <p15:clr>
            <a:srgbClr val="FA7B17"/>
          </p15:clr>
        </p15:guide>
        <p15:guide id="3" pos="1934">
          <p15:clr>
            <a:srgbClr val="FA7B17"/>
          </p15:clr>
        </p15:guide>
        <p15:guide id="4" pos="3826">
          <p15:clr>
            <a:srgbClr val="FA7B17"/>
          </p15:clr>
        </p15:guide>
        <p15:guide id="5" pos="3868">
          <p15:clr>
            <a:srgbClr val="FA7B17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8.xml"/><Relationship Id="rId18" Type="http://schemas.openxmlformats.org/officeDocument/2006/relationships/slideLayout" Target="../slideLayouts/slideLayout43.xml"/><Relationship Id="rId26" Type="http://schemas.openxmlformats.org/officeDocument/2006/relationships/slideLayout" Target="../slideLayouts/slideLayout51.xml"/><Relationship Id="rId3" Type="http://schemas.openxmlformats.org/officeDocument/2006/relationships/slideLayout" Target="../slideLayouts/slideLayout28.xml"/><Relationship Id="rId21" Type="http://schemas.openxmlformats.org/officeDocument/2006/relationships/slideLayout" Target="../slideLayouts/slideLayout46.xml"/><Relationship Id="rId7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7.xml"/><Relationship Id="rId17" Type="http://schemas.openxmlformats.org/officeDocument/2006/relationships/slideLayout" Target="../slideLayouts/slideLayout42.xml"/><Relationship Id="rId25" Type="http://schemas.openxmlformats.org/officeDocument/2006/relationships/slideLayout" Target="../slideLayouts/slideLayout50.xml"/><Relationship Id="rId2" Type="http://schemas.openxmlformats.org/officeDocument/2006/relationships/slideLayout" Target="../slideLayouts/slideLayout27.xml"/><Relationship Id="rId16" Type="http://schemas.openxmlformats.org/officeDocument/2006/relationships/slideLayout" Target="../slideLayouts/slideLayout41.xml"/><Relationship Id="rId20" Type="http://schemas.openxmlformats.org/officeDocument/2006/relationships/slideLayout" Target="../slideLayouts/slideLayout45.xml"/><Relationship Id="rId29" Type="http://schemas.openxmlformats.org/officeDocument/2006/relationships/slideLayout" Target="../slideLayouts/slideLayout54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24" Type="http://schemas.openxmlformats.org/officeDocument/2006/relationships/slideLayout" Target="../slideLayouts/slideLayout49.xml"/><Relationship Id="rId5" Type="http://schemas.openxmlformats.org/officeDocument/2006/relationships/slideLayout" Target="../slideLayouts/slideLayout30.xml"/><Relationship Id="rId15" Type="http://schemas.openxmlformats.org/officeDocument/2006/relationships/slideLayout" Target="../slideLayouts/slideLayout40.xml"/><Relationship Id="rId23" Type="http://schemas.openxmlformats.org/officeDocument/2006/relationships/slideLayout" Target="../slideLayouts/slideLayout48.xml"/><Relationship Id="rId28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35.xml"/><Relationship Id="rId19" Type="http://schemas.openxmlformats.org/officeDocument/2006/relationships/slideLayout" Target="../slideLayouts/slideLayout44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9.xml"/><Relationship Id="rId22" Type="http://schemas.openxmlformats.org/officeDocument/2006/relationships/slideLayout" Target="../slideLayouts/slideLayout47.xml"/><Relationship Id="rId27" Type="http://schemas.openxmlformats.org/officeDocument/2006/relationships/slideLayout" Target="../slideLayouts/slideLayout52.xml"/><Relationship Id="rId30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F50"/>
              </a:buClr>
              <a:buSzPts val="2800"/>
              <a:buFont typeface="Lato Black"/>
              <a:buNone/>
              <a:defRPr sz="2800" b="0" i="0" u="none" strike="noStrike" cap="none">
                <a:solidFill>
                  <a:srgbClr val="1F1F50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l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F50"/>
              </a:buClr>
              <a:buSzPts val="2800"/>
              <a:buFont typeface="Lato Black"/>
              <a:buNone/>
              <a:defRPr sz="2800" b="0" i="0" u="none" strike="noStrike" cap="none">
                <a:solidFill>
                  <a:srgbClr val="1F1F50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3" name="Google Shape;163;p1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l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  <p:sldLayoutId id="2147483688" r:id="rId14"/>
    <p:sldLayoutId id="2147483689" r:id="rId15"/>
    <p:sldLayoutId id="2147483690" r:id="rId16"/>
    <p:sldLayoutId id="2147483691" r:id="rId17"/>
    <p:sldLayoutId id="2147483692" r:id="rId18"/>
    <p:sldLayoutId id="2147483693" r:id="rId19"/>
    <p:sldLayoutId id="2147483694" r:id="rId20"/>
    <p:sldLayoutId id="2147483695" r:id="rId21"/>
    <p:sldLayoutId id="2147483696" r:id="rId22"/>
    <p:sldLayoutId id="2147483697" r:id="rId23"/>
    <p:sldLayoutId id="2147483698" r:id="rId24"/>
    <p:sldLayoutId id="2147483699" r:id="rId25"/>
    <p:sldLayoutId id="2147483700" r:id="rId26"/>
    <p:sldLayoutId id="2147483701" r:id="rId27"/>
    <p:sldLayoutId id="2147483702" r:id="rId28"/>
    <p:sldLayoutId id="2147483703" r:id="rId2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1"/>
          <p:cNvSpPr txBox="1">
            <a:spLocks noGrp="1"/>
          </p:cNvSpPr>
          <p:nvPr>
            <p:ph type="title"/>
          </p:nvPr>
        </p:nvSpPr>
        <p:spPr>
          <a:xfrm>
            <a:off x="0" y="1371600"/>
            <a:ext cx="91440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900" u="sng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Bank of Baroda Hackathon - 2022                       </a:t>
            </a:r>
            <a:endParaRPr sz="2900" u="sng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39" name="Google Shape;339;p1"/>
          <p:cNvSpPr txBox="1"/>
          <p:nvPr/>
        </p:nvSpPr>
        <p:spPr>
          <a:xfrm>
            <a:off x="0" y="2161275"/>
            <a:ext cx="6192300" cy="6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" sz="2900" b="1" i="0" u="none" strike="noStrike" cap="none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Your Team Name : The Hackers</a:t>
            </a:r>
            <a:endParaRPr sz="2900" b="1" i="0" u="none" strike="noStrike" cap="none" dirty="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40" name="Google Shape;340;p1"/>
          <p:cNvSpPr txBox="1"/>
          <p:nvPr/>
        </p:nvSpPr>
        <p:spPr>
          <a:xfrm>
            <a:off x="158562" y="2992500"/>
            <a:ext cx="4559100" cy="37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50000"/>
              </a:lnSpc>
              <a:buSzPts val="1800"/>
            </a:pPr>
            <a:r>
              <a:rPr lang="en" sz="1700" i="0" u="none" strike="noStrike" cap="none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Your team bio : </a:t>
            </a:r>
            <a:r>
              <a:rPr lang="en-GB" i="0" u="none" strike="noStrike" cap="none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We are learning youth who are changing the world with immersing technologies.</a:t>
            </a:r>
          </a:p>
          <a:p>
            <a:pPr marL="0" marR="0" lvl="0" indent="0" algn="l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" sz="1200" i="0" u="none" strike="noStrike" cap="none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Date : 18/09/2022</a:t>
            </a:r>
            <a:endParaRPr sz="1200" i="0" u="none" strike="noStrike" cap="none" dirty="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341" name="Google Shape;341;p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07450" y="270350"/>
            <a:ext cx="2235228" cy="738900"/>
          </a:xfrm>
          <a:prstGeom prst="rect">
            <a:avLst/>
          </a:prstGeom>
          <a:noFill/>
          <a:ln>
            <a:noFill/>
          </a:ln>
        </p:spPr>
      </p:pic>
      <p:sp>
        <p:nvSpPr>
          <p:cNvPr id="342" name="Google Shape;342;p1"/>
          <p:cNvSpPr txBox="1"/>
          <p:nvPr/>
        </p:nvSpPr>
        <p:spPr>
          <a:xfrm>
            <a:off x="6807450" y="117575"/>
            <a:ext cx="2386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Technology Partner</a:t>
            </a:r>
            <a:endParaRPr sz="1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2"/>
          <p:cNvSpPr txBox="1">
            <a:spLocks noGrp="1"/>
          </p:cNvSpPr>
          <p:nvPr>
            <p:ph type="title"/>
          </p:nvPr>
        </p:nvSpPr>
        <p:spPr>
          <a:xfrm>
            <a:off x="494629" y="229550"/>
            <a:ext cx="82800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2000" dirty="0"/>
              <a:t>Problem Statement? (Virtual Assistant)</a:t>
            </a:r>
            <a:endParaRPr sz="2000" dirty="0"/>
          </a:p>
        </p:txBody>
      </p:sp>
      <p:sp>
        <p:nvSpPr>
          <p:cNvPr id="348" name="Google Shape;348;p2"/>
          <p:cNvSpPr txBox="1"/>
          <p:nvPr/>
        </p:nvSpPr>
        <p:spPr>
          <a:xfrm>
            <a:off x="515329" y="760495"/>
            <a:ext cx="8238600" cy="3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marR="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Wingdings" panose="05000000000000000000" pitchFamily="2" charset="2"/>
              <a:buChar char="v"/>
            </a:pPr>
            <a:r>
              <a:rPr lang="en" sz="1400" b="0" i="0" u="none" strike="noStrike" cap="none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The reason behind solving this problem statement (i.e. Virtual Assistant) is that people faces a lot of problems solving their queries by physically visiting the bank. </a:t>
            </a:r>
            <a:r>
              <a:rPr lang="en-GB" sz="1400" b="0" i="0" u="none" strike="noStrike" cap="none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B</a:t>
            </a:r>
            <a:r>
              <a:rPr lang="en" sz="1400" b="0" i="0" u="none" strike="noStrike" cap="none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ecause of this they waste there precious time and money as well. </a:t>
            </a:r>
            <a:r>
              <a:rPr lang="en-GB" sz="1400" b="0" i="0" u="none" strike="noStrike" cap="none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S</a:t>
            </a:r>
            <a:r>
              <a:rPr lang="en" sz="1400" b="0" i="0" u="none" strike="noStrike" cap="none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o, there is a need to find some solution to sort this problem.</a:t>
            </a:r>
          </a:p>
          <a:p>
            <a:pPr marL="285750" marR="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Wingdings" panose="05000000000000000000" pitchFamily="2" charset="2"/>
              <a:buChar char="v"/>
            </a:pPr>
            <a:endParaRPr lang="en" dirty="0">
              <a:solidFill>
                <a:srgbClr val="22222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marL="285750" marR="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Wingdings" panose="05000000000000000000" pitchFamily="2" charset="2"/>
              <a:buChar char="v"/>
            </a:pPr>
            <a:r>
              <a:rPr lang="en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T</a:t>
            </a:r>
            <a:r>
              <a:rPr lang="en" sz="1400" b="0" i="0" u="none" strike="noStrike" cap="none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here are lot of people visiting bank just to get information about bank loan policies, about funds, SIPs and many other several queries they have.</a:t>
            </a:r>
          </a:p>
          <a:p>
            <a:pPr marL="285750" marR="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Wingdings" panose="05000000000000000000" pitchFamily="2" charset="2"/>
              <a:buChar char="v"/>
            </a:pPr>
            <a:endParaRPr lang="en" dirty="0">
              <a:solidFill>
                <a:srgbClr val="22222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marL="285750" marR="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Wingdings" panose="05000000000000000000" pitchFamily="2" charset="2"/>
              <a:buChar char="v"/>
            </a:pPr>
            <a:r>
              <a:rPr lang="en-GB" sz="1400" b="0" i="0" u="none" strike="noStrike" cap="none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B</a:t>
            </a:r>
            <a:r>
              <a:rPr lang="en" sz="1400" b="0" i="0" u="none" strike="noStrike" cap="none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y introducing virtual assistant in banking sectors, customers will be able to resolve there problems more easily and quickly. </a:t>
            </a:r>
          </a:p>
          <a:p>
            <a:pPr marL="285750" marR="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Wingdings" panose="05000000000000000000" pitchFamily="2" charset="2"/>
              <a:buChar char="v"/>
            </a:pPr>
            <a:endParaRPr lang="en" dirty="0">
              <a:solidFill>
                <a:srgbClr val="22222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marL="285750" marR="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Wingdings" panose="05000000000000000000" pitchFamily="2" charset="2"/>
              <a:buChar char="v"/>
            </a:pPr>
            <a:r>
              <a:rPr lang="en-GB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T</a:t>
            </a:r>
            <a:r>
              <a:rPr lang="en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his will also help bank and its employees. </a:t>
            </a:r>
            <a:r>
              <a:rPr lang="en-GB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T</a:t>
            </a:r>
            <a:r>
              <a:rPr lang="en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his is because firstly, it will reduce the manpower and capital consumption but also it will ease the loads on employees. </a:t>
            </a:r>
          </a:p>
          <a:p>
            <a:pPr marL="285750" marR="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Wingdings" panose="05000000000000000000" pitchFamily="2" charset="2"/>
              <a:buChar char="v"/>
            </a:pPr>
            <a:endParaRPr lang="en" sz="1400" b="0" i="0" u="none" strike="noStrike" cap="none" dirty="0">
              <a:solidFill>
                <a:srgbClr val="22222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marL="285750" marR="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Wingdings" panose="05000000000000000000" pitchFamily="2" charset="2"/>
              <a:buChar char="v"/>
            </a:pPr>
            <a:r>
              <a:rPr lang="en" sz="1400" b="0" i="0" u="none" strike="noStrike" cap="none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Virtual Assistant will also provide the users with complaint tab, where they can easily file there complaint.</a:t>
            </a:r>
          </a:p>
          <a:p>
            <a:pPr marL="285750" marR="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Wingdings" panose="05000000000000000000" pitchFamily="2" charset="2"/>
              <a:buChar char="v"/>
            </a:pPr>
            <a:endParaRPr lang="en" dirty="0">
              <a:solidFill>
                <a:srgbClr val="22222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marL="285750" marR="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Wingdings" panose="05000000000000000000" pitchFamily="2" charset="2"/>
              <a:buChar char="v"/>
            </a:pPr>
            <a:r>
              <a:rPr lang="en" sz="1400" b="0" i="0" u="none" strike="noStrike" cap="none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This Virtual Assistant will provide 24/7 customer service to its users.</a:t>
            </a:r>
          </a:p>
          <a:p>
            <a:pPr marR="0" lvl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endParaRPr lang="en" sz="1400" b="0" i="0" u="none" strike="noStrike" cap="none" dirty="0">
              <a:solidFill>
                <a:srgbClr val="22222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marL="285750" marR="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Wingdings" panose="05000000000000000000" pitchFamily="2" charset="2"/>
              <a:buChar char="v"/>
            </a:pPr>
            <a:r>
              <a:rPr lang="en-GB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I</a:t>
            </a:r>
            <a:r>
              <a:rPr lang="en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t will be accessible from every platform easily.</a:t>
            </a: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3"/>
          <p:cNvSpPr txBox="1">
            <a:spLocks noGrp="1"/>
          </p:cNvSpPr>
          <p:nvPr>
            <p:ph type="title"/>
          </p:nvPr>
        </p:nvSpPr>
        <p:spPr>
          <a:xfrm>
            <a:off x="494629" y="229550"/>
            <a:ext cx="82800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000" dirty="0">
                <a:solidFill>
                  <a:srgbClr val="222222"/>
                </a:solidFill>
                <a:highlight>
                  <a:srgbClr val="FFFFFF"/>
                </a:highlight>
              </a:rPr>
              <a:t>User Segment &amp; Pain Points</a:t>
            </a:r>
            <a:endParaRPr sz="2000" dirty="0"/>
          </a:p>
        </p:txBody>
      </p:sp>
      <p:sp>
        <p:nvSpPr>
          <p:cNvPr id="354" name="Google Shape;354;p3"/>
          <p:cNvSpPr txBox="1"/>
          <p:nvPr/>
        </p:nvSpPr>
        <p:spPr>
          <a:xfrm>
            <a:off x="494629" y="805550"/>
            <a:ext cx="8238600" cy="3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marR="0" lvl="0" indent="-28575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Wingdings" panose="05000000000000000000" pitchFamily="2" charset="2"/>
              <a:buChar char="v"/>
            </a:pPr>
            <a:r>
              <a:rPr lang="en-GB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The main pain point faced by the user is that they have to stand in long queues and have to wait for their chances to get their work done.</a:t>
            </a:r>
          </a:p>
          <a:p>
            <a:pPr marL="285750" marR="0" lvl="0" indent="-28575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Wingdings" panose="05000000000000000000" pitchFamily="2" charset="2"/>
              <a:buChar char="v"/>
            </a:pPr>
            <a:r>
              <a:rPr lang="en-GB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C</a:t>
            </a:r>
            <a:r>
              <a:rPr lang="en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ustomers applying for loan from the bank will adopt this product more early. </a:t>
            </a:r>
          </a:p>
          <a:p>
            <a:pPr marL="285750" marR="0" lvl="0" indent="-28575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Wingdings" panose="05000000000000000000" pitchFamily="2" charset="2"/>
              <a:buChar char="v"/>
            </a:pPr>
            <a:r>
              <a:rPr lang="en-GB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T</a:t>
            </a:r>
            <a:r>
              <a:rPr lang="en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his is be</a:t>
            </a:r>
            <a:r>
              <a:rPr lang="en-GB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ca</a:t>
            </a:r>
            <a:r>
              <a:rPr lang="en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use of the fact that customers have to spend their lot of time on running from here and there to get proper information about the loan and its EMIs.</a:t>
            </a:r>
          </a:p>
          <a:p>
            <a:pPr marL="285750" marR="0" lvl="0" indent="-28575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Wingdings" panose="05000000000000000000" pitchFamily="2" charset="2"/>
              <a:buChar char="v"/>
            </a:pPr>
            <a:r>
              <a:rPr lang="en-GB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T</a:t>
            </a:r>
            <a:r>
              <a:rPr lang="en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hey also have to get the requirements details to fullfill the respective bank policies to get their loan sanctioned.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4"/>
          <p:cNvSpPr txBox="1"/>
          <p:nvPr/>
        </p:nvSpPr>
        <p:spPr>
          <a:xfrm>
            <a:off x="427825" y="867672"/>
            <a:ext cx="8238600" cy="3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marR="0" lvl="0" indent="-285750" algn="just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400"/>
              <a:buFont typeface="Wingdings" panose="05000000000000000000" pitchFamily="2" charset="2"/>
              <a:buChar char="v"/>
            </a:pPr>
            <a:r>
              <a:rPr lang="en-GB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T</a:t>
            </a:r>
            <a:r>
              <a:rPr lang="en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he alternative product of the problem that we are solving is chatbot.</a:t>
            </a:r>
          </a:p>
          <a:p>
            <a:pPr marL="285750" marR="0" lvl="0" indent="-285750" algn="just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400"/>
              <a:buFont typeface="Wingdings" panose="05000000000000000000" pitchFamily="2" charset="2"/>
              <a:buChar char="v"/>
            </a:pPr>
            <a:r>
              <a:rPr lang="en-GB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B</a:t>
            </a:r>
            <a:r>
              <a:rPr lang="en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anks implemented chatbots to handle routine tasks such as queries solving of the customers.</a:t>
            </a:r>
          </a:p>
          <a:p>
            <a:pPr marL="285750" marR="0" lvl="0" indent="-285750" algn="just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400"/>
              <a:buFont typeface="Wingdings" panose="05000000000000000000" pitchFamily="2" charset="2"/>
              <a:buChar char="v"/>
            </a:pPr>
            <a:r>
              <a:rPr lang="en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Chatbots can easily handle the issues faced by the customers and can provide solutions to their problems.</a:t>
            </a:r>
            <a:r>
              <a:rPr lang="en-GB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 It has improved customers satisfaction a lot.</a:t>
            </a:r>
            <a:endParaRPr lang="en" dirty="0">
              <a:solidFill>
                <a:srgbClr val="22222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marL="285750" marR="0" lvl="0" indent="-285750" algn="just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400"/>
              <a:buFont typeface="Wingdings" panose="05000000000000000000" pitchFamily="2" charset="2"/>
              <a:buChar char="v"/>
            </a:pPr>
            <a:r>
              <a:rPr lang="en-GB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B</a:t>
            </a:r>
            <a:r>
              <a:rPr lang="en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ut there is also a fact that chatbots cannot handle complex problems.</a:t>
            </a:r>
          </a:p>
          <a:p>
            <a:pPr marL="285750" marR="0" lvl="0" indent="-285750" algn="just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400"/>
              <a:buFont typeface="Wingdings" panose="05000000000000000000" pitchFamily="2" charset="2"/>
              <a:buChar char="v"/>
            </a:pPr>
            <a:r>
              <a:rPr lang="en-GB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Due to this banks needs advance alternatives for chatbots.</a:t>
            </a:r>
          </a:p>
          <a:p>
            <a:pPr marL="285750" marR="0" lvl="0" indent="-285750" algn="just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400"/>
              <a:buFont typeface="Wingdings" panose="05000000000000000000" pitchFamily="2" charset="2"/>
              <a:buChar char="v"/>
            </a:pPr>
            <a:r>
              <a:rPr lang="en-GB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Chatbots also provide mobile banking password reset feature.</a:t>
            </a:r>
          </a:p>
          <a:p>
            <a:pPr marL="285750" marR="0" lvl="0" indent="-285750" algn="just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400"/>
              <a:buFont typeface="Wingdings" panose="05000000000000000000" pitchFamily="2" charset="2"/>
              <a:buChar char="v"/>
            </a:pPr>
            <a:endParaRPr lang="en" dirty="0">
              <a:solidFill>
                <a:srgbClr val="22222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 </a:t>
            </a:r>
          </a:p>
        </p:txBody>
      </p:sp>
      <p:sp>
        <p:nvSpPr>
          <p:cNvPr id="360" name="Google Shape;360;p4"/>
          <p:cNvSpPr txBox="1">
            <a:spLocks noGrp="1"/>
          </p:cNvSpPr>
          <p:nvPr>
            <p:ph type="title"/>
          </p:nvPr>
        </p:nvSpPr>
        <p:spPr>
          <a:xfrm>
            <a:off x="436175" y="291672"/>
            <a:ext cx="82800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000" dirty="0"/>
              <a:t>Pre-Requisite</a:t>
            </a:r>
            <a:endParaRPr sz="20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91E521-4E63-D229-ED29-9CDDFC1927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4019" y="804863"/>
            <a:ext cx="8002500" cy="4050672"/>
          </a:xfrm>
        </p:spPr>
        <p:txBody>
          <a:bodyPr/>
          <a:lstStyle/>
          <a:p>
            <a:pPr algn="just">
              <a:buFont typeface="Wingdings" panose="05000000000000000000" pitchFamily="2" charset="2"/>
              <a:buChar char="v"/>
            </a:pPr>
            <a:r>
              <a:rPr lang="en-GB" sz="1400" b="0" dirty="0">
                <a:solidFill>
                  <a:srgbClr val="4A4548"/>
                </a:solidFill>
                <a:highlight>
                  <a:srgbClr val="FFFFFF"/>
                </a:highlight>
              </a:rPr>
              <a:t>The Azure tools that are likely to be used by our team are:</a:t>
            </a:r>
          </a:p>
          <a:p>
            <a:pPr marL="939800" lvl="1" indent="-342900" algn="just">
              <a:buFont typeface="+mj-lt"/>
              <a:buAutoNum type="arabicParenR"/>
            </a:pPr>
            <a:r>
              <a:rPr lang="en-GB" b="0" dirty="0">
                <a:solidFill>
                  <a:srgbClr val="4A4548"/>
                </a:solidFill>
                <a:highlight>
                  <a:srgbClr val="FFFFFF"/>
                </a:highlight>
              </a:rPr>
              <a:t>Azure Networking.</a:t>
            </a:r>
          </a:p>
          <a:p>
            <a:pPr marL="939800" lvl="1" indent="-342900" algn="just">
              <a:buFont typeface="+mj-lt"/>
              <a:buAutoNum type="arabicParenR"/>
            </a:pPr>
            <a:r>
              <a:rPr lang="en-GB" b="0" dirty="0">
                <a:solidFill>
                  <a:srgbClr val="4A4548"/>
                </a:solidFill>
                <a:highlight>
                  <a:srgbClr val="FFFFFF"/>
                </a:highlight>
              </a:rPr>
              <a:t>Azure Database.</a:t>
            </a:r>
          </a:p>
          <a:p>
            <a:pPr marL="939800" lvl="1" indent="-342900" algn="just">
              <a:buFont typeface="+mj-lt"/>
              <a:buAutoNum type="arabicParenR"/>
            </a:pPr>
            <a:r>
              <a:rPr lang="en-GB" b="0" dirty="0">
                <a:solidFill>
                  <a:srgbClr val="4A4548"/>
                </a:solidFill>
                <a:highlight>
                  <a:srgbClr val="FFFFFF"/>
                </a:highlight>
              </a:rPr>
              <a:t>Bot Service</a:t>
            </a:r>
            <a:r>
              <a:rPr lang="en-GB" dirty="0">
                <a:solidFill>
                  <a:srgbClr val="4A4548"/>
                </a:solidFill>
                <a:highlight>
                  <a:srgbClr val="FFFFFF"/>
                </a:highlight>
              </a:rPr>
              <a:t>.</a:t>
            </a:r>
          </a:p>
          <a:p>
            <a:pPr marL="939800" lvl="1" indent="-342900" algn="just">
              <a:buFont typeface="+mj-lt"/>
              <a:buAutoNum type="arabicParenR"/>
            </a:pPr>
            <a:r>
              <a:rPr lang="en-GB" b="0" dirty="0">
                <a:solidFill>
                  <a:srgbClr val="4A4548"/>
                </a:solidFill>
                <a:highlight>
                  <a:srgbClr val="FFFFFF"/>
                </a:highlight>
              </a:rPr>
              <a:t>Cognitive </a:t>
            </a:r>
            <a:r>
              <a:rPr lang="en-GB" dirty="0">
                <a:solidFill>
                  <a:srgbClr val="4A4548"/>
                </a:solidFill>
                <a:highlight>
                  <a:srgbClr val="FFFFFF"/>
                </a:highlight>
              </a:rPr>
              <a:t>S</a:t>
            </a:r>
            <a:r>
              <a:rPr lang="en-GB" b="0" dirty="0">
                <a:solidFill>
                  <a:srgbClr val="4A4548"/>
                </a:solidFill>
                <a:highlight>
                  <a:srgbClr val="FFFFFF"/>
                </a:highlight>
              </a:rPr>
              <a:t>peech Services</a:t>
            </a:r>
            <a:r>
              <a:rPr lang="en-GB" dirty="0">
                <a:solidFill>
                  <a:srgbClr val="4A4548"/>
                </a:solidFill>
                <a:highlight>
                  <a:srgbClr val="FFFFFF"/>
                </a:highlight>
              </a:rPr>
              <a:t>.</a:t>
            </a:r>
          </a:p>
          <a:p>
            <a:pPr marL="939800" lvl="1" indent="-342900" algn="just">
              <a:buFont typeface="+mj-lt"/>
              <a:buAutoNum type="arabicParenR"/>
            </a:pPr>
            <a:r>
              <a:rPr lang="en-GB" b="0" dirty="0">
                <a:solidFill>
                  <a:srgbClr val="4A4548"/>
                </a:solidFill>
                <a:highlight>
                  <a:srgbClr val="FFFFFF"/>
                </a:highlight>
              </a:rPr>
              <a:t>Key Vault</a:t>
            </a:r>
          </a:p>
          <a:p>
            <a:pPr marL="939800" lvl="1" indent="-342900" algn="just">
              <a:buFont typeface="+mj-lt"/>
              <a:buAutoNum type="arabicParenR"/>
            </a:pPr>
            <a:r>
              <a:rPr lang="en-GB" dirty="0">
                <a:solidFill>
                  <a:srgbClr val="4A4548"/>
                </a:solidFill>
                <a:highlight>
                  <a:srgbClr val="FFFFFF"/>
                </a:highlight>
              </a:rPr>
              <a:t>Azure Firewall.</a:t>
            </a:r>
          </a:p>
          <a:p>
            <a:pPr marL="939800" lvl="1" indent="-342900" algn="just">
              <a:buFont typeface="+mj-lt"/>
              <a:buAutoNum type="arabicParenR"/>
            </a:pPr>
            <a:r>
              <a:rPr lang="en-GB" dirty="0">
                <a:solidFill>
                  <a:srgbClr val="4A4548"/>
                </a:solidFill>
                <a:highlight>
                  <a:srgbClr val="FFFFFF"/>
                </a:highlight>
              </a:rPr>
              <a:t>Azure Sentinel.</a:t>
            </a:r>
            <a:endParaRPr lang="en-GB" dirty="0"/>
          </a:p>
          <a:p>
            <a:pPr marL="139700" indent="0" algn="just">
              <a:buNone/>
            </a:pPr>
            <a:endParaRPr lang="en-GB" dirty="0"/>
          </a:p>
        </p:txBody>
      </p:sp>
      <p:sp>
        <p:nvSpPr>
          <p:cNvPr id="365" name="Google Shape;365;p5"/>
          <p:cNvSpPr txBox="1">
            <a:spLocks noGrp="1"/>
          </p:cNvSpPr>
          <p:nvPr>
            <p:ph type="title" idx="4294967295"/>
          </p:nvPr>
        </p:nvSpPr>
        <p:spPr>
          <a:xfrm>
            <a:off x="498698" y="230188"/>
            <a:ext cx="5646738" cy="574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000" dirty="0">
                <a:solidFill>
                  <a:srgbClr val="4A4548"/>
                </a:solidFill>
                <a:highlight>
                  <a:srgbClr val="FFFFFF"/>
                </a:highlight>
              </a:rPr>
              <a:t>Azure tools or resources</a:t>
            </a:r>
            <a:endParaRPr sz="20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6"/>
          <p:cNvSpPr txBox="1">
            <a:spLocks noGrp="1"/>
          </p:cNvSpPr>
          <p:nvPr>
            <p:ph type="title"/>
          </p:nvPr>
        </p:nvSpPr>
        <p:spPr>
          <a:xfrm>
            <a:off x="452700" y="243727"/>
            <a:ext cx="82800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000" dirty="0"/>
              <a:t>Any Supporting Functional Documents</a:t>
            </a:r>
            <a:endParaRPr sz="2000" dirty="0"/>
          </a:p>
        </p:txBody>
      </p:sp>
      <p:sp>
        <p:nvSpPr>
          <p:cNvPr id="372" name="Google Shape;372;p6"/>
          <p:cNvSpPr txBox="1"/>
          <p:nvPr/>
        </p:nvSpPr>
        <p:spPr>
          <a:xfrm>
            <a:off x="452700" y="968583"/>
            <a:ext cx="8238600" cy="3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marR="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Wingdings" panose="05000000000000000000" pitchFamily="2" charset="2"/>
              <a:buChar char="v"/>
            </a:pPr>
            <a:r>
              <a:rPr lang="en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Our solution will provide bank with advanced option to resolve their customers issues, without letting them wait for long.</a:t>
            </a:r>
          </a:p>
          <a:p>
            <a:pPr marL="285750" marR="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Wingdings" panose="05000000000000000000" pitchFamily="2" charset="2"/>
              <a:buChar char="v"/>
            </a:pPr>
            <a:endParaRPr lang="en" sz="600" dirty="0">
              <a:solidFill>
                <a:srgbClr val="22222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marL="285750" marR="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Wingdings" panose="05000000000000000000" pitchFamily="2" charset="2"/>
              <a:buChar char="v"/>
            </a:pPr>
            <a:r>
              <a:rPr lang="en-GB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Virtual Assistant will provide high security to its users so that their privacy will not compromise and they are safe from frauds.</a:t>
            </a:r>
          </a:p>
          <a:p>
            <a:pPr marL="285750" marR="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Wingdings" panose="05000000000000000000" pitchFamily="2" charset="2"/>
              <a:buChar char="v"/>
            </a:pPr>
            <a:endParaRPr lang="en" sz="700" dirty="0">
              <a:solidFill>
                <a:srgbClr val="22222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marL="285750" marR="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Wingdings" panose="05000000000000000000" pitchFamily="2" charset="2"/>
              <a:buChar char="v"/>
            </a:pPr>
            <a:r>
              <a:rPr lang="en-GB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V</a:t>
            </a:r>
            <a:r>
              <a:rPr lang="en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irtual Assistant will also help  customers in transaction errors with more security </a:t>
            </a:r>
          </a:p>
          <a:p>
            <a:pPr marL="285750" marR="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Wingdings" panose="05000000000000000000" pitchFamily="2" charset="2"/>
              <a:buChar char="v"/>
            </a:pPr>
            <a:endParaRPr lang="en" sz="700" dirty="0">
              <a:solidFill>
                <a:srgbClr val="22222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marL="285750" marR="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Wingdings" panose="05000000000000000000" pitchFamily="2" charset="2"/>
              <a:buChar char="v"/>
            </a:pPr>
            <a:r>
              <a:rPr lang="en-GB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T</a:t>
            </a:r>
            <a:r>
              <a:rPr lang="en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hi virtual assistant will also decrease the labour cost as it will be an very cost efficient option for the banks to rely on.</a:t>
            </a:r>
          </a:p>
          <a:p>
            <a:pPr marL="285750" marR="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Wingdings" panose="05000000000000000000" pitchFamily="2" charset="2"/>
              <a:buChar char="v"/>
            </a:pPr>
            <a:endParaRPr lang="en" sz="500" dirty="0">
              <a:solidFill>
                <a:srgbClr val="22222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marL="285750" marR="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Wingdings" panose="05000000000000000000" pitchFamily="2" charset="2"/>
              <a:buChar char="v"/>
            </a:pPr>
            <a:r>
              <a:rPr lang="en-GB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V</a:t>
            </a:r>
            <a:r>
              <a:rPr lang="en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itual assistant will be accessible from any device/platform so that it can be easily available to the customers at anytime and at anywhere.</a:t>
            </a:r>
          </a:p>
          <a:p>
            <a:pPr marL="285750" marR="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Wingdings" panose="05000000000000000000" pitchFamily="2" charset="2"/>
              <a:buChar char="v"/>
            </a:pPr>
            <a:endParaRPr lang="en" sz="500" dirty="0">
              <a:solidFill>
                <a:srgbClr val="22222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marL="285750" marR="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Wingdings" panose="05000000000000000000" pitchFamily="2" charset="2"/>
              <a:buChar char="v"/>
            </a:pPr>
            <a:r>
              <a:rPr lang="en-GB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T</a:t>
            </a:r>
            <a:r>
              <a:rPr lang="en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his Virtual Assistant will provide user- friendly interface (i.e both english &amp; hindi language) so that users can easily communicate with it.</a:t>
            </a:r>
          </a:p>
          <a:p>
            <a:pPr marL="285750" marR="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Wingdings" panose="05000000000000000000" pitchFamily="2" charset="2"/>
              <a:buChar char="v"/>
            </a:pPr>
            <a:endParaRPr lang="en" sz="600" dirty="0">
              <a:solidFill>
                <a:srgbClr val="22222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marL="285750" marR="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Wingdings" panose="05000000000000000000" pitchFamily="2" charset="2"/>
              <a:buChar char="v"/>
            </a:pPr>
            <a:r>
              <a:rPr lang="en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It will also provide voice commands to user so they don’t need to type their long queries.</a:t>
            </a:r>
          </a:p>
          <a:p>
            <a:pPr marR="0" lvl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endParaRPr lang="en" sz="900" dirty="0">
              <a:solidFill>
                <a:srgbClr val="22222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marL="285750" marR="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Wingdings" panose="05000000000000000000" pitchFamily="2" charset="2"/>
              <a:buChar char="v"/>
            </a:pPr>
            <a:r>
              <a:rPr lang="en-GB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I</a:t>
            </a:r>
            <a:r>
              <a:rPr lang="en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t will also alert users from suspected transaction. It will also provide users to reset their passwords more safely.</a:t>
            </a:r>
            <a:endParaRPr lang="en-GB" dirty="0"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7"/>
          <p:cNvSpPr txBox="1">
            <a:spLocks noGrp="1"/>
          </p:cNvSpPr>
          <p:nvPr>
            <p:ph type="title"/>
          </p:nvPr>
        </p:nvSpPr>
        <p:spPr>
          <a:xfrm>
            <a:off x="452700" y="288600"/>
            <a:ext cx="82800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000" dirty="0">
                <a:solidFill>
                  <a:srgbClr val="222222"/>
                </a:solidFill>
                <a:highlight>
                  <a:srgbClr val="FFFFFF"/>
                </a:highlight>
              </a:rPr>
              <a:t>Key Differentiators &amp; Adoption Plan</a:t>
            </a:r>
            <a:endParaRPr sz="2000" dirty="0"/>
          </a:p>
        </p:txBody>
      </p:sp>
      <p:sp>
        <p:nvSpPr>
          <p:cNvPr id="378" name="Google Shape;378;p7"/>
          <p:cNvSpPr txBox="1"/>
          <p:nvPr/>
        </p:nvSpPr>
        <p:spPr>
          <a:xfrm>
            <a:off x="452700" y="864600"/>
            <a:ext cx="8238600" cy="3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marR="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Wingdings" panose="05000000000000000000" pitchFamily="2" charset="2"/>
              <a:buChar char="v"/>
            </a:pPr>
            <a:r>
              <a:rPr lang="en" sz="1400" b="0" i="0" u="none" strike="noStrike" cap="none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Vi</a:t>
            </a:r>
            <a:r>
              <a:rPr lang="en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rtual Assistant will be more advance than Chatbots. Virtual Assistant will be more secure.</a:t>
            </a:r>
          </a:p>
          <a:p>
            <a:pPr marL="285750" marR="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Wingdings" panose="05000000000000000000" pitchFamily="2" charset="2"/>
              <a:buChar char="v"/>
            </a:pPr>
            <a:endParaRPr lang="en" sz="800" b="0" i="0" u="none" strike="noStrike" cap="none" dirty="0">
              <a:solidFill>
                <a:srgbClr val="22222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marL="285750" marR="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Wingdings" panose="05000000000000000000" pitchFamily="2" charset="2"/>
              <a:buChar char="v"/>
            </a:pPr>
            <a:r>
              <a:rPr lang="en" sz="1400" b="0" i="0" u="none" strike="noStrike" cap="none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Chatbots can solve the queries o</a:t>
            </a:r>
            <a:r>
              <a:rPr lang="en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f the customers but they still fall behind in complex problems like transaction related issues. </a:t>
            </a:r>
            <a:r>
              <a:rPr lang="en-GB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B</a:t>
            </a:r>
            <a:r>
              <a:rPr lang="en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ut our Virtual Assistant will guide the users if they got stuck in transactions.</a:t>
            </a:r>
          </a:p>
          <a:p>
            <a:pPr marL="285750" marR="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Wingdings" panose="05000000000000000000" pitchFamily="2" charset="2"/>
              <a:buChar char="v"/>
            </a:pPr>
            <a:endParaRPr lang="en" sz="800" b="0" i="0" u="none" strike="noStrike" cap="none" dirty="0">
              <a:solidFill>
                <a:srgbClr val="22222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marL="285750" marR="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Wingdings" panose="05000000000000000000" pitchFamily="2" charset="2"/>
              <a:buChar char="v"/>
            </a:pPr>
            <a:r>
              <a:rPr lang="en" sz="1400" b="0" i="0" u="none" strike="noStrike" cap="none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Before guiding the users with their transaction problem, Vir</a:t>
            </a:r>
            <a:r>
              <a:rPr lang="en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tual Assistant will verify the user so that no one can fraud and customers security won’t get compromised.</a:t>
            </a:r>
          </a:p>
          <a:p>
            <a:pPr marL="285750" marR="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Wingdings" panose="05000000000000000000" pitchFamily="2" charset="2"/>
              <a:buChar char="v"/>
            </a:pPr>
            <a:endParaRPr lang="en" sz="600" b="0" i="0" u="none" strike="noStrike" cap="none" dirty="0">
              <a:solidFill>
                <a:srgbClr val="22222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marL="285750" marR="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Wingdings" panose="05000000000000000000" pitchFamily="2" charset="2"/>
              <a:buChar char="v"/>
            </a:pPr>
            <a:r>
              <a:rPr lang="en" sz="1400" b="0" i="0" u="none" strike="noStrike" cap="none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Virtual Assistant will be able to solve more complex queries as compared to chatbots.</a:t>
            </a:r>
          </a:p>
          <a:p>
            <a:pPr marL="285750" marR="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Wingdings" panose="05000000000000000000" pitchFamily="2" charset="2"/>
              <a:buChar char="v"/>
            </a:pPr>
            <a:endParaRPr lang="en" sz="600" dirty="0">
              <a:solidFill>
                <a:srgbClr val="22222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marL="285750" marR="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Wingdings" panose="05000000000000000000" pitchFamily="2" charset="2"/>
              <a:buChar char="v"/>
            </a:pPr>
            <a:r>
              <a:rPr lang="en" sz="1400" b="0" i="0" u="none" strike="noStrike" cap="none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Virtual Assistant will also provide options to their customers to verify their documents online without visting bank personally.</a:t>
            </a:r>
          </a:p>
          <a:p>
            <a:pPr marL="285750" marR="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Wingdings" panose="05000000000000000000" pitchFamily="2" charset="2"/>
              <a:buChar char="v"/>
            </a:pPr>
            <a:endParaRPr lang="en" sz="700" dirty="0">
              <a:solidFill>
                <a:srgbClr val="22222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marL="285750" marR="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Wingdings" panose="05000000000000000000" pitchFamily="2" charset="2"/>
              <a:buChar char="v"/>
            </a:pPr>
            <a:r>
              <a:rPr lang="en" sz="1400" b="0" i="0" u="none" strike="noStrike" cap="none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Virtual Assistant will be updated with complaint box so that users complain can be easily and quicly filed and there will be no delay in resolving that complaint.</a:t>
            </a:r>
          </a:p>
          <a:p>
            <a:pPr marL="285750" marR="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Wingdings" panose="05000000000000000000" pitchFamily="2" charset="2"/>
              <a:buChar char="v"/>
            </a:pPr>
            <a:endParaRPr lang="en-IN" sz="7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marR="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Wingdings" panose="05000000000000000000" pitchFamily="2" charset="2"/>
              <a:buChar char="v"/>
            </a:pPr>
            <a:r>
              <a:rPr lang="en-IN" sz="1400" b="0" i="0" u="none" strike="noStrike" cap="none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Virtual Assistant will be loaded with voice command, biometric verification, chat feature and it will be user friendly as well. It will alert users from suspicious links and messages.</a:t>
            </a:r>
          </a:p>
          <a:p>
            <a:pPr marL="285750" marR="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Wingdings" panose="05000000000000000000" pitchFamily="2" charset="2"/>
              <a:buChar char="v"/>
            </a:pPr>
            <a:endParaRPr lang="en-IN" sz="6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marR="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Wingdings" panose="05000000000000000000" pitchFamily="2" charset="2"/>
              <a:buChar char="v"/>
            </a:pPr>
            <a:r>
              <a:rPr lang="en-GB" dirty="0">
                <a:latin typeface="Lato"/>
                <a:ea typeface="Lato"/>
                <a:cs typeface="Lato"/>
                <a:sym typeface="Lato"/>
              </a:rPr>
              <a:t>It will platform friendly i.e. it will run on any platform :  Android, Windows, iOS , Linux.</a:t>
            </a: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8"/>
          <p:cNvSpPr txBox="1"/>
          <p:nvPr/>
        </p:nvSpPr>
        <p:spPr>
          <a:xfrm>
            <a:off x="0" y="0"/>
            <a:ext cx="92094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 b="1" i="0" u="none" strike="noStrike" cap="none">
                <a:solidFill>
                  <a:srgbClr val="1F1F50"/>
                </a:solidFill>
                <a:latin typeface="Lato"/>
                <a:ea typeface="Lato"/>
                <a:cs typeface="Lato"/>
                <a:sym typeface="Lato"/>
              </a:rPr>
              <a:t>GitHub Repository Link &amp; </a:t>
            </a:r>
            <a:r>
              <a:rPr lang="en" sz="2000" b="1" i="0" u="none" strike="noStrike" cap="none">
                <a:solidFill>
                  <a:srgbClr val="4A4548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supporting diagrams, screenshots, if any</a:t>
            </a:r>
            <a:endParaRPr sz="2000" b="1" i="0" u="none" strike="noStrike" cap="none">
              <a:solidFill>
                <a:srgbClr val="1F1F5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84" name="Google Shape;384;p8"/>
          <p:cNvSpPr txBox="1"/>
          <p:nvPr/>
        </p:nvSpPr>
        <p:spPr>
          <a:xfrm>
            <a:off x="0" y="1044150"/>
            <a:ext cx="8386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How far it can go?</a:t>
            </a:r>
            <a:endParaRPr sz="1400" b="0" i="0" u="none" strike="noStrike" cap="non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9"/>
          <p:cNvSpPr txBox="1">
            <a:spLocks noGrp="1"/>
          </p:cNvSpPr>
          <p:nvPr>
            <p:ph type="title"/>
          </p:nvPr>
        </p:nvSpPr>
        <p:spPr>
          <a:xfrm>
            <a:off x="338275" y="1916925"/>
            <a:ext cx="8649300" cy="8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3600" dirty="0"/>
              <a:t>Thank You</a:t>
            </a:r>
            <a:endParaRPr sz="3600" dirty="0"/>
          </a:p>
        </p:txBody>
      </p:sp>
      <p:sp>
        <p:nvSpPr>
          <p:cNvPr id="390" name="Google Shape;390;p9"/>
          <p:cNvSpPr txBox="1">
            <a:spLocks noGrp="1"/>
          </p:cNvSpPr>
          <p:nvPr>
            <p:ph type="subTitle" idx="1"/>
          </p:nvPr>
        </p:nvSpPr>
        <p:spPr>
          <a:xfrm>
            <a:off x="339712" y="2750625"/>
            <a:ext cx="4559100" cy="21049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Aft>
                <a:spcPts val="1600"/>
              </a:spcAft>
            </a:pPr>
            <a:r>
              <a:rPr lang="en-GB" sz="1500" dirty="0"/>
              <a:t>Harsh Dikshit</a:t>
            </a:r>
            <a:endParaRPr lang="en" sz="1500" dirty="0"/>
          </a:p>
          <a:p>
            <a:pPr marL="0" indent="0">
              <a:spcAft>
                <a:spcPts val="1600"/>
              </a:spcAft>
            </a:pPr>
            <a:r>
              <a:rPr lang="en" sz="1500" dirty="0"/>
              <a:t>Niketa Tiwari</a:t>
            </a:r>
          </a:p>
          <a:p>
            <a:pPr marL="0" indent="0">
              <a:spcAft>
                <a:spcPts val="1600"/>
              </a:spcAft>
            </a:pPr>
            <a:r>
              <a:rPr lang="en" sz="1500" dirty="0"/>
              <a:t>Ekansh Singh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" sz="1500" dirty="0"/>
              <a:t>Vaibhavi Shukla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I Template">
  <a:themeElements>
    <a:clrScheme name="Simple Light">
      <a:dk1>
        <a:srgbClr val="141414"/>
      </a:dk1>
      <a:lt1>
        <a:srgbClr val="FFFFFF"/>
      </a:lt1>
      <a:dk2>
        <a:srgbClr val="0A1852"/>
      </a:dk2>
      <a:lt2>
        <a:srgbClr val="B7B7B7"/>
      </a:lt2>
      <a:accent1>
        <a:srgbClr val="F7C35E"/>
      </a:accent1>
      <a:accent2>
        <a:srgbClr val="1B2E85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B2E8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I Template">
  <a:themeElements>
    <a:clrScheme name="Simple Light">
      <a:dk1>
        <a:srgbClr val="141414"/>
      </a:dk1>
      <a:lt1>
        <a:srgbClr val="FFFFFF"/>
      </a:lt1>
      <a:dk2>
        <a:srgbClr val="0A1852"/>
      </a:dk2>
      <a:lt2>
        <a:srgbClr val="B7B7B7"/>
      </a:lt2>
      <a:accent1>
        <a:srgbClr val="F7C35E"/>
      </a:accent1>
      <a:accent2>
        <a:srgbClr val="1B2E85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B2E8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</TotalTime>
  <Words>878</Words>
  <Application>Microsoft Office PowerPoint</Application>
  <PresentationFormat>On-screen Show (16:9)</PresentationFormat>
  <Paragraphs>81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Trebuchet MS</vt:lpstr>
      <vt:lpstr>Arial</vt:lpstr>
      <vt:lpstr>Lato Black</vt:lpstr>
      <vt:lpstr>Wingdings</vt:lpstr>
      <vt:lpstr>Lato</vt:lpstr>
      <vt:lpstr>TI Template</vt:lpstr>
      <vt:lpstr>TI Template</vt:lpstr>
      <vt:lpstr>Bank of Baroda Hackathon - 2022                       </vt:lpstr>
      <vt:lpstr>Problem Statement? (Virtual Assistant)</vt:lpstr>
      <vt:lpstr>User Segment &amp; Pain Points</vt:lpstr>
      <vt:lpstr>Pre-Requisite</vt:lpstr>
      <vt:lpstr>Azure tools or resources</vt:lpstr>
      <vt:lpstr>Any Supporting Functional Documents</vt:lpstr>
      <vt:lpstr>Key Differentiators &amp; Adoption Plan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Bank of Baroda Hackathon - 2022                       </dc:title>
  <dc:creator>Lenovo</dc:creator>
  <cp:lastModifiedBy>SAURABH DIKSHIT</cp:lastModifiedBy>
  <cp:revision>8</cp:revision>
  <dcterms:modified xsi:type="dcterms:W3CDTF">2022-09-19T17:35:40Z</dcterms:modified>
</cp:coreProperties>
</file>