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18D6-DFA3-48C2-BF5C-97DFB84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3C369-4CC0-4481-AB85-B22A8A3F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6D9B-3444-46D8-A12A-80D0FF6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3045-ADFB-4AA8-8DE3-91D75BF4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E3EF-3C77-423D-AD4F-59391B05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029-FF94-4FDC-ADEF-3818F9B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629E6-BDAB-4B04-8468-7A1A4662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88CB-33E4-4040-BA83-2DF243B9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2820-9B41-440F-BB18-67E8699B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8B97-9E84-4CD4-8C52-C5713909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7CFE6-210C-494A-8A1B-689C7933E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D2C7F-F001-4A3C-93D3-9B77AFABC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FEA8-B725-4763-AB0A-DFACB449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66D6-F294-4D75-BE7D-0EA550BB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774F-6138-4998-89DC-091A075C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8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AE61-7FE3-44E0-B531-1819F59A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18A1-F89B-4298-A119-71844815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60DB-E0EF-4BCA-BDCA-5C2141F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49F8-A7E7-41B0-BB04-D60409D5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3A45-CD08-42C9-858A-067A008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08C-2696-4651-8624-594082CF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2B3F-6F24-4E32-B05D-360795DF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DE5C-0FAC-47B1-BACF-7CAE9E2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47AC-0B7A-4405-B12E-1E9854F3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BAEE-BC19-4C5D-B4EE-87C0FD3C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A9F6-E592-481D-B3B7-4666D6F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E9E-151A-48A7-A33A-EFFEDEA57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75BF-0E9D-4135-BA17-AB5C4F6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C969-708F-4443-8605-83781888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A478-4182-4590-987E-9AF68AD6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F4A9-EF36-4C6E-8052-E967888A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F5F2-38B2-453B-A3B9-544D1039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CF05-CABB-49D8-9EE4-5201E10D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013F-B9A7-4066-91AA-BF3A20FA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F85E7-85D9-4C2B-B9E2-0270BD1F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35579-D303-4180-9576-F97DEDEA4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177AF-8491-45F5-8E84-C8FED9B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76E35-01D8-4B73-A667-D315889D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86DCB-E12D-4ED0-95A1-A8E9C1A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539-A057-45C1-9078-B2BF1D9F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A9546-93EA-482D-B533-FD05BC1C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F3E96-282B-427B-A649-7D5FBC6A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0A22A-C142-4760-B55C-C2B7F699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220A1-28B9-4DFF-BE2E-02D73E5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12DB-7A75-4F20-915F-5F23BEE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2C0E0-7A6C-44EB-8567-DB40289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DCE8-1952-4517-946C-D163E37A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86E0-C457-4907-B882-61E5F8D6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EA88-2A89-4079-97C4-B80F8F92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68E4-9B78-4B7D-A166-8CCD3F6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A415-62A1-41A6-8C9A-109364EC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B9C4-E761-4C53-9824-457BE148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6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C8CE-B972-4B1B-AB13-920245FA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FF43D-8902-4375-80C5-E9833035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4429-DE77-451F-80B3-9D89AD3F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5349-CB16-4783-A0A9-25339C6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EA49-2714-44BA-8022-7A34120E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444DC-C727-4664-AFA5-68F18102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AD141-917D-47D0-AE27-FFB33276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8047-9946-4B65-8987-3AB98692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28DA-1497-4DF7-BFAD-6CEAA70FB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6D80-BE22-4D87-9696-7777DE9284A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8BB5-3F3F-4731-BD6C-028C8DCAC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3A7A-0BF4-453C-8FEB-3EB3B4720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D2E2-6EA5-4EB2-B2E6-652AF3AA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733E83-07D1-4847-ADEF-E2D76BB02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 card System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6E35504-515E-4EFE-A086-6ADE7F3E9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 Java-Based System for </a:t>
            </a:r>
          </a:p>
          <a:p>
            <a:r>
              <a:rPr lang="en-IN" dirty="0"/>
              <a:t>Metro Travel Management</a:t>
            </a:r>
          </a:p>
          <a:p>
            <a:endParaRPr lang="en-US" dirty="0"/>
          </a:p>
          <a:p>
            <a:pPr algn="r"/>
            <a:r>
              <a:rPr lang="en-US" dirty="0"/>
              <a:t>Name: Harsh</a:t>
            </a:r>
          </a:p>
          <a:p>
            <a:pPr algn="r"/>
            <a:r>
              <a:rPr lang="en-US" dirty="0"/>
              <a:t>Date : 10-08-2024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9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6FD4-3E57-4C1E-AA2F-AAA6137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4D5E-E013-49A0-AD7A-D3CFC72A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metro card system that allows users to travel between stations and automatically deducts fares.</a:t>
            </a:r>
          </a:p>
          <a:p>
            <a:r>
              <a:rPr lang="en-US" dirty="0"/>
              <a:t>Emphasis on time constraints, with a maximum allowed travel time of 120 minutes.</a:t>
            </a:r>
          </a:p>
          <a:p>
            <a:r>
              <a:rPr lang="en-US" dirty="0"/>
              <a:t>Check for the balance and SQL Exceptions as well.</a:t>
            </a:r>
          </a:p>
          <a:p>
            <a:r>
              <a:rPr lang="en-US" dirty="0"/>
              <a:t>Update the fare in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E191-16D7-490A-98FC-9A9A203D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Modules (Major classes)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08E310-194E-485D-A39E-E8CF612E4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811" y="1796045"/>
            <a:ext cx="973856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MySQL database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MetroCard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Handles metro card data, balance updates, and transaction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Records journey details, calculates fares, and validates travel times.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TravelTimeCalculator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Computes the travel time between stations, supporting both forward and backward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5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A76E-07D9-47FB-93FE-12E06516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 (Tables)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D4CA65-6614-41E9-BACC-38F6394F3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489" y="1768246"/>
            <a:ext cx="113870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metro_cards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card information, including card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number,name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balance.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station names and IDs.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station_travel_times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travel times between consecutive stations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Start, end and time taken.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each journey, including start/end stations, fare,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7D3-4D2F-4563-988A-1EEBA868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(Flow of Program)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B522D9-C0C4-4F68-8DAD-F6B7D73FA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9036" y="1520389"/>
            <a:ext cx="10864273" cy="41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 their start and end stations.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calculates the travel time and fare.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User input their card Number.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journey is within the allowed time, the fare is deducted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card.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is updated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12188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3761-7691-4162-A1D4-EAB4D47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Handling &amp;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7F0D7-E9D1-4B5F-8CAF-A9BDF0556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0930" y="1027906"/>
            <a:ext cx="7784632" cy="303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sufficient balance before deducting the fare.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Validates that the travel time does not exceed 120 minutes.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SQL exceptions and user input errors like station names. </a:t>
            </a:r>
          </a:p>
        </p:txBody>
      </p:sp>
    </p:spTree>
    <p:extLst>
      <p:ext uri="{BB962C8B-B14F-4D97-AF65-F5344CB8AC3E}">
        <p14:creationId xmlns:p14="http://schemas.microsoft.com/office/powerpoint/2010/main" val="251102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E109-AFDC-4285-A99E-3B1971F6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72A8-E24B-4685-97A8-45A198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write the station name according to the table format.</a:t>
            </a:r>
          </a:p>
          <a:p>
            <a:r>
              <a:rPr lang="en-US" dirty="0"/>
              <a:t>Travel time predefined.</a:t>
            </a:r>
          </a:p>
          <a:p>
            <a:r>
              <a:rPr lang="en-US" dirty="0"/>
              <a:t>Station sequence is predefined.</a:t>
            </a:r>
          </a:p>
          <a:p>
            <a:r>
              <a:rPr lang="en-US" dirty="0"/>
              <a:t>No concept of negative 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0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5D06-D5B1-4B26-B88D-B24D8E5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3385-C8A1-4929-932D-53698E91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Javapoint</a:t>
            </a:r>
            <a:r>
              <a:rPr lang="en-US" dirty="0"/>
              <a:t> </a:t>
            </a:r>
          </a:p>
          <a:p>
            <a:r>
              <a:rPr lang="en-US" dirty="0" err="1"/>
              <a:t>Stackoverflow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(for </a:t>
            </a:r>
            <a:r>
              <a:rPr lang="en-US" dirty="0" err="1"/>
              <a:t>jdbc</a:t>
            </a:r>
            <a:r>
              <a:rPr lang="en-US" dirty="0"/>
              <a:t> connection)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3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CCC37-9DA3-4996-9722-A7939750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5" y="26242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sz="2400" dirty="0"/>
              <a:t>Any question please contact Harsh</a:t>
            </a:r>
            <a:br>
              <a:rPr lang="en-US" sz="2400" dirty="0"/>
            </a:br>
            <a:r>
              <a:rPr lang="en-US" sz="2400" dirty="0"/>
              <a:t>Gmail: utkarshk522@gmail.com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5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Metro card System</vt:lpstr>
      <vt:lpstr>System Overview</vt:lpstr>
      <vt:lpstr>Key Modules (Major classes)</vt:lpstr>
      <vt:lpstr>Database Schema (Tables)</vt:lpstr>
      <vt:lpstr>Workflow (Flow of Program)</vt:lpstr>
      <vt:lpstr>Error Handling &amp; Validation</vt:lpstr>
      <vt:lpstr>Limitation</vt:lpstr>
      <vt:lpstr>Refrence</vt:lpstr>
      <vt:lpstr>THANK YOU Any question please contact Harsh Gmail: utkarshk522@gmail.com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card System</dc:title>
  <dc:creator>admin</dc:creator>
  <cp:lastModifiedBy>admin</cp:lastModifiedBy>
  <cp:revision>4</cp:revision>
  <dcterms:created xsi:type="dcterms:W3CDTF">2024-08-10T19:05:24Z</dcterms:created>
  <dcterms:modified xsi:type="dcterms:W3CDTF">2024-08-10T19:33:17Z</dcterms:modified>
</cp:coreProperties>
</file>