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9"/>
  </p:notesMasterIdLst>
  <p:sldIdLst>
    <p:sldId id="256" r:id="rId5"/>
    <p:sldId id="303" r:id="rId6"/>
    <p:sldId id="280" r:id="rId7"/>
    <p:sldId id="312" r:id="rId8"/>
    <p:sldId id="313" r:id="rId9"/>
    <p:sldId id="314" r:id="rId10"/>
    <p:sldId id="315" r:id="rId11"/>
    <p:sldId id="320" r:id="rId12"/>
    <p:sldId id="318" r:id="rId13"/>
    <p:sldId id="319"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296" userDrawn="1">
          <p15:clr>
            <a:srgbClr val="A4A3A4"/>
          </p15:clr>
        </p15:guide>
        <p15:guide id="2" pos="384" userDrawn="1">
          <p15:clr>
            <a:srgbClr val="A4A3A4"/>
          </p15:clr>
        </p15:guide>
        <p15:guide id="3" orient="horz" pos="528" userDrawn="1">
          <p15:clr>
            <a:srgbClr val="A4A3A4"/>
          </p15:clr>
        </p15:guide>
        <p15:guide id="4" orient="horz" pos="3552" userDrawn="1">
          <p15:clr>
            <a:srgbClr val="A4A3A4"/>
          </p15:clr>
        </p15:guide>
        <p15:guide id="5" orient="horz" pos="768" userDrawn="1">
          <p15:clr>
            <a:srgbClr val="A4A3A4"/>
          </p15:clr>
        </p15:guide>
        <p15:guide id="7" pos="4032" userDrawn="1">
          <p15:clr>
            <a:srgbClr val="A4A3A4"/>
          </p15:clr>
        </p15:guide>
        <p15:guide id="9" pos="3648" userDrawn="1">
          <p15:clr>
            <a:srgbClr val="A4A3A4"/>
          </p15:clr>
        </p15:guide>
        <p15:guide id="10" orient="horz" pos="1536" userDrawn="1">
          <p15:clr>
            <a:srgbClr val="A4A3A4"/>
          </p15:clr>
        </p15:guide>
        <p15:guide id="11" orient="horz" pos="187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701"/>
  </p:normalViewPr>
  <p:slideViewPr>
    <p:cSldViewPr>
      <p:cViewPr varScale="1">
        <p:scale>
          <a:sx n="63" d="100"/>
          <a:sy n="63" d="100"/>
        </p:scale>
        <p:origin x="804" y="56"/>
      </p:cViewPr>
      <p:guideLst>
        <p:guide pos="7296"/>
        <p:guide pos="384"/>
        <p:guide orient="horz" pos="528"/>
        <p:guide orient="horz" pos="3552"/>
        <p:guide orient="horz" pos="768"/>
        <p:guide pos="4032"/>
        <p:guide pos="3648"/>
        <p:guide orient="horz" pos="1536"/>
        <p:guide orient="horz" pos="1872"/>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3-08-05T12:27:31.478"/>
    </inkml:context>
    <inkml:brush xml:id="br0">
      <inkml:brushProperty name="width" value="0.05292" units="cm"/>
      <inkml:brushProperty name="height" value="0.05292" units="cm"/>
      <inkml:brushProperty name="color" value="#FF0000"/>
    </inkml:brush>
  </inkml:definitions>
  <inkml:trace contextRef="#ctx0" brushRef="#br0">26000 9948 11 0,'0'0'0'15,"-18"-35"80"-15,0 35 80 0,1 0-2 16,17 18-80-16,-18-18-82 15,36 17 0-15,-18 1 2 16,35 17 4-16,18-17 0 16,0-18 0-16,35 0-1 15,0-35 2-15,53-18 1 16,1 0 2-16,16-35 4 0,36-36 6 16,71-35 0-16,88-70-4 15,-36 17-5 1,-52 18 0-16,-1-17 3 0,-17 34 4 15,-53-17 3-15,-17 53 0 16,-36 18-4-16,-35 17-2 16,-53 35-5-16,-18 36-2 15,-18 35-2-15,-34 0 2 16,-1 18-60-16,-35 17-58 16</inkml:trace>
  <inkml:trace contextRef="#ctx0" brushRef="#br0" timeOffset="8317.34">26035 9860 11 0,'0'0'0'16,"0"0"20"-16,0 0 22 16,0 0 30-16,0 18 12 15,0-18-4-15,0 0-12 16,0 17-24-16,18 1-8 16,-18 0-18-16,17-1-8 15,1 1-4-15,17 0 4 16,-17 17 2-16,17 0-2 15,-17-17-4-15,17-1 0 16,-17 19-2-16,-1-19 0 16,19 1-3-16,-36 0-2 15,17-1 1-15,-17-17 6 16,0 0 3-16,0 0 0 16,0 0-6-16,0 0-4 15,-17-17-1-15,-1-1 4 16,0 0 2-16,1 1-2 15,-1-1-2-15,-17 0 0 0,-1-17 0 16,1 0 0-16,18 17-2 16,-19 1 0-16,1-19 0 15,17 19 4-15,1-1 4 16,-19 0 2-16,19 18 0 16,-1-17 0-16,1 17-2 15,-1 0 2-15,18 0-2 16,0 0-2-16,0 17-3 15,0-17 0-15,0 18 1 16,18 0 2-16,-1-1 0 16,1 1-2-16,-1 0-2 0,19 17 2 15,-19-17 2-15,19-1 2 16,-19 1-2 0,1-1-2-16,0 1-4 0,-1-18 2 15,1 18-1-15,-1-18 0 16,-17 17-1-16,18-17 2 15,-18 0 2-15,0-17 4 16,0 17-1-16,-18-18-2 16,18 0-2-16,-17 1 2 15,-1-1-1-15,1 1 0 16,-1-1-2-16,0 0 0 16,1 1 0-16,-19-1 0 15,19 0 0-15,-19 1 0 16,19-1 0-16,-1 18 0 15,1-18-1-15,-1 1 0 0,18 17-1 16,-18 0 0 0,18 0-1-16,0-18 0 0,-17 18-1 15,17 0 0-15,17 0 2 16,-17 0 2-16,18 0 0 16,-18 0 0-16,18 0-1 15,-1-18 2-15,18 18-1 16,-17-17 0-16,17-1-2 15,1 1 0-15,-1-1 2 16,0 0 2-16,0 1 0 16,1-1-2-16,-19 0 0 15,1 1 4-15,0-1-2 0,-1 18-2 16,1-18-1-16,-18 18 4 16,0-17 1-16,0 17 0 15,0 0-4-15,0 0 0 16,-18 0-1-16,18 17 2 15,-17-17 0-15,-1 18 0 16,0-18-1-16,-17 18 0 16,17-1 2-16,-17 1 2 15,18 0-1-15,-1-18-2 16,-17 17-4-16,17 1 0 16,0 0-5-16,1-18-2 15,17 17 5-15,-18-17 10 16,18 0 2-16,0 0-6 15,0 0-5-15,18 0 2 16,-18 0 1-16,17-17 0 0,19 17 1 16,-19-18 2-1,1 0-2-15,0 1-2 0,17 17-2 16,-18-18 4-16,1 18 1 16,0-18 0-16,-1 18 0 15,1-17 2-15,0 17-2 16,-18 0-2-16,0 0-1 15,17 0 2-15,-17 0 1 16,0 0 0-16,0 17 0 16,0-17 2-16,0 18-1 15,0 0 0-15,0-1-2 0,0 1 0 16,0 0 0-16,0-1 0 16,0 18-1-16,0-17 0 15,0 0 0-15,0-1 2 16,0 1-1-16,0 0 0 15,0-1-2-15,0 1 2 16,0 0-1-16,18-1 0 16,-18-17 2-16,0 0 4 15,0 0-1-15,0 0-2 16,0 0-3-16,0 0 2 16,0-17-1-16,0-1 0 15,0 0-2-15,0 1 2 16,18-19-2-16,-18 1-2 15,0 17 0-15,0-17 4 16,0 18 3-16,0-1 2 16,0 0-2-16,0 1-2 15,0 17-3-15,0 0 0 16,0 0 0-16,0 0 2 0,0 17 0 16,0 19 0-16,0-19 0 15,-18 18 2-15,18 1-2 16,0-1-2-16,0 18 0 15,0-18 2-15,0-17 2 0,0 17 0 16,0-17-1-16,0-1 0 16,0-17-1-1,0 18 0-15,0-18 0 0,0-18 2 16,18 18-2-16,-18 0 0 16,0 0 0-16,0-17 2 15,0-1 0-15,0 18 0 16,0-17-2-16,-18-1 0 15,18 0 0-15,0 18 2 16,0-17-2-16,0-1-2 16,0 0 0-16,0 1 2 15,0 17 1-15,0-18 0 16,0 18-1-16,0-18 2 16,-18 18-1-16,18-17 0 15,0 17-2-15,0 0 0 16,0 0-2-16,0 0 0 15,0 0 2-15,0 0 4 16,0 0 1-16,0 0 0 16,0 17-2-16,0 1 0 15,-17-18 0-15,17 18 0 0,0-1 0 16,0 1 2-16,0 0-2 16,0-1-2-16,0-17-1 15,-18 18 2-15,18-18 1 16,0 0 2-16,0 18 0 15,0-36 0-15,-18 0-3 16,18 18-2-16,0-17-2 16,0-19 2-16,0 19 1 15,0-19 2-15,0 19-2 0,-17-19 0 16,17 19-2-16,0-1 0 16,0 1 0-16,0 17 2 15,0-18 0-15,0 18 0 16,0 0 1-16,0 18 2 15,0-18-1-15,0 17-2 16,0 1-2-16,0-1 2 16,-18 1 0-16,18 0 0 15,0-1 0-15,0 1 0 16,0 0 0-16,0-1 0 16,18 1 0-16,-18 0 0 15,0-36 1-15,17 18 2 16,-17 0 0-16,18-18 0 15,-18-17-2-15,0 17 0 16,18 1 0-16,-18-19 2 16,17 19-2-16,-17-18-2 15,0 17 0-15,0 18 4 0,0-18 1 16,0 18-2-16,0 0-2 16,0 0 0-16,-17 0 0 15,17 18 2-15,0 0-2 16,-18-1 0-16,0 1-1 15,18-1 2-15,-17 1-1 16,17 0-2-16,-18-1 0 16,18-17 2-16,0 0 2 15,0 0 2-15,-18 0-2 16,18-17 0-16,0 17-2 0,0-18 0 16,0 0-2-16,0 1 0 15,0-1 0-15,0 1 4 16,0-1-1-16,0 18-2 15,18-18-1-15,-36 18 2 16,18 0 0-16,0 0 0 16,0-17-2-16,0 17 2 15,0 17 0-15,0-17 0 16,0 0 0-16,0-17 0 16,0 17 0-16,0 17 0 15,0-17 1-15,0 0 2 16,0 0-1-16,0 0 0 15,0-17-2-15,-17 34 2 16,17-17 0-16,-18 0 0 16,1 0-1-16,-1 0 0 15,0 18-2-15,1-18 0 0,-1 0-1 16,0 18 2-16,1-18 0 16,-1 17 0-16,0-17 0 15,18 0 2-15,0 0-2 16,0 0 0-16,0 0-10 15,0 0-6-15,0-17-53 16,18 17-44-16</inkml:trace>
  <inkml:trace contextRef="#ctx0" brushRef="#br0" timeOffset="14216.25">26070 9754 11 0,'0'0'0'16,"0"0"72"-16,0 0 74 16,-17 0-2-16,17 0-74 15,0 0-70-15,0 0 6 16,0 0 2-16,0 0-2 16,17 0-12-16,-17 0-10 15,18 0 10-15,-18 0 20 16,18 0 9-16,-1 0-10 15,1 0-11-15,-18 0 0 16,17 0-2-16,-17 0 0 16,18 0 2-16,-18-17 6 15,0 17 0-15,0-18-2 16,0 18-4-16,0-18 0 16,0 18 4-16,0 0 4 15,0-17 0-15,-18 17-2 16,18 0-3-16,0 0 2 15,-17 17-5-15,17-17-6 16,-18 18-1-16,18-18 6 16,0 18 2-16,0-1-2 0,0 1-1 15,0 0 2-15,0-18-1 16,0 17-2-16,0 1-1 16,18-18 2-16,-18 17 1 15,0-17 0-15,0 0 0 16,0-17 2-16,17 17 0 15,-17-18 0-15,0 1-1 16,0-1 2-16,-17 18-1 16,17-18 0-16,0 1-1 0,0 17 0 15,-18-18 0-15,18 18 0 16,-17 18 1-16,-1-18 2 16,18 0 1-16,-18 17 0 15,1-17-2-15,17 18 0 16,0 0-4-16,0-18 0 15,0 17-2-15,0 1 2 16,0-18-4-16,17 17-2 16,-17 1-99-16,18-18-94 15</inkml:trace>
  <inkml:trace contextRef="#ctx0" brushRef="#br0" timeOffset="23000.44">29704 7567 11 0,'0'0'0'0,"-18"-18"75"15,1 18 76-15,17 0 7 16,-18 0-66-16,0 0-71 16,1 0-2-16,-1 0-5 15,0 18-2-15,18 17-5 16,0-17-2-16,0 17-5 0,18 18 0 16,-18-18 0-1,35 18 2-15,-17 0 1 16,17-17 0-16,18-1-4 0,-18 0-2 15,36 0 1-15,-18-17 6 16,0 0 2-16,-18-18-2 16,18-18-3-16,-18 0 0 15,1-17-2-15,-1 0 0 16,-18-18 1-16,1 18 2 16,-18-36 2-16,0 18 0 15,-18 0-2-15,1 0 0 16,-1 0-2-16,-17 1 2 15,17 16-1-15,-17 19 0 16,17-1-3-16,1 0-2 16,-1 18-3-16,18 0 0 15,0 18 3-15,18 0 4 16,-18-1 2-16,17 19 0 16,19-19-2-16,-19 18 0 15,19-17 0-15,-1 0 0 16,0-1 0-16,0-17 2 15,1 18 2-15,-1-18 2 0,0-18-2 16,1 1-2-16,-19-1-2 16,1 0 2-16,-18-17 0 15,-18 0 0-15,1 0-2 16,-1-18 2-16,-17 17-1 16,-1 1 0-16,-17 0-2 0,18 17 0 15,-18 1-1-15,0 17 2 16,18 0 0-16,0 17 0 15,-18 1-1-15,35 17 0 16,1-17-4-16,-1 17-2 16,18 18-7-16,18-18-2 15,-1 1-86-15,18-19-80 16</inkml:trace>
  <inkml:trace contextRef="#ctx0" brushRef="#br0" timeOffset="23701.12">30162 7126 11 0,'0'0'0'16,"18"-18"59"-16,0 36 60 0,-1-18 17 15,19 18-40-15,-1-1-55 16,18 1-12-16,0 17-16 16,0-17-2-16,0 17-7 15,0 0-2-15,-18-17-2 16,0 17 4-16,-17-17 0 16,-1 0 0-16,1-18 0 0,-18 0 4 15,0 0 0 1,-18-18-2-16,1 0-4 0,-19 1-2 15,19-19 0-15,-18 1 2 16,-18 0-1 0,17 0-2-16,1-18-3 0,0 17 2 15,17 1-1-15,1 0 0 16,17 0-1-16,0 17 2 16,17 0 5-16,1 1 6 15,17 17 5-15,0 0 0 16,1 17-3-16,17 1-2 15,-1 0-6-15,1 17-2 16,-17-17-2-16,-1 17 2 16,0 0 2-16,1-35 2 15,-19 18 0-15,-17-1 0 16,0-17-1-16,0 0 2 16,-17-17-3-16,-19-1-2 15,19 0-2-15,-19-17 2 16,1-18-1-16,0 18 0 15,-1-18-2-15,19 18 2 16,-1-18-2-16,1 35 0 16,17-17-2-16,0 17 0 0,0 1 0 15,17 17 2-15,18 0 4 16,1 0 4-16,-1 17 0 16,18 1-2-16,0 0-4 15,0 17 2-15,-18-17-1 16,0 17 0-16,1-18-12 15,-19 1-10-15,1 0-61 0,0-1-48 16,-1-17-25-16,-17-17 26 16</inkml:trace>
  <inkml:trace contextRef="#ctx0" brushRef="#br0" timeOffset="24366.57">30727 6597 11 0,'0'0'0'16,"0"0"83"-16,18 0 84 16,-1 18 9-16,19-18-72 15,-1 17-76-15,0 1-2 16,0 17-9-16,18-17-6 16,-17 17-7-16,16 0 0 15,-16-17-2-15,-1 0-2 16,-17-1 1-16,-1 1 4 15,-17 0 1-15,18-18-2 0,-36 0-3 16,18 0 0-16,-17-18-3 16,-1-17-2-16,0 17-4 15,-17-17 0-15,0-18 2 16,17 18 4-16,-17-18 2 16,0 17 0-16,17 1-2 15,0 0 0-15,18 17 0 0,0-17 0 16,0 35 3-16,18-18 4 15,0 18 3-15,17 18 0 16,0-1-4-16,18 1-2 16,-18 0-3-16,18 17 2 15,-17-17 1-15,16 17 2 16,-34-17 0-16,17-1 2 16,-17 1-2-16,-18-18 0 15,18 18-3-15,-36-18 0 16,0-18-1-16,1 0 0 15,-1-17-3-15,0 0-2 16,-17-1 0-16,0-17 4 16,17 18 1-16,1 0-2 15,-1-18-1-15,0 35 2 16,1-17 1-16,17 17 0 16,0 1 0-16,17-1 0 15,1 18 2-15,0 0 4 16,17 0 0-16,0 18-2 15,18-1-2-15,0 19 2 16,0-19-3-16,-18 19-2 16,0-19-8-16,1 19-4 15,-1-19-48-15,-17 1-42 0,-1-1-49 16,19-17-6-16</inkml:trace>
  <inkml:trace contextRef="#ctx0" brushRef="#br0" timeOffset="24900.6">31291 5838 11 0,'0'18'84'0,"0"-18"86"16,0 18 5-16,0-1-78 15,18 19-85-15,-18-1-4 16,18 18-7-16,-1 0 0 16,19-18-1-16,-1 18 2 15,0-18-1-15,0 1 0 16,1-1-1-16,-1-18 0 16,0 1 1-16,1 0 2 15,-1-18 2-15,-18 0 2 16,1-18-1-16,17 0 0 15,-35-17-1-15,0 0 2 16,0 0-3-16,0-1-4 0,-17-17-2 16,-19 18 2-16,19-18 2 15,-18 18 2-15,-1 0-2 16,1 17 0-16,17 0 0 16,-17 1 4-16,35-1 0 15,-18 18 0-15,18 0-3 16,0 18 0-16,0-1-1 15,18 1 0-15,0 0-1 16,17 17 0-16,0-17 1 16,18 17 2-16,-18-18 0 0,1 19 0 15,17-19-7-15,-18 1-4 16,-17-18-26-16,-1 0-20 16,1 0-77-16,-1-18-54 15</inkml:trace>
  <inkml:trace contextRef="#ctx0" brushRef="#br0" timeOffset="25383.39">31503 5644 11 0,'0'0'88'0,"0"18"90"16,0-18 8-16,18 0-80 15,-18 18-84-15,35-1-4 16,-17 1-6-16,17 17 0 15,18-17-5-15,0 17-2 16,0 0-3-16,0-17 0 0,-1 17 0 16,-16-17 0-1,-1 17 0-15,0-17 2 0,-17 0 0 16,-18-18 2-16,18 0-1 16,-18 0 0-16,-18-18-3 15,18 0-2-15,-18 1-1 16,-17-19 2-16,0 1-1 0,-1 0 0 15,1-18-2 1,0 0 0-16,0 18 0 0,-1-18 2 16,19 18-2-16,-1-1-2 15,18 19-2-15,0-1 2 16,18 0 1-16,-1 18 2 16,1 0-1-16,17 0-2 15,1 18 0-15,-1 17 2 16,0-17 3-16,18 0 2 15,-18 17-1-15,1 0 0 16,-1-17-1-16,0-1 2 16,0 1-10-16,1 0-10 15,-19-18-17-15,19 0-6 16,-19 0-74-16,1-18-68 16,0-17 15-16,-18-1 84 15</inkml:trace>
  <inkml:trace contextRef="#ctx0" brushRef="#br0" timeOffset="25850.14">32085 5203 11 0,'0'0'77'15,"-17"0"78"-15,-1 0 6 0,0 0-70 0,1 18-78 16,-1 0-6-16,18-1-9 16,-18 1 0-16,36 17 2 15,-18 1 6-15,35-1 3 16,-17 0 0-16,17-17-2 15,18 17 0-15,-18-17-1 16,18-1 2-16,-17-17 0 16,-1 0 0-16,0 0 0 0,0-17 0 15,-35-1-2-15,18-17 0 16,-18 0-2-16,-18-1 2 16,-17-17-2-16,0 0 0 15,-18 0-3-15,0 1 0 16,0-1 1-16,0 17 2 15,0-17 0-15,18 18 0 16,-18 18-4-16,18-1-2 16,17 18-4-16,18 0 0 15,18 18 4-15,-1-1 6 16,1 36 4-16,17-18 0 16,18 18-1-16,0-17 2 15,18-1-2-15,-1 0-2 16,-17 0-3-16,18-17 2 15,-36 0 1-15,18-18 2 16,-35 0-15-16,17 0-16 16,-18-18-53-16,-17 0-36 0,0-17-39 15,0 0 0-15</inkml:trace>
  <inkml:trace contextRef="#ctx0" brushRef="#br0" timeOffset="26533.12">30427 8255 11 0,'0'0'0'0,"0"18"90"0,0-1 92 16,18 1 10-16,17 0-80 15,-17 17-81-15,17 0 0 16,0 18-10-16,18-18-8 15,-18 1-11-15,18-1 0 16,0 0-1-16,0 0 2 16,-18-17-1-16,1 0 0 15,-1-1-7-15,-17 1-4 16,-1-18-17-16,1 0-10 16,-18 0-58-16,0-18-46 15,-18 1-16-15,1-19 32 16</inkml:trace>
  <inkml:trace contextRef="#ctx0" brushRef="#br0" timeOffset="27277.55">30480 8290 11 0,'-18'-17'0'0,"-17"-19"91"16,17 19 92-16,18-1 13 15,0 0-76-15,0 1-90 16,18-1-12-16,0 1-11 15,17 17 2-15,0 0-3 16,1 0-2-16,-1 17-3 16,0 1 2-16,-17-1-2 15,17 1-2-15,-17 17-5 0,-1-17-2 16,-17 17-17 0,0 1-14-16,0-1-16 0,0 0 0 15,0-17 14-15,-17-18 16 16,17 0 18-16,0 0 4 15,17 0 9-15,-17-18 8 16,18 0 7-16,0-17 2 16,-1 0 3-16,19 0 2 15,-1-1-6-15,-18 1-6 16,19 0-6-16,-1-18 2 16,-17 0 0-16,-1 18 0 15,1-18-5-15,-18 18-2 16,-18-18-3-16,18 35 2 15,-17-17-1-15,-19 17 0 16,1 0-5-16,0 1-2 16,0 17-2-16,17 0 2 15,-17 17 0-15,17 1 0 16,0 0 0-16,1-1 2 16,17 1 2-16,17 0 0 15,-17-18-1-15,36 0 0 16,-19 17 0-16,19-34 2 0,-1 17 2 15,0-18 2-15,0 0-2 16,-17 1-2-16,17-19-4 16,-17 1 0-16,-18 17 3 15,18-17 4-15,-18 0 1 16,17 0-2-16,-34 17-2 16,17 0 2-16,0 1-2 0,-18-1-2 15,18 18-2-15,-18 0 2 16,18 0 3-16,0 0 2 15,0 18 1-15,0-1 0 16,18 1-1-16,0 0 2 16,-1-1-3-16,18 19-2 15,-17-19-1-15,17 1 2 16,1-1 0-16,-19 1-2 16,19-18-16-16,-19 18-12 15,1-18-94-15,17-18-80 16</inkml:trace>
  <inkml:trace contextRef="#ctx0" brushRef="#br0" timeOffset="27717.19">31168 7355 11 0,'-18'0'0'0,"1"0"91"15,-1 0 92-15,0 0 7 16,18 18-82-16,0 0-90 15,0-1-6-15,0 1-8 16,18 0 0-16,17 17-2 16,1-17 0-16,-1-1 0 15,0 1 0-15,18-1 1 16,-18-17 2-16,1 0-1 16,-1-17-2-16,-18-1-2 15,19 1 2-15,-19-1 0 0,1-17 2 16,-18-1-4-16,0 1-2 15,0 17-2-15,-18-17 4 16,1 0 0-16,-19 17-2 16,1 1 0-16,0-1 2 15,-18 18 1-15,18 0 0 16,-1 0-4-16,1 18-2 16,0-1-1-16,17 18 4 15,1-17 2-15,17 0 0 16,0 17-3-16,17-17-2 15,1-1-2-15,17 1 2 16,0 0-25-16,1-18-26 16,-1 0-70-16,18 0-44 15</inkml:trace>
  <inkml:trace contextRef="#ctx0" brushRef="#br0" timeOffset="28383.18">31397 7020 11 0,'18'18'84'16,"-18"-18"84"-16,17 0 14 15,-17 0-70-15,36 0-81 16,-19 18-10-16,1-1-13 0,17 18-2 16,1-17-2-16,-1 0 0 15,0 17-1-15,0-17 0 16,1-1-1-16,-19-17 2 15,1 18 0-15,0 0 2 16,-18-18-2-16,-18-18-2 16,18 18 0-16,-18-18 2 15,-17 1-3-15,17-19-4 16,1 1-6-16,-18 17 0 16,17-34 1-16,-17 16 4 15,17 1 3-15,18 0 2 16,-18-1-2-16,18 19-2 15,18-1-1-15,-18 1 2 16,18-1 3-16,17 18 2 16,-17 0 2-16,17 0 2 15,18 18-2-15,-18-1-2 16,18 1-3-16,-18-1 2 16,-17 1 1-16,17 17 2 15,-17-17-1-15,-18 0 0 16,17-18-2-16,-17 17 0 0,-17-17-1 15,-1 0 0-15,0-17-4 16,1-1-2-16,-1-17 1 16,-17-1 4-16,17 1-2 15,1 0-4-15,-19 0-2 16,36 17 4-16,-17-17 2 16,17 17 0-16,0-17-2 15,17 35 2-15,1-18-1 16,17 18 0-16,1 0 1 0,-1 18 4 15,0-1 0-15,0 1 0 16,1-18-2-16,-1 18 0 16,0-1-3-16,-17 1-2 15,17 0-41-15,-17-18-38 16,-1 17-57-16,1-17-18 16</inkml:trace>
  <inkml:trace contextRef="#ctx0" brushRef="#br0" timeOffset="28667.38">31909 6421 11 0,'0'17'98'0,"17"-17"98"0,1 18 10 15,0-1-88-15,17 19-95 16,18-1-6-16,-18 0-8 15,18 1 0-15,18-1-4 16,-18 18-2-16,-1-18-3 16,1-17 0-16,-17 17 0 15,-1-17 0-15,0-1-4 16,-17 1-4-16,-1-18-18 16,1 18-12-16,-18-36-64 0,0 18-50 15,-18 0-8-15,18-18 42 16</inkml:trace>
  <inkml:trace contextRef="#ctx0" brushRef="#br0" timeOffset="29000.89">31926 6368 11 0,'0'0'94'0,"0"0"94"15,0 0 6-15,0-18-86 16,18 18-92-16,-18 0-4 15,18-18-4-15,-1 1 0 16,1 17-2-16,0 0 0 16,-1 0-3-16,1 0 0 15,17 0 1-15,-17 0 2 16,17 0 2-16,0 17 0 16,-17-17-3-16,17 18-2 15,-17 0-3-15,0-1 2 16,-1 1 0-16,-17 17 2 15,0-17-1-15,0 17 0 0,0-17-5 16,0 17-2-16,0 0-12 16,-17-17-8-16,-1 0-23 15,18-1-14-15,-18 1-67 16,18-18-52-16</inkml:trace>
  <inkml:trace contextRef="#ctx0" brushRef="#br0" timeOffset="43567.04">32156 6015 11 0,'0'0'68'0,"0"0"70"15,0 0 2-15,0 0-66 16,0 17-59-16,0-17 8 16,17 18 7-16,-17-18 2 15,18 18-8-15,17-1-6 16,-17 1-8-16,17 17 2 16,-17-17 0-16,17 17 2 15,0-17-2-15,1 17 0 16,-19 0-3-16,19-17 0 15,-19 0-3-15,18-1-2 16,-17 1-4-16,0 0 0 16,-1-18 0-16,19 0 4 15,-19 0 0-15,1-18 0 16,0 18-4-16,-18-18 0 0,17 1 1 16,1-1 4-1,-18 0-1-15,0 1-4 0,17-1-9 16,-17 1-4-16,-17-1-25 15,17 0-20-15,-18 18-76 16,18-17-54-16</inkml:trace>
  <inkml:trace contextRef="#ctx0" brushRef="#br0" timeOffset="43851.37">32209 6315 11 0,'0'0'77'0,"0"0"78"16,17 0 5-16,-17 0-70 15,0 0-72-15,18-18 0 16,0 0-5-16,17 1-4 15,-18-1-4-15,19-17 2 16,-19 0-1-16,1-1 0 16,0-17-14-16,-1 18-10 15,1 0-87-15,0 17-74 0</inkml:trace>
  <inkml:trace contextRef="#ctx0" brushRef="#br0" timeOffset="56633.9">23548 12471 11 0,'0'0'0'0,"0"-18"56"0,18-17 58 16,-1 17 4-16,18-17-52 15,1 0-52-15,-1 17 2 16,18-17 2-16,0-1 4 15,17 19-1-15,1-1-2 16,17 0-7-16,-17 18-4 16,35 0-4-16,-18 0 2 15,0 18 3-15,0 0 4 16,0 35 3-16,1 0 0 16,-37 17-1-16,-34-17 0 15,-18 0-3-15,0 18-2 16,-18-19-1-16,1 19 2 15,-36 0 1-15,0-1 2 16,0 1-4-16,-17-18-4 16,-19 0-3-16,19-18 2 15,-1 0-2-15,-17 0-2 16,0-17 1-16,17-36 4 16,-17 1 0-16,17-19-2 15,1-16-4-15,17-1 2 16,-18 17-1-16,36-17 0 15,0-17-1-15,0-1 2 0,17 1-1 16,0-1 0-16,1 1-1 16,17 17 2-16,17 0-2 15,1 0-2-15,0 0-3 16,17 18 0-16,0 17-77 16,36 18-74-16</inkml:trace>
  <inkml:trace contextRef="#ctx0" brushRef="#br0" timeOffset="57421.6">24783 12735 11 0,'0'0'0'16,"0"18"82"-16,0 0 84 15,17 17 1-15,-17-18-80 16,18 1-80-16,0 17 2 15,17-17 3-15,18 17 2 16,0-17 0-16,17 17 0 16,18-17-2-16,1 17 0 15,34 0-4-15,36 1-2 16,53 17-2-16,-1-18 2 16,-17-35-1-16,0 0-2 15,36 0-3-15,-19 18 2 16,19-18-4-16,16 0-2 15,1 17 0-15,0 18 6 16,0 1 4-16,18-1 0 16,-1 18-1-16,-17 0 0 0,0 0 0 15,-35 17 2-15,-18 18-7 16,-35 18-8-16,-36-35 0 16,-17-1 10-16,-18-17 3 15,-17 0-4-15,-18 0 0 0,0 18 6 16,-36-18-48-16,-17-18-52 15</inkml:trace>
  <inkml:trace contextRef="#ctx0" brushRef="#br0" timeOffset="60717.39">24871 12912 11 0,'-18'0'0'16,"18"0"50"-16,0 0 50 15,0-18 7-15,0 18-42 16,-17 0-50-16,17 0-6 15,0 0-9-15,-18-18 0 16,18 18 10-16,-18 0 14 16,18 0 7-16,0 0-4 15,-17 0-9-15,17 0-4 16,0-17-4-16,0 17 2 16,0 0-5-16,0 17-4 15,0-17 1-15,0 0 8 16,0 18 6-16,17 0 2 15,-17-1-4-15,18 1-2 0,-18 0-6 16,18 17 0 0,-1 0-2-16,1 0 2 0,-1 1-2 15,1-1 0-15,0 0-2 16,-1 1 2-16,1-1-1 16,-18-18 0-16,18-17-1 15,-18 18 2-15,17-18 0 0,-17 18 2 16,0-18-2-16,18-18-2 15,-18 18-2-15,0 0 2 16,0-18-2-16,0 18 0 16,0-35-1-16,18 18 2 15,-18-19-1-15,0 19 0 16,17-19-4-16,1 1 0 16,-1 0-1-16,1 0 2 15,17-1 1-15,-17 1 2 16,17 17 0-16,-17-17 0 15,17 17-3-15,1-17-2 16,-19 17 0-16,18 1 4 16,-17-1 2-16,0 1 0 15,-18 17-2-15,17-18 0 16,-17 18-1-16,0 0 2 16,0 0-2-16,-17 18 0 15,17-18-1-15,-36 0 2 16,19 0 0-16,-18 17 0 15,-1-17-1-15,1 0 0 16,-18 18 0-16,18-18 2 16,-18 0-1-16,18-18 0 0,-1 18 0 15,1 0 2-15,0 0-2 16,17 0-2-16,0 0-2 16,1 0 2-16,17 0 1 15,-18 0 2-15,18 0-2 16,0 18 0-16,18-36-2 15,-18 18 2-15,17 0 0 0,-17 0 0 16,0 0 1 0,0 0 2-16,18 0 0 0,-18 0 0 15,-18 0-3-15,18 0-2 16,0 0-1-16,-17 0 2 16,17 0-1-16,0 0 0 15,-18 0 0-15,18 0 2 16,0 18 1-16,0-18 0 15,-17 0-2-15,17 0 0 16,17-18 1-16,-17 18 2 16,0 18 1-16,18-18 0 15,-1 0-4-15,1 0-2 16,17 0-1-16,-17 17 2 16,17-17 2-16,1 0 2 15,-1 18-2-15,0-18 0 16,0 0 0-16,-35 0 4 15,18 0-1-15,0 18-2 16,-1-18-3-16,1 0 2 16,-18 0 2-16,0 0 2 0,0 0-2 15,-18 0-4-15,1 0-3 16,-1 0 2-16,-17 0 2 16,-1 0 2-16,19 0-1 15,-18 0 0-15,-1 0-3 16,19-18 0-16,-1 18 2 15,0 0 4-15,1 0 0 16,17 0-2-16,0 0-3 16,0 0 2-16,17 0 0 0,1 18 0 15,0-18-2-15,17 17 0 16,-17-17 0-16,-1 0 4 16,1 0 0-16,-1 0 0 15,1 18-2-15,0-18 2 16,-18 0-2-16,0 0 0 15,0 0-1-15,-18 0 2 16,0-18 1-16,1 18 2 16,-18 0-3-16,-1 0-2 15,19 0-3-15,-19-17 2 16,1 17 0-16,17 0 2 16,1 0 0-16,-1 0 0 15,1 0-2-15,17 0 0 16,17 0 0-16,-17 0 2 15,18 17 0-15,-1-17 0 16,1 0-1-16,17 18 2 0,-17-18 1 16,0 0 0-16,-1 0-2 15,1 18 0-15,0-18 0 16,-18 0 2-16,0 0 0 16,0 0-2-16,0-18-1 15,-18 18 2-15,18 0 0 16,-18 0 0-16,1 0-1 15,-19-18 0-15,19 18-1 16,-1 0 0-16,18 0-1 16,-18 0 0-16,1 0-2 0,17 0 0 15,0 0 0-15,17 18 4 16,-17-18 2-16,18 18 2 16,0-1-2-16,-1-17 0 15,1 18-3-15,0-18 0 16,-1 18 1-16,1-18 4 15,0 17 1-15,-18-17 0 16,0-17-3-16,0 17 0 16,0 0-3-16,-18-18 0 15,0 18-1-15,1-18 0 16,-1 1 1-16,0 17 2 16,-17-18-1-16,17 18 0 15,1-18-1-15,-1 18 2 16,1-17-2-16,-1 17-2 15,18 17-1-15,0-17 4 16,0 18 0-16,0-18-2 16,18 18-2-16,-1-18 2 0,1 17 0 15,-18 1 0-15,17-18 1 16,1 18 2-16,0-1 1 16,-1-17 2-16,1 0-2 15,-18 18 0-15,0-18-1 16,18 0 2-16,-18 0 1 15,0 0 2-15,0 0-3 16,-18-18-2-16,18 18-2 16,-18-17 2-16,18-1-1 0,-17 18 0 15,17-18-2-15,-18 18 2 16,18-17-2-16,0 17 0 16,-18-18-2-16,18 18 0 15,0 18 0-15,0-18 2 16,0 0 0-16,0 17 0 15,18-17 0-15,-18 18 2 16,0 0 0-16,18-1 2 16,-1 1-1-16,-17 0 0 15,18-1-1-15,-18-17 2 16,0 18 1-16,18-18 2 16,-18 0-1-16,0 0-2 15,0 0-2-15,0-18 2 16,0 1-1-16,0-1 0 15,0 0-1-15,0 1 0 16,0-1-1-16,-18 18 0 16,18-18-1-16,0 1 2 15,0 17-1-15,-18-18 0 0,18 18-3 16,0 0-2-16,18 0 0 16,-18 18 2-16,0-18 2 15,0 17 2-15,18 1 0 16,-18 0 0-16,17-1 0 15,-17 1 2-15,0 0-1 16,0-1 0-16,18 1-1 16,-18-1 2-16,0-17 3 15,0 0 4-15,0 0-1 0,0 0-4 16,-18 0-4-16,18-17 2 16,0-1-2-16,-17 1 0 15,17-1-1-15,0 0 2 16,-18 1-1-16,18-1 0 15,-18 18-4-15,18-18-2 16,0 1 0-16,-17 17 2 16,17 0 1-16,0 0 0 15,0 17 0-15,0-17 2 16,0 18 0-16,17 0 0 16,-17-1-4-16,18 19-2 15,-18-19 5-15,0 1 10 16,18-1 2-16,-18 1-4 15,0 0-4-15,17-18 2 16,-17 0 2-16,0 0 2 16,0 0-3-16,0-18-2 15,0 0-4-15,0 1 0 0,0-1 0 16,0 1 2-16,0-1-1 16,-17 0-2-16,17 18-1 15,0-17 2-15,0-1-2 16,0 18-2-16,0 0-1 15,0 0 2-15,0 0 2 16,0 0 2-16,0 18 0 0,0-1 2 16,0 1-3-16,0 0-2 15,0-1 0-15,0 1 4 16,0-1 2-16,0 1 0 16,0 0 0-16,17-1 2 15,-17-17 0-15,0 18 0 16,0-18-1-16,0-18 0 15,0 18-1-15,0-17 0 16,0-1-2-16,0 0 0 16,18 1-3-16,-18-1 0 15,18 1-2-15,-18-1 0 16,17 0 3-16,1 1 4 16,-1-1 1-16,-17 0-2 15,18 18-4-15,0 0-2 16,-1-17-1-16,-17 17 2 15,0 0 3-15,18 0 2 16,-18 0 0-16,0 0-2 16,0 17-20-16,0 1-18 15</inkml:trace>
  <inkml:trace contextRef="#ctx0" brushRef="#br0" timeOffset="62268.43">28840 14570 11 0,'0'-18'0'0,"0"18"84"16,-18 18 84-16,18 17-1 15,0 0-84-15,0 1-78 16,0-1 8-16,0 18 4 16,0 0-2-16,0-18-7 0,-18 35-2 15,18-17-4-15,0-17 0 16,0 17 0-16,0-18 2 15,0-17 3-15,0-18 4 16,0 0-1-16,0-18-2 16,0 0-6-16,18-17 0 15,0-18-3-15,-1 18 0 16,1-1-1-16,17-16 0 16,0 16 0-16,1 19 0 15,-19-1 2-15,19 0 4 16,-1 18 2-16,-17 0 0 15,17 18-2-15,-18 0 0 16,-17-1-2-16,0 19 2 16,0-1-1-16,0 0 0 15,0 0-2-15,0 1 0 16,-17-19-33-16,17 19-30 0,0-19-77 16,17-17-44-16</inkml:trace>
  <inkml:trace contextRef="#ctx0" brushRef="#br0" timeOffset="62650.82">29351 14728 11 0,'0'0'0'0,"0"-17"88"0,0 17 90 16,-18 17 2-16,18 1-86 15,-17 0-85-15,17-1 2 16,0 19-1-16,0-1-2 15,17 0-2-15,-17 0 2 16,18 1-1-16,17-1 0 16,-17-17-3-16,17-18-2 15,1 0 0-15,-19 0 4 16,19-18 0-16,-19-17-2 16,18 17-2-16,-35-17 0 15,18 0-1-15,-18-18 0 16,-18 17-2-16,1 1 0 15,17 0-1-15,-35 17 0 16,17 1-4-16,-17 17-2 16,17 0 0-16,-17 17 6 15,-1 1 3-15,19 17 0 16,-1 0-3-16,0 1-2 16,18-1-68-16,0 18-66 15,18-18-30-15,0 18 38 16</inkml:trace>
  <inkml:trace contextRef="#ctx0" brushRef="#br0" timeOffset="63317.47">29739 14799 11 0,'0'-18'0'0,"0"-17"89"0,0 17 90 15,0 18 3-15,0 0-84 16,18 0-85-16,-18 18 2 15,0 0-3-15,0-1-2 16,0 19-4-16,0-1 0 16,0 0-2-16,0 0-2 15,0-17-1-15,0 17 2 16,0-35 4-16,0 18 4 16,0-18-1-16,0-18-2 15,0 1-6-15,17-19 0 16,-17 19-2-16,18-18 2 15,0-18-2-15,-1 17 0 16,1 1-4-16,0 0 0 16,-1 0-1-16,19 17 2 15,-19 0-1-15,1 18 0 16,-1 18 2-16,1 0 6 16,0 17 2-16,-1 0 0 15,1 0-4-15,-18 1 0 16,0-1 0-16,0 0 2 15,0 0 0-15,-18-17 0 16,18 0 0-16,-17-1 2 16,17-17 0-16,0-17 0 0,-18-1-3 15,18 0 0-15,0-17-3 16,0 0 0-16,18 0-4 16,-18-18 0-16,17 17-1 0,1-16 2 15,0 16 2-15,17 1 2 16,-17 17-1-16,17 1-2 15,-18-1-3-15,1 18 0 16,0 18-1-16,-1-1 0 16,-17 19 3-16,18-1 4 15,-18 0 2-15,0 0 0 16,0 18 0-16,-18-17 2 16,18-1-3-16,0 0-4 15,-17-17-21-15,17-1-16 16,0-17-21-16,0 0-4 15,0 0-51-15,17-17-46 16</inkml:trace>
  <inkml:trace contextRef="#ctx0" brushRef="#br0" timeOffset="63701.17">30357 14746 11 0,'0'0'0'15,"17"0"71"-15,-17 0 72 16,18 0 5-16,-18 18-64 15,17-18-68-15,1 17-2 0,0-17 0 16,-1 0 4-16,1 18 0 16,0-18-2-16,-1 0 0 15,19-18 4-15,-19 1 0 16,1-19-2-16,-1 1-7 16,-17 0-4-16,18 0-5 15,-36-1 2-15,18 1-2 0,-17 17-2 16,-1 1-3-16,-17 17 0 15,17 17 0-15,1 1 2 16,-19 17 2-16,19 18 2 16,-1 0 0-16,18-18 0 15,0 18 0-15,0 0 2 16,18-17-1-16,17-1 0 16,18-18-1-16,-18-17 2 15,18 18 0-15,0-36 0 16,0 1-1-16,0-1 2 15,-35 1-13-15,-1-19-12 16,1 1-107-16,-36 0-94 16</inkml:trace>
  <inkml:trace contextRef="#ctx0" brushRef="#br0" timeOffset="64667.65">29228 15769 11 0,'0'-17'0'16,"-36"-1"83"-16,19 0 84 15,-1 1 3-15,-17-1-78 16,17 18-87-16,-17 18-6 15,0-1-4-15,17 1 4 0,-17 17 3 16,17 18 2-16,18-18-2 16,-18 18 0-16,36-17-1 15,-18-1 2-15,18 0 0 16,17-17 0-16,-17-18 3 16,17 0 4-16,-17-18-6 15,17-17-10-15,0-18 2 16,-17 18 14-16,17-36 4 15,-17-17-6-15,-1 0-8 0,1 17 2 16,-18-17-2-16,18 35-2 16,-18 0 0-16,0 18 4 15,0 17 0-15,0 18 0 16,0 0 0-16,0 18 4 16,0 35 2-16,0 0 0 15,0 0 0-15,0 17 0 16,0 1-2-16,0-1 0 15,0-17-4-15,17 0 0 16,1 18 0-16,-1-36 2 16,1 0 2-16,0-17 0 15,-1-18 2-15,19 0 2 16,-19-18-3-16,19 1-4 16,-19-19-5-16,-17 1 0 15,18-18 1-15,0 0 2 16,-36 18-1-16,18 0-2 15,0-1-4-15,0 19-2 16,0 17 0-16,0 0 4 16,-18 17 8-16,36 19 6 15,-18-1 1-15,0 0-4 0,0 18-5 16,18-18 0-16,-18 18 1 16,17-17 2-16,1-19-18 15,-18 1-18-15,17-18-102 16,-17-18-82-16</inkml:trace>
  <inkml:trace contextRef="#ctx0" brushRef="#br0" timeOffset="64983.91">29510 15328 11 0,'0'0'0'16,"0"18"101"-16,18-18 102 15,-1 17 3-15,1-17-98 16,-1 18-99-16,1-18 0 16,17 0-3-16,-17 0-2 15,-18-18-3-15,18 1 0 16,-18-1-1-16,-18 1 0 16,18-1-1-16,-18 0 0 15,-17 1-2-15,17-1 0 16,-17 18-1-16,18 18 2 15,-1-18-1-15,0 17 0 16,18 1 1-16,0 17 2 16,18 0-44-16,0 1-46 0,17 17-60 15,0-18-14-15</inkml:trace>
  <inkml:trace contextRef="#ctx0" brushRef="#br0" timeOffset="65604.2">29792 15452 11 0,'0'17'0'15,"18"1"94"-15,-18 0 96 16,17 17 7-16,1 18-86 16,0-18-90-16,-18 18-2 15,17-18-7-15,1 18-2 16,0-18-5-16,-18 18 0 15,0-17-2-15,0-19 0 16,0 1 1-16,0-18 4 16,0 0-1-16,0-18-2 15,0 1-3-15,0-19 2 16,0 1-4-16,0 0-2 16,17-36-2-16,1 1 4 15,-1 17 0-15,1 0 0 16,0 18-4-16,-1-1 0 15,19 19-1-15,-19-1 2 16,19 18 1-16,-19 0 0 0,1 18 0 16,17-1 0-1,-17 19 0-15,17-1 2 0,-17-17 0 16,-1 17 2-16,1 0 1 16,17-17 2-16,-17-18-1 15,0 0 0-15,-1 0-2 16,1 0 0-16,-18-36-1 15,17 19 0-15,-17-18-1 16,0-1 2-16,0 1-3 16,-17 0-2-16,-1 17-1 0,1 0 2 15,-1 1-1-15,0 34-2 16,1-17-1-16,-1 18 2 16,18 0 4-16,-18 17 4 15,1 0 2-15,17 1 0 16,0 16-3-16,17-16-2 15,1 17-3-15,0-18 0 16,-1 0-20-16,19-17-20 16,-1-1-70-16,0-17-50 15,18 0-2-15,0 0 50 16</inkml:trace>
  <inkml:trace contextRef="#ctx0" brushRef="#br0" timeOffset="66339.35">30850 15487 11 0,'0'-18'0'15,"0"-17"91"-15,0 35 92 16,-17 0 0-16,17 0-90 16,-18 0-90-16,1 35 2 15,17 1-2-15,-18-1-2 16,18 18-1-16,0 0 4 0,18-18 2 16,-18 0 2-16,35 1-1 15,-18-1 0-15,19-18-3 16,-1-17-2-16,18 18 0 15,-18-36 2-15,0 1 0 16,1-1 0-16,-1-17-2 16,-17-36 2-16,-1 1-3 15,1-1-2-15,-18 1 5 0,0 17 8 16,0 0 6-16,0 0-2 16,-18 18-8-16,18 17-4 15,0 18-6-15,-17 18 0 16,17-1 2-16,-18 19 2 15,18 16 2-15,-18 19 2 16,18 0-2-16,0-1-2 16,18 1 0-16,-18-1 4 15,18-17-2-15,-1 0-2 16,1-18-2-16,17-17 4 16,-17 0 2-16,17-18 0 15,0-18-3-15,1 0-2 16,-1 1 0-16,0-19 4 15,-17-34-2-15,-1 17-4 16,1 0-3-16,0-17 4 16,-18 34 0-16,0 1 0 15,0 0-5-15,0 17-2 16,-18 18-1-16,18 18 4 16,0 17 1-16,-18 0 0 0,18 18-1 15,0-18 2-15,0 18 2 16,0 0 4-16,18-17 0 15,-18 16-2-15,35-34 0 16,-17 17 4-16,0-17 0 16,17-18-2-16,0-18-2 15,-17 18 0-15,0-35 1 16,17 0 2-16,-18 0-2 0,-17-36-2 16,0 18-4-16,0 0 0 15,0 0 0-15,-17 0 2 16,-1 18-1-16,1 0-2 15,17 17-18-15,-18 18-14 16,18 0-72-16,0 35-54 16,0 1-14-16,0-1 44 15</inkml:trace>
  <inkml:trace contextRef="#ctx0" brushRef="#br0" timeOffset="67270.03">31909 15787 11 0,'0'0'82'0,"17"0"84"15,1-18 10-15,0 1-72 16,-1-19-76-16,1 1-2 0,0-18-10 16,-18 0-6-16,17 18-9 15,-34-18-2-15,17 18-2 16,-18 17 2-16,-17-17-3 15,17 35-2-15,-17 0-1 16,17 0 4-16,0 17 2 16,1 1 0-16,17 17 0 15,0 1 2-15,17-19 2 16,1 19 2-16,0-1 0 0,17 0 0 16,0-17-2-16,18-18 0 15,-17 0-2-15,16 0 0 16,-16-18-2-16,-1-17 0 15,0 0 1-15,-17-1 2 16,0 19 2-16,-1-19 0 16,-17 19 0-16,0-1 2 15,0 0-2-15,-17 18 0 16,17 18-3-16,-18 0 0 16,0 17 1-16,18 0 2 15,0 1-2-15,0 16-2 16,0 1-2-16,18-17 2 15,0-1 5-15,-1-17 4 16,1 17-1-16,17-35-4 16,0 0-2-16,-17 0 2 15,17-18 0-15,1 1-2 16,-1-19-1-16,-18-17 2 16,1 0-2-16,0 1-2 0,-1 16 2 15,1 1 6-15,-18 0 0 16,0 17-4-16,0 0-5 15,0 18 2-15,-18 18 0 16,18 17 2-16,0 1 0 0,0 17 2 16,0-1-1-16,18 1 0 15,0 0-3-15,-1-17 0 16,1-1 1-16,17 0 4 16,0-17 1-16,-17-18-2 15,17 0-2-15,1-18 2 16,-19 0-2-16,1 1 0 15,0-36-2-15,-18 0 2 16,0 18-1-16,0-18 0 16,0 0-2-16,0 18 0 15,0-1-3-15,-18 19-2 16,18 17-2-16,0 17 2 16,0 19 0-16,-18 17 2 15,18 17 4-15,0 1 6 16,18 17 4-16,-18 35 0 15,0-17-2-15,0 18 0 16,-18-1-4-16,18 1-2 16,-17-1-1-16,-19 18 2 15,1-70 1-15,0-36 0 16,-18-35-13-16,-18 0-12 16,1-18-45-16,-1 1-32 0,-17-19-63 15,0-17-30-15</inkml:trace>
  <inkml:trace contextRef="#ctx0" brushRef="#br0" timeOffset="67853.31">31432 15452 11 0,'0'0'66'16,"0"0"66"-16,18 0 8 15,-18 0-58-15,0-18-63 16,18 18-4-16,-1 0-6 16,1-18 0-16,0 18-1 0,-1-17 0 15,1 17-2-15,0 0-2 16,-1 0-2-16,1 0 0 15,0 0 0-15,-1 0 0 16,-17 17-35-16,18-17-34 16,-18 18-52-16,17 0-16 15</inkml:trace>
  <inkml:trace contextRef="#ctx0" brushRef="#br0" timeOffset="68200.78">31080 15416 11 0,'0'0'0'0,"17"0"81"0,-17-17 82 16,18 17 0-16,0 0-80 15,-1 0-79-15,19-18 2 16,-19 18-2-16,18 0-4 15,-17 0-86-15,17 0-82 16</inkml:trace>
  <inkml:trace contextRef="#ctx0" brushRef="#br0" timeOffset="70137.17">5980 13688 11 0,'-18'-18'0'0,"18"-17"82"0,-18 0 82 15,18-1 7-15,0-17-74 16,0 18-77-16,18 0 0 16,0-18-4-16,-1 18-2 15,1-1-3-15,-1 1 0 16,19 0-5-16,-1 0-2 15,0 17-2-15,1 0 4 16,-1 1 1-16,0 17 0 16,0 17-1-16,18 1 0 15,-17 0 0-15,-1 17 0 16,18 18 0-16,-18 0 0 16,0 0 0-16,1 17 0 15,-1 18-1-15,-17 0 0 16,-1-17-2-16,1 17 0 15,0 18-1-15,-18 0 2 16,-18-18 0-16,0-17 0 16,-35-18 2-16,0-18 2 0,-17-35-1 15,-1 0-2-15,-17-18-3 16,18-17 2-16,-36 0-2 16,17-1-2-16,1 1-1 15,18-18 2-15,-1 18 0 16,1 0 0-16,17-1-1 15,17-17 0-15,1 1 1 16,18-19 2-16,17 0 1 0,17-17 0 16,18 35-2-16,1-17-2 15,17 17-2-15,0 18 2 16,-1-1-3-16,1 19-2 16,18-1-44-16,-1 18-40 15</inkml:trace>
  <inkml:trace contextRef="#ctx0" brushRef="#br0" timeOffset="70817.93">6473 14393 11 0,'0'0'0'15,"0"0"101"-15,0 18 102 16,-17 0 5-16,-1 17-94 16,1 18-94-16,-1 17 2 15,-17 1-1-15,17 17-2 16,0 18-3-16,1 0 0 16,17 35 1-16,0 35 2 15,17 1-3-15,36-19-4 16,0-16-2-16,35 16 4 15,18 1-2-15,18 17-4 16,17 1-4-16,35-1 2 16,36-17 0-16,17 0 0 15,36-1-1-15,-1-34 0 0,36 17 0 16,0-35 2-16,0-18-3 16,-18-17-2-16,-17-36-8 15,-36 0-4-15,-17-35 0 16,-36-17 4-16,-52-19-10 15,-36 1-14-15,-53-36-62 16,-35 18-48-16</inkml:trace>
  <inkml:trace contextRef="#ctx0" brushRef="#br0" timeOffset="73636.09">6421 14499 11 0,'0'0'0'16,"17"-17"68"-16,-17 17 70 15,0 0 15-15,-17 0-52 16,17-18-60-16,0 18-6 15,0 0-11-15,0 0-2 16,-18 0-4-16,18 0 2 16,-18 18-5-16,1-1-4 15,-1 18-4-15,-17 1 2 16,-1-1-1-16,19 18 0 16,-18-18-2-16,17 18 2 15,-17-18-1-15,17 18 0 16,0-17-5-16,-17-19-2 15,17 18-2-15,18-17 4 16,-17-18 4-16,17 18 2 16,0-18-2-16,0 0-4 0,0 0-4 15,0-18 2-15,17 18-1 16,1-18 0 0,0 18 1-16,-1 0 2 0,1-17 0 15,17 17 0-15,-17-18-1 16,17 18 2-16,0-17-1 15,1 17 0-15,17-18-2 16,0 18 0-16,-1-18 0 16,1 18 0-16,18 0 1 0,-18-17 2 15,17 17-1-15,-17 0-2 16,0 0 0-16,-17 0 2 16,-1 0 2-16,-18 0 2 15,1 0-2-15,-18 0-2 16,0-18-1-16,-18 18 2 15,1 0-1-15,-18-18-2 16,-1 18-2-16,1-17 2 16,0-1 0-16,-1 18 0 15,-16-18-1-15,16 1 0 16,1-1 1-16,0 1 2 16,-1-1 0-16,1 0 0 15,17 18-2-15,1-17 0 16,-1-1 0-16,18 18 0 15,0-18 0-15,0 18 0 16,0 0-2-16,18 0 0 16,-18 0-2-16,17 0 2 15,1 18 0-15,17-18 2 0,-17 18 0 16,0-1 0 0,17 1 0-16,0 0 0 0,-17 17-1 15,17-18 0-15,-17 1 0 16,17 0 2-16,-17-18 1 15,-1 17 2-15,1-17-2 16,-18 18 0-16,18-18 0 16,-18 0 4-16,0 0-2 0,-18-18-2 15,18 1-4-15,-18-1 0 16,1 0 2-16,-19-17 2 16,19 18 0-16,-1-19 0 15,-17 1-3-15,0 0 0 16,17 17-1-16,0 0 2 15,1 1-2-15,-1-1 0 16,18 18 0-16,0 0 2 16,18 0 0-16,-18 18-2 15,35-1 0-15,-17 19 4 16,17-19 1-16,0 19 0 16,18-1-3-16,-18 0-2 15,1 0 0-15,-19-17 2 16,19 0 2-16,-19-1 0 15,1 1-1-15,-18-18 0 16,0 18-1-16,-18-18 2 16,1-18-1-16,-1 18 0 15,-17-18-1-15,-1 1 2 16,1-19 0-16,0 19 0 16,17-18-2-16,-17 17-2 0,17-17 0 15,-17 17 2-15,17-17 1 16,1 17 0-16,-1 0-1 15,0 1 0-15,1-1 0 16,-1 1 0-16,0 17-4 16,18-18-4-16,0 18 2 15,0 0 6-15,0 18 3 0,18-18-2 16,0 17-2-16,17 18 2 16,0 1-1-16,1-19 0 15,-1 19-1-15,18-1 2 16,-18 0-1-16,18 0 0 15,-18-17-1-15,1 17 2 16,-19-17 0-16,1-18 0 16,-1 18 0-16,-17-18 2 15,0 0 0-15,-17-18 0 16,-1 18-2-16,-17-18 0 16,0 18-2-16,-1-17 0 15,1-1 1-15,0 0 2 16,0 1-2-16,-1-1-2 15,-17 18-1-15,18-17 4 16,0 17 1-16,-1 0 0 16,1 0-3-16,18 0 0 15,-19 17-1-15,19-17 2 16,17 18-2-16,-18-18 0 0,18 0 0 16,0 17 4-16,18-17 0 15,-1 0 0-15,1 0-3 16,17 0 0-16,-17 0-1 15,17 0 2-15,0-17 0 16,1 17 0-16,-1 0 0 16,0-18 0-16,1 18 0 15,-19 0 0-15,-17 0 0 0,0 0 0 16,0 0 0-16,-17 0 0 16,-1 0 1-16,-17 18 2 15,-1-18-1-15,1 17 0 16,-18 1-3-16,18 0 0 15,0-1-1-15,-1 1 0 16,1 0 1-16,0-1 2 16,17-17 0-16,0 18 0 15,1-18-1-15,17 18 0 16,17-36 0-16,1 18 2 16,0 0 0-16,17-18 0 15,0 1 0-15,18 17 0 16,-18-18-2-16,1 0 0 15,17 18-2-15,-18 0 2 16,-17-17 0-16,-1 17 2 16,1 0-2-16,-36 17 0 15,18-17-2-15,-35 0 0 16,0 0 1-16,-1 18 2 16,-17-18 0-16,18 0 0 15,-18 18-1-15,18-1 0 0,0-17-2 16,-1 18 0-16,19-18 0 15,-1 18 2-15,1-18 2 16,17 0 0-16,0 0-1 16,17 0 0-16,1 0 0 15,-1-18 2-15,19 18-1 16,17 0-2-16,-18-18 0 0,0 1 2 16,0 17 1-16,1-18 0 15,-19 18-3-15,1-18 0 16,-18 18-2-16,0 0 0 15,-35 0 0-15,17 0 2 16,-17 0 0-16,-18 0 2 16,18 18-2-16,-1-18 0 15,1 18-2-15,0-18 0 16,17 17 1-16,1-17 2 16,-1 0-1-16,18 0 0 15,0 18 0-15,0-36 2 16,18 18 0-16,-1-17 0 15,18 17-3-15,1-18 0 16,-19 0 0-16,19 1 2 16,-1-1-1-16,-17-17 0 15,-1 35-2-15,1-18 2 16,-18 1 0-16,0 17 0 16,0 0-1-16,-18 0 0 15,1 17 0-15,-19 1 2 0,1-1-1 16,0 1 0-16,-1 0-2 15,19-1 2-15,-18 1 0 16,17 0 0-16,0-18-1 16,1 17 0-16,17-17 1 15,17 0 4-15,-17 0 0 16,18 0-2-16,0-17-2 16,17 17 2-16,-18-18-2 15,19-17-2-15,-19 17 0 0,19 0 2 16,-19 1 2-16,-17-1 2 15,0 18-3-15,0 0-2 16,-17 0-2-16,-19 18 2 16,19-1 0-16,-19 1 0 15,-16 0 1-15,16-1 2 16,1 1-8-16,17 17-10 16,1-17-114-16,-1 17-104 15</inkml:trace>
  <inkml:trace contextRef="#ctx0" brushRef="#br0" timeOffset="74551.23">6438 14728 11 0,'0'0'0'0,"0"-17"82"16,0-1 84-16,0 1 5 0,0-1-76 15,-17 0-76-15,17 1 2 16,0-1-4-16,0 0-4 15,17 18-7-15,-17-17 0 16,0-1-2-16,0 18 2 16,0 0-3-16,0 0-2 15,0 18-1-15,0-18 4 16,0 17 2-16,-17 1 2 16,17 0-2-16,-18-1-2 15,0 19 0-15,1-19 2 16,-1 1 2-16,0-1 0 15,1 1 0-15,17-18 0 16,0 0 2-16,0 0 2 16,0 0-2-16,0-18-2 15,17 1-4-15,1-1 0 16,-18-17 0-16,18 17 0 16,-1-17-2-16,1 17 0 15,0 1-2-15,-1-1 0 16,-17 0-2-16,0 1 0 0,0-1-26 15,-17 18-24 1</inkml:trace>
  <inkml:trace contextRef="#ctx0" brushRef="#br0" timeOffset="76217.37">10654 17709 11 0,'0'0'83'0,"18"0"84"15,-1 0 13-15,1 0-68 16,17 0-76-16,-17-17-4 16,17-1-13-16,-17 1-6 15,-1-19-7-15,1 1 2 16,-18 0-4-16,-18-18-2 15,1 17-3-15,-19 1 2 0,-17 0-1 16,18 0-2-16,-18 17-1 16,0 18 2-16,18 0 1 15,0 35 0-15,0 1 0 16,35-1 2-16,0 18 2 16,0 0 2-16,17 17 2 15,18-17 0-15,18 0-2 16,-17-18-2-16,17 18-2 15,-1-35 0-15,1 0-2 0,0-1 0 16,0-34-2-16,0-1 2 16,-18 0-2-16,18-17 0 15,-17-18-3-15,-19 0 0 16,1 0 2-16,-18 0 4 16,0 0 0-16,-18 0-2 15,1 18-1-15,-1 0 4 16,18 17-2-16,-18 18-2 15,1 18-2-15,17 17 2 16,0 0 3-16,0 18 2 16,17 0 1-16,-17 18 0 15,18-18-1-15,0 0 0 16,-18 0-2-16,17 0 0 16,1-18 1-16,-18-18 4 15,0 1 0-15,0-36-2 16,0 1-2-16,0-1 0 15,0-35-2-15,0 18 0 16,0-18-2-16,17-17 0 0,-17 17-2 16,18-18 0-16,-18 18 0 15,18 0 2-15,17 18 0 16,-17 17-2-16,17 1 2 16,-17 17 6-16,17 17 0 15,-17 19-4-15,-1-1-2 16,1 0 4-16,-1 18-1 0,-17-18-2 15,0 18-6-15,0-17-2 16,0-1-33-16,0 0-28 16,0 0-75-16,0-17-44 15</inkml:trace>
  <inkml:trace contextRef="#ctx0" brushRef="#br0" timeOffset="76684.07">11730 17480 11 0,'0'0'100'0,"-18"0"102"16,1 0 6-16,-1-18-94 16,-17 18-100-16,-1 18-6 15,19 0-6-15,-19 17 0 16,19 0 0-16,-1 1 0 15,1 17 0-15,17-1 2 16,17 1 0-16,1 0 2 0,17 0-2 16,0-18 0-16,1-17 0 15,17-18 4-15,-18 0 2 16,18-18 2 0,-18-17-1-16,0-18 0 0,1 0-3 15,-19-35 0-15,-17 18-5 16,0-36-2-16,0 0-1 15,-35-18 4-15,0 36 0 16,-1 71 0-16,1-1-3 0,18 36 0 16,-1 17 0-16,0 18 2 15,1 35 1-15,-1 0 0 16,18 18 0-16,18-18 2 16,17-17-1-16,0-18 0 15,0 17-3-15,18-17 0 16,0-18-10-16,0-17-6 15,0-18-67-15,0-18-58 16</inkml:trace>
  <inkml:trace contextRef="#ctx0" brushRef="#br0" timeOffset="77819.78">12771 17392 11 0,'0'0'105'0,"0"0"106"16,-18 0 2-16,18 0-102 15,-35 0-101-15,17 18 2 16,-17-1-2-16,17 18-4 16,-17 1-2-16,17 17 2 15,1 0 1-15,17 0 0 16,0-1 1-16,17 1 2 15,1 0 0-15,17-17-2 16,0-1-2-16,18 0 2 16,-17-17 0-16,16-18 0 15,-16-18-2-15,-1 0 0 0,0-17-3 16,-17 0 0-16,-18-18-3 16,0 0 0-16,-18 0-1 15,1 0 2-15,-19 18-1 16,-17-18-2-16,1 18 2 15,16 17 4-15,-17 18 0 16,0 0-2-16,18 18-4 0,0 17 2 16,0 0 0-16,35 18 2 15,0-17 0-15,0 16 2 16,17 1-2-16,19-17-2 16,-1-1 0-16,0 0 2 15,18-17 2-15,0-1 2 16,0-34-1-16,0-1 0 15,0-17-3-15,0 0-2 16,0-18-1-16,-1-18 2 16,-16 1 0-16,-19-19 0 15,1 1-2-15,-18 18 0 16,0 17 0-16,0 0 2 16,-18 18-2-16,18-1-2 15,-17 36-1-15,17 18 2 16,0 35 5-16,0 0 4 15,0 35 2-15,17 0 0 16,1 18-4-16,0 17-2 16,17 1-3-16,-17-18 0 0,17 0 2 15,0-1 2 1,-17-16 0-16,35 16-2 16,0 1-1-16,-1-53 2 0,1-35-1 15,0-18-2-15,0-18-2 16,0-17 2-16,-18-18 0 15,1-18 2-15,-36 1-2 0,0-1 0 16,-18-17-4-16,-35 35-2 16,0-17-1-1,-35-19 2-15,17 19 1 0,-17 35 2 16,0-1 0-16,35 19 2 16,0 17 0-16,18 0 0 15,17 0-1-15,36 0 0 16,17 0-7-16,18 17-4 15,35-34-62-15,36 17-54 16</inkml:trace>
  <inkml:trace contextRef="#ctx0" brushRef="#br0" timeOffset="78317.48">14182 17198 11 0,'0'18'116'0,"-18"-18"116"16,18 17 1-16,0 1-114 15,0 17-109-15,0 18 8 16,18 18 0-16,-18-19-4 16,0 19-8-16,17 0-2 15,-17-1-9-15,18 1-6 16,0-1-11-16,-18-34-4 15,17 16-20-15,-17-34-14 16,0 0-78-16,0-18-62 16</inkml:trace>
  <inkml:trace contextRef="#ctx0" brushRef="#br0" timeOffset="78920.98">13882 17568 11 0,'17'0'116'15,"-17"0"118"-15,18 0 5 16,17 18-110-16,1 0-114 16,34-1-2-16,-17-17-5 0,18 18-2 15,-1 0-3-15,1-18 0 16,-1 0-2-16,-17-18 0 16,0 0-1-16,0-17 2 15,-18 0-2-15,-17-1-2 16,0-17 0-16,-18 1 2 15,-18-1 0-15,18 0 0 16,-18 17-2-16,1 19 2 16,17 17 0-16,-18 0 0 15,18 35 2-15,0 0 2 16,18 36 1-16,-18-18 0 16,17 35-1-16,-17-17 0 15,18-1-2-15,0 1 0 16,-18-18 0-16,17 0 2 15,-17-1 0-15,18-34 0 16,-18 17-1-16,0-35 2 16,0-17-2-16,0-19-2 15,0 1-4-15,18-18 0 16,-18-17-1-16,0-1 0 16,17 1 0-16,1-1 2 0,-1 18 0 15,1 0 0 1,0 18 0-16,17 0 0 0,-17 35 3 15,17 17 4-15,-17 1 3 16,17 17 0-16,-18 18-2 16,1 0-2-16,0 0-2 15,-1 18 0-15,1-19-3 16,-18-16-2-16,18-1-13 0,-18 0-10 16,17 1-22-16,-17-19-10 15,18-17-86-15,-18-17-74 16,18-1 20-16,-18 0 94 15</inkml:trace>
  <inkml:trace contextRef="#ctx0" brushRef="#br0" timeOffset="79250.89">15205 17639 11 0,'17'0'116'0,"-17"0"116"15,0 0 7-15,18 0-108 16,0 0-111-16,-1-18 0 15,-17 1-6-15,18-1-2 16,-18-17-6-16,0 17-2 16,0-35-3-16,-18 18 0 15,1 17-3-15,-1-17-2 16,-17 35 1-16,17 0 4 16,-17 18 3-16,17 17 2 15,1 0-2-15,17 18 0 0,0 0 2 16,17-18 6-16,1 18 3 15,17-18 0-15,18-17-1 16,0 0 2-16,0-18-4 16,0-18-2-16,0 0-6 15,0 1 0-15,0-18-4 16,-18-18-2-16,0 0-15 16,-17 17-12-16</inkml:trace>
  <inkml:trace contextRef="#ctx0" brushRef="#br0" timeOffset="89118.01">15998 17357 11 0,'0'0'88'0,"0"17"90"16,-17-17 4-16,17 36-84 15,-18-19-82-15,1 18 2 16,17 1 0-16,-18 17-2 16,18-18-9-16,0 18-6 15,18 0-5-15,-18-18 4 16,17 18 0-16,18-18-2 15,1 1 4-15,-19-19 8 16,19-17 0-16,-1 0-4 16,0-17-4-16,0-19 2 15,1 1-2-15,-1 0-4 16,-17-18-1-16,17 0 4 16,-17 0 1-16,-18 0 0 0,17 0-3 15,-17 0 0-15,-17 18-1 16,17 17 0-16,0 18 0 15,-18 0 2-15,18 18 3 16,-18 0 4-16,18 17 0 16,0 0-2-16,0 18-4 15,18-18 0-15,0 1-1 16,-1-1 2-16,1 0-1 0,17 0 0 16,0-17 0-16,-17 0 2 15,17-18 1-15,1 0 2 16,-1-18-2-16,-17 0 0 15,-1 1-4-15,1-18 0 16,-18-18-2-16,0 0 2 16,0 0-2-16,-18 0-2 15,-17 18 2-15,17-18 6 16,-35 35 2-16,18-17-2 16,0 35-1-16,0 17 2 15,-1 1 1-15,1 17 0 16,0 1-3-16,17 16-2 15,0-16-5-15,18 17 0 16,0-18-8-16,18 0-6 16,-18 1-17-16,35-19-10 15,-17 1-49-15,17-18-38 16,-17 0-16-16,17 0 22 0</inkml:trace>
  <inkml:trace contextRef="#ctx0" brushRef="#br0" timeOffset="89851.69">16704 17339 11 0,'0'0'44'0,"0"0"44"16,0 18-7-16,0-18-50 16,0 17-39-16,18 1 12 15,-18 0 14-15,0-1 4 16,0 1-8-16,0 17-10 15,0-17-5-15,-18-1 6 16,18 1 11-16,18 17 8 16,-18-17 14-16,0 0 8 15,0 17-5-15,0-17-12 16,0-1-12-16,0 1 2 16,0-18-4-16,0 17-4 15,0-17-3-15,0 18 2 16,0-18 0-16,0-18-2 15,0 18-4-15,0-17-2 16,-18-1-2-16,18 1 0 16,0-19 0-16,0 19 0 15,0-19 0-15,0-17 0 16,18 18 0-16,-18 0 2 16,17 0-3-16,1-1-2 0,0 1-1 15,17 17 4-15,-17 18 5 16,17 0 4-16,-18 0 2 15,19 36 0-15,-1-1-1 16,-17 0 0-16,-1 18-2 16,1 0 0-16,0-18-5 15,-18 18-2-15,0-17-1 0,17-1 2 16,-34-18 2-16,17 1 0 16,0 0-1-16,0-36 0 15,-18 18-1-15,18-18 2 16,0-17-2-16,0 0-2 15,0 0-5-15,0-18-2 16,18 0-1-16,-18 0 2 16,17 18 3-16,1-18 2 15,-1 17 0-15,1 19 0 16,17-1-1-16,-17 18 0 16,0 0 0-16,17 18 2 15,-17 17 1-15,-1 0 2 16,1 1-3-16,-18 16-2 15,0 1-3-15,0-17 2 16,17-1-6-16,-17 0-6 16,0 1-58-16,0-19-50 15,0 1-36-15,0-1 16 16</inkml:trace>
  <inkml:trace contextRef="#ctx0" brushRef="#br0" timeOffset="90485.85">17427 17410 11 0,'0'0'91'0,"0"35"92"16,0-18 6-16,0 19-84 16,0 17-89-16,0-18-2 15,0 18-7-15,-17-18-2 16,17 0-4-16,0 1 0 15,0-19 1-15,0-17 4 16,0 18 0-16,-18-36 0 16,18 1-5-16,0-1-2 15,0-35-4-15,0 18 0 16,18-18 1-16,-18 0 2 16,17 0 0-16,-17 0 0 15,18 18-1-15,-1 0 2 16,19-1 1-16,-19 36 2 15,1 0 6-15,17 18 6 16,-17 17 1-16,0 1-4 16,-1 16-6-16,-17-16 0 15,18 17-1-15,-18-18 0 16,0 18-3-16,0-18-2 16,0-17 0-16,0-1 4 0,0 1 0 15,-18-18-2-15,18-18-5 16,0 1-2-16,0-18-2 15,0-1 2-15,0 1-1 16,0-18 0-16,18 18 1 16,0-18 2-16,-1 18 2 15,1-1 2-15,17 19 0 0,-17-1 2 16,-1 18 0-16,19 0 2 16,-19 35 5-16,1 1 6 15,0-1 1-15,-1 18-4 16,-17-18-6-16,18 18-2 15,-18-18-6-15,0 18-2 16,0-18-18-16,0 1-12 16,0-19-37-16,17 1-22 15,-17 0-45-15,0-1-20 16</inkml:trace>
  <inkml:trace contextRef="#ctx0" brushRef="#br0" timeOffset="90952.01">18274 17339 11 0,'0'0'98'0,"-18"0"98"16,1 0 2-16,-1 0-96 16,-17 18-93-16,17-1 4 15,-17 1 1-15,17 17 0 16,1 18-2-16,-19 0 2 0,19-18-4 15,17 18-4-15,0 0-6 16,0-18 0-16,0 1 0 16,17-1 4-16,1 0 0 15,0-35 0-15,-1 18-1 16,18-36 2-16,-17 1-2 16,0-1-2-16,17-17-2 15,-17-1 2-15,-1-16 1 0,1-1 0 16,0 0-2-16,-18 0-2 15,0 0-1-15,0 35 2 16,0-17 0-16,0 35 0 16,-18 0 2-16,18 0 4 15,0 35 3-15,0 0 2 16,0 1-4-16,0-1-4 16,0 18-4-16,0-18 2 15,18 18-3-15,-18-18-2 16,17 1-15-16,-17-1-12 15,18-17-25-15,-18-1-12 16,17-17-64-16,-17 0-50 16</inkml:trace>
  <inkml:trace contextRef="#ctx0" brushRef="#br0" timeOffset="91385.37">18521 17392 11 0,'0'0'109'16,"0"0"110"-16,0 0 3 15,0 0-106-15,0 35-106 16,0 0 2-16,0 1 0 16,-18 17 2-16,18 0-4 15,0 0-4-15,0-1-6 0,0-16 0 16,0 17 0-16,0-18 2 16,0-17 3-16,0-1 2 15,0 1-3-15,0-36-2 16,0 1-5-16,0-1 0 15,0-17-3-15,0-18 0 16,18 0-2-16,-18 0 0 16,17 0 2-16,1 0 4 15,17 0 2-15,-17 18 0 16,0 0-1-16,17 17 0 16,-17 18 1-16,17 18 4 15,-18-1 0-15,1 1-2 16,0 17-2-16,-1 18 0 15,-17-18-1-15,0 18 0 16,18-17-1-16,-18 16 2 16,0-16-6-16,0-1-4 15,0 0-22-15,18-17-14 16,-18 17-33-16,17-35-16 16,-17 18-35-16,18-36-18 15</inkml:trace>
  <inkml:trace contextRef="#ctx0" brushRef="#br0" timeOffset="91818.4">19156 17692 11 0,'17'0'98'16,"-17"-18"100"-16,18 1 7 16,-18-1-90-16,0-17-95 15,0-1-4-15,-18 1-8 16,18 0-2-16,-17 17-5 16,-1 18 0-16,-17 0-3 0,17 18-2 15,1-1 2-15,-19 19 4 16,19 17 0-16,17-18-2 15,0 18 0-15,0 0 4 16,0-18 2-16,17 0 0 16,1-17-1-16,0 0 2 15,17-36 0-15,-17 18 0 16,17-35-3-16,-18-18-2 16,19 0-3-16,-19-18 0 15,1-17-8-15,-18 0-6 16,18 17 13-16,-18 1 20 15,0 17 8-15,0 18-12 16,0 17-13-16,-18 36 0 16,18-1-2-16,-18 18 0 15,1 18 2-15,17 18 4 16,-18-1 4-16,18 1 2 16,0 0-2-16,18-1-2 15,-1 1-3-15,1-1 0 16,17-17-3-16,1-18-2 15,-1 1-26-15,0-36-22 0,18 0-107 16,0-18-82 0</inkml:trace>
  <inkml:trace contextRef="#ctx0" brushRef="#br0" timeOffset="93111.22">19932 17445 11 0,'0'0'103'16,"0"0"104"-16,0 17 7 16,0-17-94-16,0 36-101 15,18-19-4-15,-18 36-5 16,0 0 0-16,0 0 0 0,0 18 0 15,0-1-4-15,0 18-2 16,0-17-3-16,0-18 2 16,0 0-1-16,0 0-2 15,0 0-1-15,0-36 2 16,0 1 1-16,0 0 2 16,0-18-3-16,0-18-2 15,0 0-5-15,0-17 0 16,0 0-2-16,0-18 2 15,0-18 0-15,0-17 2 16,0 18 2-16,0-19 4 16,0 19 2-16,17-18 0 15,-17 17-2-15,18 0 0 16,17 19 0-16,-17 16 4 16,17 19 4-16,0-1 2 15,1 36 0-15,-1-1-2 16,0 19-5-16,0-1-2 15,-17 18-4-15,0-18 0 0,-18 18-2 16,-18-18 0-16,18 18-2 16,-18-35 0-16,-17 17-1 15,18 0 0-15,-1-17-1 16,-17 0 0-16,17-18 0 16,0 17 2-16,18-17 3 15,0 0 4-15,0 0 2 16,18 0 0-16,0 0-2 0,17 0 0 15,0-17-1 1,-17 17 2-16,17-18 3 0,18 0 4 16,0 1-2-16,-18-1-4 15,18-17-4-15,0 17 0 16,-18-35 0-16,1 18 0 16,-19 0-2-16,1-18 0 15,-18 17-2-15,0 1 0 16,0 18 0-16,-18-1 0 15,1 0 0-15,-1 18 0 16,0 0 1-16,18 18 2 16,-17 17 1-16,17-17 0 15,0 17 2-15,0 0 2 16,17 1 0-16,1-1-2 16,17 0-2-16,1-17 0 15,-1-18 0-15,0 18 2 16,0-18-1-16,1-18 0 15,-19 0-1-15,19 1 0 16,-1-19 0-16,-18 1 2 0,1 0-2 16,0-1 0-16,-1 1-3 15,-17 18 0-15,0-1 0 16,18 0 2-16,-18 18 0 16,0 18 0-16,0 0 3 15,-18 17 4-15,36 0 0 16,-18 18-2-16,0 0-5 15,0 0 0-15,0-18-2 0,18 18 0 16,-18 0-16 0,17-18-14-16,1 1-21 0,0-1-6 15,-1-35-70-15,1 17-64 16</inkml:trace>
  <inkml:trace contextRef="#ctx0" brushRef="#br0" timeOffset="94119.23">21308 17427 11 0,'0'0'104'0,"-18"0"106"16,0 0 1-16,18 0-102 15,-17 18-101-15,-1-1 2 16,1 1 1-16,-1 17 0 16,0 1-2-16,1-1 0 15,17 18-5-15,0 0-2 16,0-18-1-16,17 18 4 15,1-18 1-15,0-17 0 0,-1 0-3 16,1-1 0 0,17-17-3-16,-17-17-2 15,17 17 0-15,-17-36 4 0,-1 1 0 16,1 0-2 0,0-18-2-16,-1 18 2 0,-17-18 0 15,0 17 0-15,-17 1-3 16,-1 0-2-16,0 17-1 15,1 18 2-15,-1 0 2 0,0 0 0 16,1 18 2-16,-19-1 2 16,19 19 2-16,17-1 0 15,0 0-1-15,0-17 0 16,0 17 0-16,17-17 2 16,1-1 1-16,-18 1 0 15,18-18-4-15,17-18-2 16,-17 18-4-16,17-35 0 15,-17 0 0-15,17 0 2 16,-17-1 1-16,17 1 2 16,0 0 1-16,0-1 2 15,1 19-1-15,-1-1 0 16,0 18 0-16,-17 18 2 16,17-18-1-16,-17 35 0 15,-1 0-1-15,1 1 2 16,0 17-1-16,-18-18 0 15,0 18-4-15,0-18-2 16,0 0 0-16,0 1 4 16,-18-19 2-16,18-17 0 0,0 0-2 15,-18 0 0-15,18-35-2 16,0 17 2-16,0-17-3 16,18 0-2-16,-18-18-5 15,18 0 0-15,-1 18 1 16,1-18 4-16,0 35 1 15,17-17 0-15,-17 17-2 16,-1 18 0-16,1 18 2 16,17-1 2-16,-17 19 2 0,-1-1 0 15,-17 0-2-15,18 1 0 16,-18-1-1-16,0 0 2 16,0 0 1-16,0-17 0 15,0 0 0-15,0-1 2 16,0-17-1-16,-18-17 0 15,18-1-5-15,18 0-2 16,-18-17-4-16,18 0 0 16,-1-18 1-16,1 18 2 15,0-1 1-15,-1 19 2 16,1-1 3-16,-1 0 4 16,19 18 3-16,-19 18 0 15,1 17 0-15,0 1 2 16,-18-1-5-16,17 0-4 15,1 1-5-15,-18-1 2 16,0 0-1-16,0-17 0 16,0 17-19-16,0-17-16 15,0-1-56-15,0 1-36 16,18-18-32-16,-18 0 8 0</inkml:trace>
  <inkml:trace contextRef="#ctx0" brushRef="#br0" timeOffset="94635.59">22401 17462 11 0,'0'18'104'0,"0"-18"104"15,0 35 8-15,0-17-94 16,0 35-98-16,0 0 0 16,0 17-6-16,-17 1-2 15,17 17-8-15,0-17-4 16,-18 17-5-16,18-17 0 15,0-1 1-15,0-17 2 16,0 0 1-16,18-18 0 16,-18-17 0-16,0-18 2 15,0 0-3-15,17-35-4 16,-17-1-4-16,18-17 2 16,-18 0 2-16,0-35 4 15,18 18-2-15,-18-19-2 16,0 1-2-16,17 18 2 15,-17-18 2-15,18 17 0 16,0 18-2-16,-1 0 0 16,1 18 0-16,-1 0 4 0,1 17 0 15,0 18 0-15,-1 18-1 16,1-1 2 0,0 18 0-16,-1 18 0 0,-17-17-1 15,18 17 0-15,-18-18-1 16,-18 0 0-16,1 18-4 15,-1-35-2-15,0 17-1 16,-17-17 4-16,0-18-8 16,17 0-8-16,-17 0-16 15,0 0-4-15,17-18-28 0,0 0-20 16,1 1-50-16,17-1-26 16</inkml:trace>
  <inkml:trace contextRef="#ctx0" brushRef="#br0" timeOffset="94954.21">22772 17251 11 0,'17'0'93'0,"-17"0"94"15,0 0 7-15,0 17-84 16,0 19-85-16,0-1 2 15,0 0-3-15,0 18-4 16,0 0-8-16,0 0-4 16,0 0-4-16,0 0 0 15,0 0 2-15,0-18 2 16,0 0 0-16,18 18 0 16,-18-35-4-16,18 17-2 0,-1-17-1 15,1-18 2-15,17 0-3 16,-17 0-4-16,0 0-18 15,17-18-12-15,-18 1-47 16,1-1-32-16,0 0-43 16,-1 18-8-16</inkml:trace>
  <inkml:trace contextRef="#ctx0" brushRef="#br0" timeOffset="95135.21">22807 17480 11 0,'0'0'91'0,"18"18"92"16,-1-18-8-16,19 0-98 15,-19 0-106-15,19 0-6 16,-1 0-63-16,-18 0-56 16</inkml:trace>
  <inkml:trace contextRef="#ctx0" brushRef="#br0" timeOffset="103119.5">6738 13406 11 0,'18'0'0'15,"-18"-18"58"-15,0 18 58 16,0 0 13-16,0 0-44 16,0-18-50-16,0 18-4 15,0 0-11-15,0 0-4 16,0-17-6-16,17-1 2 16,-17 18 0-16,0-18 0 15,18 18-2-15,0-17 0 16,-18-1-1-16,17 18 2 15,1-18 0-15,0 18 0 16,-1-17-1-16,1-1 0 16,-1 1 0-16,19 17 0 15,-19-18-2-15,1 0 0 16,0 18-3-16,-1-17 0 0,1-1 1 16,0 18 2-1,17-18-2-15,-18 18-2 16,1 0-2-16,0-17 4 0,-1 17-1 15,19 0-2-15,-19 0-1 16,1 0 2-16,0 17 1 16,-1-17 0-16,1 0-1 15,-1 18 0-15,1-18-2 16,17 18 0-16,-17-18-1 0,0 17 2 16,-1 1 1-16,1 0 2 15,0-18-2-15,17 17-2 16,-17 1 0-16,-1 17 4 15,1-17-1-15,-1-1-2 16,-17 1-1-16,18 0 2 16,0 17 0-16,-1-17 0 15,-17-18-2-15,0 17 0 16,18 1 0-16,-18-1 2 16,0 1 0-16,18 17 2 15,-18-17-3-15,0 0-2 16,0 17-1-16,0-17 2 15,0 17 1-15,0-18 0 16,0 19 1-16,17-19 2 16,-34 19-2-16,17-1-2 15,0-17-2-15,0-1 2 16,0 19 1-16,0-19 0 16,0 18-2-16,0-17 0 15,-18 17 0-15,18-17 2 0,0 17 0 16,0 1 0-16,-18-1-1 15,18-18 0-15,-17 19 0 16,17-1 2-16,-18-17-2 16,18-1-2-16,0 19-1 15,-18-19 2-15,1-17 1 16,17 18 2-16,-18 0 0 0,1-18 0 16,17 17-2-1,-18 1-2-15,0-18-1 0,18 0 2 16,-17 17 1-16,-1-17 0 15,0 18-1-15,18-18 0 16,-17 0-1-16,-1 0 2 16,0 18-1-16,18-18 0 15,-17 0-1-15,-1 0 0 16,18 0 0-16,-18 17 0 16,1-17 0-16,17 0 0 15,-18 0 0-15,1 0 2 16,17 0 0-16,-18 0 0 15,18 18-1-15,-18-18 0 16,1 0-1-16,-1 0 0 16,18 0 0-16,-18 0 0 15,18 0 0-15,0 0 0 16,-17 0 0-16,17 0 2 16,-18 0-1-16,0 0 0 15,18 0-2-15,-17 0 0 16,17 0-1-16,-18-18 2 15,1 18 0-15,-1 0 2 0,18 0-2 16,-18 0 0-16,1-17-1 16,-1 17 2-16,18 0-1 15,-18 0 0-15,18 0-2 16,-17 0 2-16,-1-18-1 16,18 18 0-16,-18 0 1 0,1 0 2 15,17-18 0-15,-18 18 0 16,1 0-2-16,17-17 0 15,0 17 0-15,-18 0 0 16,18-18 0-16,-18 18 0 16,18-17 0-16,0 17 2 15,-17-18-2-15,17 18-2 16,0-18 0-16,-18 18 2 16,18-17 2-16,0-1 0 15,0 18-1-15,0-18 0 16,0 1-1-16,0-1 0 15,-18 0-1-15,18 18 0 16,0-17-1-16,0-1 2 16,0 0 0-16,0 1 0 15,-17-1 0-15,17 1 0 16,0 17-1-16,0-18 0 16,0 0-1-16,-18 1 2 15,36-1 0-15,-18 0 0 16,0 1-1-16,0-1 0 15,0 0-3-15,0 18-2 16,0-17 3-16,0-1 6 0,17 1 1 16,-17-1-2-16,0-17-4 15,0 17 2-15,0 0 0 16,0 18 0-16,0-17 0 16,0-1 0-16,0-17 0 15,0 17 0-15,0 0 0 0,18 1 2 16,-18-18-2-1,18 17-2-15,-18 0-3 0,17 1 0 16,1-1-12-16,-18 0-10 16,18 1-29-16,-1-1-16 15,1 0-91-15,17 1-72 16</inkml:trace>
  <inkml:trace contextRef="#ctx0" brushRef="#br0" timeOffset="104734.72">7602 14411 11 0,'0'0'0'16,"0"-18"87"-16,0 18 88 15,0 0 4-15,0-17-82 0,0 17-81 16,0 0 4-16,0 0 0 16,0-18-2-16,0 36-4 15,0-18-2-15,0 0-4 16,18 0-2-16,-18 17 0 16,0-17 2-16,18 0 1 15,-18 0 0-15,0 0-2 16,17 0 0-16,-17 0 0 15,0 0 2-15,0 0 0 0,0 0 0 16,18 18-4-16,0-18-2 16,-18 0-3-16,17 0 2 15,1 18-2-15,-1-18 0 16,1 0 3-16,0 17 6 16,17-17 1-16,-17 18-2 15,17-18-6-15,18 18 0 16,-18-18-1-16,18 17 2 15,-18-17 1-15,18 18 0 16,0-18-1-16,0 17 0 16,18-17-1-16,-18 0 2 15,17 18-1-15,1-18 0 16,-1 0 1-16,1 0 4 16,17 0-2-16,-17 0-2 15,17 0-4-15,0 18 2 16,0-18-1-16,18 0 0 15,-18 0 0-15,53 17 2 0,0-17 0 16,0 0 0-16,-17 0-3 16,-1 0 0-16,19 0 0 15,-1 0 2-15,0 0 0 16,18-17 0-16,17 17-2 16,0-18 0-16,1 18 2 15,17 0 2-15,17-18 0 16,1 18-2-16,17 0-2 0,1 0 2 15,-1 0 0-15,18 0 0 16,0 0-1-16,-18 0 0 16,18 18-1-16,0-18 0 15,18 0 0-15,-18 18 0 16,0-1 0-16,17-17 2 16,1 18 0-16,17-18 0 15,0 0-2-15,0 0 0 16,18 18-2-16,-18-18 2 15,18 0 2-15,-17 17 4 16,-1-17-2-16,0 18-4 16,18 0-2-16,-18-18 2 15,0 17 0-15,18 1 0 16,-18-1-2-16,18 1 2 16,18-18 1-16,-18 35 2 15,-1-17 2-15,1 0 2 16,-17 17-3-16,16-17-2 15,-16 17-4-15,16 0 2 16,-16 0 0-16,-19 18 2 0,18 0-1 16,1 0 0-1,-19 0-1-15,1 0 0 0,-18-18-1 16,-18 18 0-16,0 0-1 16,1 0 2-16,-19 18 0 15,1-18 2-15,-18 17-2 16,0-17 0-16,-18 0-2 15,19 0 0-15,-19 0 1 16,0 0 2-16,-17 17 1 16,-18 1 0-16,18-18-1 0,-18 17 0 15,0 1 0-15,-17-1 2 16,17 1 0-16,-35 35 0 16,17 0-1-16,1-1 2 15,-36 1-2-15,18 0-2 16,-18 0-1-16,-18-18 2 15,1 0 1-15,-1-17 0 16,-34-1-1-16,-19-17 0 16,1 0-1-16,-18-18 0 15,0 1-32-15,-18-19-30 16</inkml:trace>
  <inkml:trace contextRef="#ctx0" brushRef="#br0" timeOffset="107301.79">7620 14411 11 0,'0'-18'0'0,"0"18"94"15,0 0 94-15,0 0 8 16,0 0-84-16,0 0-88 16,18 18 0-16,-18 0-3 15,17 17 0-15,-17 18-5 16,18-18-2-16,-18 18-4 15,18 18 0-15,-1-19-1 0,-17 1 0 16,18 0-2 0,-18 0 0-16,17 0-1 15,-17-18 2-15,18 1-1 0,-18-19 0 16,0 1 1-16,0 0 2 16,0-18-2-16,0-18-2 15,0 0-5-15,0 1 0 16,18-1-1-16,-18-17 2 15,0-1-2-15,0 1 0 16,17 0-1-16,1 0 2 16,0-18 1-16,-1 17 0 15,19-16-1-15,-19-19 0 16,36 18-1-16,-18 0 2 16,1 0 0-16,-1 18 0 15,18 0 0-15,-18-1 2 16,-17 1 0-16,17 18 0 15,0-19-2-15,-17 19-2 16,0-1-1-16,-18 18 2 16,17-18-1-16,-17 18 0 15,0 0-3-15,0 0 0 16,0 0 0-16,-17 0 2 16,-1 18 1-16,0-18 2 15,1 18-1-15,-19-18 0 0,1 17-1 16,0-17 0-16,0 18 0 15,-1-18 0-15,-17 0-1 16,18 18 0-16,0-18 0 16,0 0 2-16,17 0 0 15,0 0 0-15,-17 17-2 0,0-17 0 16,17 0-1-16,-17 0 2 16,17 18 0-16,18-36 0 15,-17 36 0-15,17-18 0 16,0 0 0-16,0 17 2 15,0-17 0-15,17 0 0 16,-17 0-1-16,35 0 0 16,-17-17-1-16,0 17 0 15,17 0 0-15,0 0 0 16,18-18 1-16,-17 18 2 16,-1 0-1-16,0 0 0 15,0-17-2-15,1 17 2 16,-1 0-1-16,-17 0 0 15,-1 0-1-15,-17 0 0 16,0 0 0-16,0 17 2 16,-17-17-1-16,-19 0 0 15,19 18-1-15,-19-18 0 16,1 17 0-16,-18-17 2 16,18 18-2-16,0-18-2 0,-1 18 0 15,19-18 4-15,-1 0-1 16,0 17-2-16,1-17-1 15,17 0 4-15,17 0 1 16,-17 0 0-16,36 0-1 16,-19 0 0-16,19 0-2 0,-1 0 0 15,-17 0-2-15,17 0 2 16,-18 0 0 0,1 0 0-16,0 0-1 0,-18 0 0 15,-18 0-1-15,0 0 2 16,1 0 0-16,-1 0 0 15,-17 18 0-15,0-18 0 16,-1 0 0-16,19 18 0 16,-19-1-1-16,19 1 0 15,-1 0-1-15,0-1 2 16,18 1 0-16,-17-1 0 16,34 1 2-16,-17-18 2 15,18 18 0-15,0-18 0 16,17 0-3-16,-17 0 0 15,17-18-1-15,-17 0 2 16,17 1-2-16,-17-1 0 16,17-17-1-16,-18 17 2 15,1 1-1-15,-18-1-2 16,0 18-2-16,0-18 2 16,-18 36-1-16,1-18 0 0,-1 18 0 15,-17-1 2-15,17 19 0 16,1-1 0-16,-19 0 0 15,19 18 2-15,-1-35 0 16,0 17 0-16,1 0-1 16,17-17 0-16,-18-1 2 15,18 1 2-15,0 0 1 0,0-18 0 16,0-18-2-16,18 0 0 16,-1 1-3-16,1-18 0 15,-18 17-2-15,18-17 2 16,-1-1 0-16,1 1 2 15,-18 17-1-15,0-17 0 16,18 18-3-16,-36-1-2 16,18 18-1-16,0-18 2 15,-18 36 1-15,1-18 0 16,-1 18 1-16,18-1 2 16,-18 1-1-16,1 17 0 15,17-17-2-15,0-1 2 16,0 19 0-16,0-19 2 15,17 1 0-15,-17-18 0 16,18 0 0-16,0 0 2 16,-18 0-1-16,17-18 0 15,1 1-1-15,-18-19 0 16,18 19-2-16,-18-19 0 0,0 19-2 16,-18-1 0-16,18 1-1 15,-18-1 0-15,18 18-1 16,-17 0 2-16,17 0-1 15,-18 0 0-15,0 18 1 16,18 17 2-16,0-18 1 16,0 1 0-16,0 17-1 15,0-17 0-15,0 0 2 0,0-1 2 16,18-17 0-16,-18 18-2 16,18-18-3-16,-18-18 0 15,0 18-12-15,17-17-10 16,-17-1-60-16,0 18-48 15</inkml:trace>
  <inkml:trace contextRef="#ctx0" brushRef="#br0" timeOffset="108335.46">27975 17198 11 0,'0'0'101'0,"0"0"102"16,0 18 11-16,0-1-88 15,0 18-93-15,-17 18-2 16,17 0-9-16,-18 0-6 16,18 18-6-16,-18-18 0 0,18 0-4 15,-17 0-4-15,17-1-3 16,-18-16 2-16,18-1-15 15,0-17-16-15,-18-18-37 16,18 0-20-16,0-18-63 16,-17 0-42-16</inkml:trace>
  <inkml:trace contextRef="#ctx0" brushRef="#br0" timeOffset="110522.12">27728 17498 11 0,'0'0'108'0,"0"0"110"16,0 0 11-16,18 0-96 15,0 17-105-15,-1-17-6 16,19 0-9-16,-1 0 0 16,0 0-2-16,0 0 0 15,1-17-3-15,-1 17-2 16,0-18-3-16,-17 0 0 16,-1 1-1-16,1-1 2 15,0 18-2-15,-18-17-2 16,0 34-2-16,0-17 0 15,0 18 2-15,-18 17 2 16,18-17 1-16,0 17 0 16,0-17-1-16,0 17 2 15,18-17-2-15,-1-1 0 16,1 1-2-16,17 0 2 16,1-18 0-16,-1 0 0 15,0-18 0-15,0 0 0 16,1 1 0-16,-1-19 0 15,-17 1-1-15,-1 0 0 16,1-18-1-16,0 18 0 0,-1-1-1 16,-17 19 0-16,0-19-2 15,0 36 0-15,0 0 1 16,0 0 2-16,-17 18 2 16,17 17 2-16,-18 1-1 15,18 16 0-15,-18 19 0 16,18 0 2-16,-17-1-1 15,-1 18 0-15,0-17-2 0,1 17 0 16,-1-17-1-16,0-1 0 16,1 1-1-16,-1-1 2 15,-17-17-1-15,0 0 0 16,17 0-1-16,-17-18 2 16,-1-17 0-16,1 17 2 15,17-35-1-15,1 0 0 16,-1-17-1-16,1-1 2 15,-1-17-2-15,18-1 0 16,0-16-2-16,0-1 0 16,18 0-2-16,-1-18-2 15,18 1-1-15,18-1 2 16,0 0 1-16,0 19 0 16,0-1 0-16,0 0 2 15,18 0-2-15,-18 18 0 16,-1 17-1-16,1-17 2 15,0 17-1-15,-17 0 0 0,-1 1-2 16,-18 17 0-16,1 0-1 16,0 17 0-16,-18 19 1 15,0-19 2-15,0 36 2 16,-18 0 0-16,0 0 0 16,18 18 2-16,-17-1-2 0,-1-17 0 15,1 18 0-15,-1-18 2 16,0-18 1-16,1 0 0 15,17-17 0-15,0-1 2 16,-18-17 1-16,18 0 0 16,0-35-2-16,18 0-2 15,-18 0-3-15,0-36 0 16,17 0-1-16,1-17 0 16,0 0-2-16,-1 0 0 15,18 0 1-15,-17 17 4 16,17 0-1-16,-17 36-2 15,17 0-3-15,1 17 2 16,-19 1 0-16,18 34 0 16,-17 1 1-16,0 35 2 15,-18-18 1-15,0 18 0 16,-18-18 0-16,0 1 2 16,1-1-1-16,-18 0 0 15,-18-17-2-15,17-1 2 16,1-17-1-16,-18 0 0 0,18 0-2 15,17 0 0 1,1 0 0-16,17 0 2 0,0 0 0 16,17 0 0-16,1 0-1 15,35 0 2-15,0 0-1 16,0 0 0-16,0 0-1 16,17 0 0-16,1 0 0 15,-18 0 2-15,17-17 0 16,-17-1 2-16,0 1-2 0,0-1 0 15,-18-17-2-15,-17 17 0 16,-1-17-1-16,1 17 0 16,-18-17-3-16,0 35 0 15,0-18-1-15,-18 36 2 16,1-18-1-16,-1 17 0 16,18 1 0-16,-17 17 4 15,-1-17 2-15,18 17 0 16,0 1-1-16,0-19 0 15,18 18 1-15,-1-17 2 16,1 0 1-16,-1-1 0 16,1-17-3-16,17-17 0 15,-17 17-2-15,17-18 2 16,-17-17-1-16,17 0 0 16,-17-1-1-16,17-17 2 15,-17 0-2-15,-18 18 0 16,17 0-4-16,-17 17-2 15,0 18-2-15,0 18 2 16,0 17 2-16,0 0 4 0,0 1 1 16,-17-1 0-16,17 0-1 15,0 1 0-15,0-1 4 16,0-18 4-16,17 1 1 16,1 0-2-16,0-18-3 15,-1-18 0-15,1 18-2 16,17-18 0-16,-17-17-2 0,17 18 0 15,-17-19-1-15,17 1 0 16,-17 0-1-16,-1 17 0 16,1 0 0-16,0 1 2 15,-18 17-2-15,17 0 0 16,-17 17-2-16,0 19 0 16,0-19 1-16,18 19 2 15,-18-19 1-15,18 19 0 16,-18-19 1-16,17 1 2 15,18-1 0-15,-17 1 0 16,17 0-1-16,18-18 0 16,-17 0 0-16,16-18 2 15,-16 0-1-15,-1-17 0 16,0 18-1-16,-17-19 0 16,0-17-2-16,-18 0-2 15,-18 18-3-15,0-18 0 16,1 18-1-16,-19 17 2 15,1 18 0-15,-18 18 2 16,18 0 0-16,0 17 0 0,17 0 0 16,0 0 2-16,1 18 0 15,34-17 2-15,-17-1 0 16,18 0 2-16,0-17 0 16,17-18 0-16,-17 0-1 15,-1 0 0-15,18 0-3 16,1-18 0-16,-19 1-3 15,19-19 0-15,-19 1-2 16,1 0 0-16,-18-1 0 0,18 1 2 16,-18 17 0-1,0 1 0-15,0 17-1 0,0 0 2 16,-18 35 1-16,18 0 2 16,0 18 3-16,-18 18 4 15,18 17 1-15,0 0 0 16,-17 0-2-16,17 1 0 15,-18 17-3-15,0 17-2 16,-17 0-1-16,0-17 2 16,0-53 0-16,-1-18 0 15,1-17-3-15,17-18 0 16,-17-18-12-16,17-17-8 16,-17-18-18-16,18 0-8 15,-1-17-56-15,0-18-46 16</inkml:trace>
  <inkml:trace contextRef="#ctx0" brushRef="#br0" timeOffset="110836.49">29369 17127 11 0,'0'0'112'0,"0"18"112"16,17-18 6-16,1 18-104 16,0-18-104-16,17 17 2 15,-17-34-4-15,17 17-4 16,-17-18-9-16,-1 0-2 16,-17-17-2-16,0 17 2 15,-17-17-1-15,-1 18 0 16,-17-1-2-16,17 18 0 15,-17 0-2-15,17 0 0 16,0 35-2-16,18-17 2 16,-17 17-101-16,17 18-100 15</inkml:trace>
  <inkml:trace contextRef="#ctx0" brushRef="#br0" timeOffset="112585.56">30992 17445 11 0,'0'0'105'0,"0"-18"106"16,0 1 11-16,0 17-94 15,0-18-102-15,-18 0-6 16,18 18-12-16,-18 0-4 0,-17 0-4 16,17 18 2-16,-17 0-2 15,17 34 0-15,-17-16-2 16,0 17 2-16,17 0 0 15,1 0 0-15,17-1 1 16,-18 1 2-16,36 0 1 16,-18-17 0-16,17-1 1 0,1-18 2 15,0-17 2-15,-1 0 2 16,1-17-3-16,17-18-4 16,-17-1-4-16,-1-17 0 15,19-17 0-15,-19 17 0 16,1-18-1-16,0 18 0 15,-1 18 0-15,-17 0 2 16,0 0-3-16,0 35-4 16,0 17-1-16,0 1 4 15,-17 17 5-15,17 18 2 16,-18-18 2-16,18 18 0 16,0 0-3-16,0 0-2 15,0 0-1-15,18 0 4 16,-1-18 2-16,1 0 0 15,-1-17 1-15,19-18 2 16,-1-18-1-16,0 1-2 16,1-18-3-16,-1-1 0 0,0 1-1 15,-17-18 0 1,-1 0-2-16,-17 18-2 0,0 0-2 16,-17-1 0-16,-1 19-1 15,0 17 0-15,1 0 0 16,-1 0 2-16,18 17 1 15,-17-17 2-15,34 18 0 16,-17 0 2-16,18-1-1 16,-1 1 0-16,19-18 0 15,-1 18 2-15,0-1-1 0,1 1-2 16,-19-18-2-16,18 0 2 16,-17 17-2-16,0 1 0 15,-1-18-1-15,-17 18 2 16,0-1 1-16,0 1 0 15,0 17 0-15,-17-17 0 16,17 17 0-16,0-17 0 16,0-1 0-16,17 19 2 15,1-19 0-15,0 1 0 16,17-18-1-16,0 0 0 16,1 0-1-16,-1-18 2 15,0 1 2-15,18-1 2 16,-18-17-2-16,-17 0-2 15,0-1-3-15,-1 1 2 16,1 0-1-16,-18 17-2 16,-18 0-2-16,18 18 0 15,-17-17 0-15,17-1 0 16,-18 18-1-16,18 18 0 0,-18-18 2 16,1 17 4-16,17 19 1 15,0-19 0-15,0 19 0 16,0-1 2-16,17 0 1 15,1 0 0-15,0-17-1 16,17 17 0-16,0 1-1 16,18-19 0-16,0-17-1 0,0 18 2 15,17-18-2 1,-17 0-2-16,18-18 0 0,-18 1 2 16,0-19 1-16,-18 19 0 15,0-19-3-15,-17 1 0 16,0 18-4-16,-36-1 0 15,18 0-2-15,-18 1 2 16,1 17 1-16,-19 17 2 16,19 1 0-16,-19 0 0 15,19 17 0-15,-1 0 2 16,18-17 1-16,-17 17 2 16,17-17-1-16,17 17 0 15,-17-17 0-15,18-18 2 16,17 0-1-16,-17 0-2 15,-1 0-2-15,19-18 2 16,-19 18-1-16,1-18 0 16,0 1-3-16,-1-1-2 15,1 18-1-15,-18 0 2 16,17 0 1-16,-17 18 0 0,18-1 0 16,0 1 2-16,-1-18 0 15,1 18 2-15,0-1 0 16,-1 1 2-16,1 0-2 15,0-18-2-15,-1 0-18 16,1 0-14-16,-1 0-68 16,-17-18-50-16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2:32:54.241"/>
    </inkml:context>
    <inkml:brush xml:id="br0">
      <inkml:brushProperty name="width" value="0.1" units="cm"/>
      <inkml:brushProperty name="height" value="0.1" units="cm"/>
      <inkml:brushProperty name="color" value="#AE198D"/>
      <inkml:brushProperty name="inkEffects" value="galaxy"/>
      <inkml:brushProperty name="anchorX" value="-22602.05859"/>
      <inkml:brushProperty name="anchorY" value="-7144.20605"/>
      <inkml:brushProperty name="scaleFactor" value="0.5"/>
    </inkml:brush>
  </inkml:definitions>
  <inkml:trace contextRef="#ctx0" brushRef="#br0">306 1119 352,'0'-6'11398,"0"0"-9172,0 0-1719,0 1 427,0-5-555,0 2-85,0-6-22,0 2 139,0 2 27,0-3 0,0-4-139,0 2 42,-6-3-132,-1-3 31,1-4-53,-6-1 85,2 3-139,2 0-31,-4-2-108,1 0 97,-3-2 0,1-8 74,-3-6 22,-4-7 75,3-6-54,4 2 22,-3-2-156,3-1-31,4 4-38,2 5 75,3 6 11,2 3 0,2 4-144,0 2-33,0 1 1,1 7 138,0 0 32,-1 6 1,-6 4-102,1 0-43,-1 3 6,1 2 63,-5 3-20,2 2-65,0-5 22,3 1 138,1 1-42,2 1 21,1 2-75,1 1 22,0 1-49,0 1 12,0 0-44,-5 0 86,-2 0-64,1 1 22,1-1 31,1 0 64,1 0-90,2 0-43,1 0-27,-1-6 150,2 0 26,-1 0 1,0 1-140,0 1-31,1 2 0,-1 1 138,0 0 54,0 1-118,0 1 96,0-1-69,0 0 22,0 0 37,0 6-22,0 1 11,0-1 0,0 5 75,6 5-22,1-1 11,-1 3-74,-1-2 21,-1 3-86,-1 1 96,-2 4-31,0 2 10,-1-4 0,5 1 0,1 2 0,0 6 0,-1 2 0,4 2 75,-1-1-22,0 0 11,3-1-74,0-1 21,-3-1-49,-1 5 86,3 1-64,-2-1 22,-1-1-81,4-7 97,-1 4-70,-2-1 21,4 1-5,-2-6 75,-2-1-59,5-1 21,-3 2-80,4 1 22,-2 1-86,4 1 22,3 1-11,-1-6 149,1 6-266,3 6-214,3 2-4244,7 6-2776,-3-7-3891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2:32:55.531"/>
    </inkml:context>
    <inkml:brush xml:id="br0">
      <inkml:brushProperty name="width" value="0.1" units="cm"/>
      <inkml:brushProperty name="height" value="0.1" units="cm"/>
      <inkml:brushProperty name="color" value="#AE198D"/>
      <inkml:brushProperty name="inkEffects" value="galaxy"/>
      <inkml:brushProperty name="anchorX" value="-23574.74609"/>
      <inkml:brushProperty name="anchorY" value="-8080.74121"/>
      <inkml:brushProperty name="scaleFactor" value="0.5"/>
    </inkml:brush>
  </inkml:definitions>
  <inkml:trace contextRef="#ctx0" brushRef="#br0">0 33 352,'0'-13'11302,"0"7"-9108,0 0-1794,0 3 299,0 0-373,0 2 149,6 6-48,0 2-53,1 5-54,-2 0 86,4 4 42,-1-2 65,0 3-86,-3 4-117,5 2-118,-1-3 96,-2 2-117,5 2 32,-2 7-48,4 2 85,-2 2 11,-2 6 0,-3-1-70,4 5 22,-2-2-11,-2-2 150,4-3-118,-1-3-32,-2-2-138,4-2 31,-2 0-21,-2-1 0,4-7 0,-2 1 75,5-6-59,-3 0 21,-2 2-42,3 3 85,-2-4-26,3 2 85,-1 2-22,3-5 11,-3 3-74,4 1-54,2-4-27,-2 2 75,3 2-26,-4-3 10,2 1-112,-3 2 32,1 2-16,-2 2 75,3 3 53,2 0-11,4 1-63,3 1-54,2-1-27,1 1 75,7 0 11,7-1 74,7 0-613,4 1-417,10-1-4175,15 6-2530,-11-5-3634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2:33:08.629"/>
    </inkml:context>
    <inkml:brush xml:id="br0">
      <inkml:brushProperty name="width" value="0.05" units="cm"/>
      <inkml:brushProperty name="height" value="0.05" units="cm"/>
      <inkml:brushProperty name="color" value="#E71224"/>
    </inkml:brush>
  </inkml:definitions>
  <inkml:trace contextRef="#ctx0" brushRef="#br0">625 270 352,'3'-3'256,"-1"0"-1,1-1 0,0 1 1,-1-1-1,0 1 0,0-1 0,0 0 1,0 1-1,2-7 0,-3 2 780,1 0-1,-1 0 0,-1 0 1,0-10-1,0 10 378,0-1 0,0 1-1,-1 0 1,-2-9 0,2 13-1243,-1 1 0,1-1 1,-1 0-1,0 1 0,0-1 0,0 1 0,-1-1 1,1 1-1,-1 0 0,-2-3 0,-8-7 58,10 9-166,-1-1 0,0 1-1,0 0 1,0 0-1,-1 0 1,1 1-1,-1-1 1,0 1 0,-10-4-1,-45-3 191,27 1-173,23 6-54,0 0 0,0 1-1,0 0 1,0 0 0,-1 1-1,1 0 1,0 1 0,-1 0-1,-16 3 1,-53 17 19,55-15-47,10-3-13,1 0 0,0 2 0,1 0-1,-1 1 1,-17 8 0,19-7 30,0 0 0,0 1 0,0 1 0,1 0 0,0 1 0,1 0 0,0 1 0,-10 12 0,9 2 165,6-12-51,0-4-20,4-6-83,0 0 1,0 0-1,0 0 0,0 0 1,0-1-1,0 1 1,1 0-1,-1 0 1,1 1-1,-1-1 1,1 3-1,0 0 20,1 0 0,0-1 0,1 1-1,-1 0 1,1 0 0,0-1 0,0 1 0,1-1-1,-1 0 1,1 0 0,0 0 0,5 6 0,51 52 545,-38-42-440,-4-2-2,2-1 0,0 0-1,1-2 1,0 0 0,35 19 0,-6-11 45,-23-11-96,-1 0 0,0 2 0,27 20 0,14 21 43,-35-34-96,-25-18-35,0 0-1,0 1 1,0 0-1,-1 0 1,0 0-1,0 1 0,0 0 1,0 0-1,6 9 1,14 31 82,-25-44-86,0-1-1,1 0 0,-1 0 0,0 1 0,0-1 0,1 0 1,-1 1-1,0-1 0,0 0 0,1 1 0,-1-1 1,0 0-1,0 1 0,0-1 0,0 1 0,0-1 0,0 0 1,0 1-1,1-1 0,-1 1 0,0-1 0,0 0 0,0 1 1,-1-1-1,1 1 0,0-1 0,0 0 0,0 1 1,0-1-1,0 0 0,0 1 0,0-1 0,-1 1 0,1-1 1,0 0-1,0 1 0,-1-1 0,1 0 0,0 0 1,0 1-1,-1-1 0,-2 3 14,0 0 0,0-1 0,-1 0 0,1 0 0,0 0 0,-1 0 0,1-1 0,-1 1 0,1-1 0,-1 0 0,0 0 0,-7 1 0,-5-1 14,-33 0 0,20-2-31,-118 1-294,128-1 228,-1 0 0,0-1 1,-38-11-1,24 5 20,-26-2-29,25-11 0,12 12-16,4 1-17,18 8 103,0-1 0,1 1 0,-1 0 0,1-1 0,-1 1 0,1 0-1,-1-1 1,1 1 0,0-1 0,-1 1 0,1-1 0,-1 1 0,1-1 0,0 1 0,0-1 0,-1 0 0,1 1 0,0-1 0,0 1 0,0-1 0,-1 0 0,1 0 0,6-5-100,8-4 2,1-12 13,-13 17 76,1 1 0,0-1-1,0 0 1,0 1 0,1 0 0,-1 0 0,1 0 0,0 0-1,0 0 1,0 1 0,1 0 0,-1 0 0,6-3 0,221-85-184,-227 90 196,18-6-6,0 0 0,26-4-1,62 1 25,-14-9-10,-61 15-12,-1 2 0,35 2-1,-30 1 4,3-1 10,-19 1 19,1-2 1,39-4-1,2-15 38,-10 10 11,-28-6 3,-14 6-34,10-4 18,27-19 165,-46 29-197,1 1 0,-1-1 0,0 0 1,0 0-1,-1-1 0,1 1 0,-1-1 1,4-6-1,3-24 98,-5 22-104,-3 9-15,0-1-1,-1 0 0,1 1 1,-1-1-1,2-9 1,-4 12-6,1 0 0,0 0 0,-1 0 0,1 0-1,-1 0 1,0 0 0,1 0 0,-1 0 0,0 0 0,0 1 0,0-1 0,-2-2 0,-2-4 2,0-3-13,5 9 4,-1 0-1,1 0 0,-1 0 1,0 0-1,0 1 1,0-1-1,0 0 0,-1 0 1,0-1-1,-10-4-26,1 0 0,-1 1 0,0 1 0,-1-1 0,1 2 0,-1 0 0,0 1 0,0 0 0,-17-1 1,24 4 25,1 1 1,-1 0 0,0 0 0,0 0 0,-6 3 0,-7 2-14,-7-1-14,21-4 18,1-1-1,-1 1 0,1 0 0,-1 0 1,1 1-1,0-1 0,0 1 1,0 0-1,0 0 0,0 0 0,0 1 1,0 0-1,1-1 0,-1 1 1,-4 6-1,-8 6-32,2 2 0,0-1 0,1 2 0,-12 19 0,21-30 41,-1 1 1,2 0-1,-1 0 0,1 0 1,0 1-1,0-1 0,1 1 0,1-1 1,-1 1-1,1 0 0,1 0 1,0 0-1,0-1 0,2 14 1,5 4 42,1 0 0,1 0 1,23 42-1,-29-60-21,1-1 0,0 0 0,1 0 0,0-1 0,11 13 0,-6-10 11,1-1-1,-1 0 1,18 9 0,-14-9-3,0 1 18,0-1 0,30 12-1,-32-16-5,0-1 0,25 2 0,-8-1 17,18 5 27,-33-6-59,1 1-1,0-2 1,0 0-1,0-1 1,1-1-1,27-2 1,-4-7 0,-1-1 0,62-27 1,-93 35-20,0-1 0,0-1 0,-1 1 0,1-1 0,-1-1 0,0 1 0,0-1 0,-1 0 0,1 0 0,-1 0-1,0-1 1,0 0 0,5-10 0,3-1 14,4-4 9,-11 14-11,0 0-1,0-1 1,5-9 0,-9 12-6,0 0 0,0-1 0,0 0 0,-1 1 0,1-9 0,2-5 13,3-9 7,-4 18-28,0 0 1,0-1-1,-1 1 1,0 0-1,-1-1 1,-1 1-1,1-1 1,-3-20-1,-18-14-48,14 21-2,6 20 35,-1-1 1,0 1-1,-1-1 0,1 1 1,-1-1-1,0 1 0,-3-7 1,3 10 2,1-1 0,-1 0 0,1 1 0,-1-1 0,0 1-1,0 0 1,0-1 0,0 1 0,0 0 0,0 0 0,0 0 0,0 1 0,0-1 0,0 0 0,0 1 0,-1-1 0,1 1 0,0 0 0,0 0 0,-1 0 0,-1 0 0,2 0 2,-1 0 1,1 0 0,0 0-1,0 0 1,-1 0 0,1 1 0,0-1-1,0 1 1,0-1 0,0 1-1,-1 0 1,1 0 0,0 0-1,0 0 1,1 0 0,-1 1 0,0-1-1,0 0 1,1 1 0,-1-1-1,-2 4 1,1 0 20,1 0-1,0 0 1,0-1 0,1 2-1,-1-1 1,1 0 0,-1 7-1,-2 12 56,-16 42 137,10 19-48,-10 6-64,15-45-14,3 1 0,3 58 1,0-37-1,-1 148 340,0-100 378,1-124-716,-1 2-49,0 0-1,0 0 1,0 1-1,-1-1 1,1 0-1,-2 0 1,-1-6-1,-1-1-8,0 1-5,0-1 0,0 1 0,1-1 0,1 0 0,0 0 0,1-18 0,1-7 6,1 2-3,-8-71-1,-14-9-39,17 85-5,2 0 1,1 0-1,1 0 0,7-56 1,14-4-71,-15 51 53,-6 30 32,1 0-1,1 0 1,0 0 0,0 0 0,1 0-1,0 0 1,0 1 0,10-18-1,-11 24 1,0 0-1,1 0 0,-1 1 0,1-1 0,-1 1 1,1-1-1,0 1 0,0 0 0,0 0 0,0 0 1,0 1-1,0-1 0,0 1 0,1-1 0,-1 1 0,0 0 1,1 0-1,-1 1 0,1-1 0,-1 1 0,1 0 1,-1 0-1,1 0 0,4 1 0,-3-1-7,1 0-21,1 0 1,-1 0 0,1 1 0,-1 0 0,7 2 0,-10-2 29,62 19-152,-57-17 148,1 0-1,-1 1 1,-1 0-1,1 1 0,-1-1 1,0 1-1,8 7 0,-10-5 8,1 0 0,-1 0 0,9 16 0,-4-6 9,11 17 12,-6-12 27,-1 0-1,-2 2 0,11 25 1,-20-42-29,4 10 38,7 30 1,-12-40-36,-1 0 0,0 0 1,0 0-1,-1 0 0,0 0 1,0 0-1,-1 0 0,-2 11 1,0-9 5,0-1 0,-1 1 1,0-1-1,0 1 0,-1-1 0,0-1 1,-1 1-1,-7 9 0,-1-3-19,1 0 0,-29 21 0,35-30-84,0 0-1,-1-1 1,0 0-1,0-1 1,-1 1-1,1-2 1,0 1-1,-1-1 1,0 0-1,1-1 1,-13 0-1,-15 4-646,-29 15-1822,9-10-2126,53-9 4061,-1 1 0,1 0 1,0 0-1,-1 0 0,1 0 0,0 0 0,0 1 0,0-1 0,-3 5 0,6-7 604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2:33:09.441"/>
    </inkml:context>
    <inkml:brush xml:id="br0">
      <inkml:brushProperty name="width" value="0.05" units="cm"/>
      <inkml:brushProperty name="height" value="0.05" units="cm"/>
      <inkml:brushProperty name="color" value="#E71224"/>
    </inkml:brush>
  </inkml:definitions>
  <inkml:trace contextRef="#ctx0" brushRef="#br0">243 151 352,'0'-52'2993,"0"13"2748,0 38-5337,1-1 1,-1 0-1,-1 0 1,1 1-1,0-1 0,0 0 1,-1 0-1,1 1 1,-1-1-1,0-2 0,-14-5 2924,3 3-2435,-1-2-353,12 7-517,0-1 0,-1 1 0,1 0 1,-1 0-1,1 0 0,-1 0 0,0 0 0,1 0 1,-1 0-1,0 0 0,0 1 0,0-1 0,0 1 1,1-1-1,-1 1 0,0 0 0,0 0 0,0 0 0,0 0 1,0 0-1,0 0 0,0 0 0,0 1 0,0-1 1,-2 2-1,-2 2-4,-1 0-1,0 1 1,1 0 0,0 0 0,0 1 0,1 0 0,-1 0-1,1 0 1,1 1 0,-1-1 0,-3 9 0,-9 16 40,-14 42 1,30-71-53,-6 16 30,1 1 0,1 0 0,0 0 0,2 0 0,0 0 0,2 1-1,0 0 1,1-1 0,0 1 0,5 20 0,-4-33-6,1 0 0,1 0 0,-1-1-1,1 1 1,1 0 0,-1-1 0,1 0 0,0 0 0,5 6 0,12 17 151,-10-8-77,-8-14-71,1-1 0,0 0 0,-1 0-1,2 0 1,5 7 0,-7-11-19,-1 0 1,1 0-1,0 0 1,-1 0-1,1-1 1,0 1-1,0-1 1,0 0-1,0 1 1,0-1-1,0-1 1,1 1-1,-1 0 1,0-1-1,0 0 1,6 1-1,-2-1-3,10 0 72,-1-1 0,20-3-1,-31 4-61,0-1-1,0-1 0,0 1 0,0-1 1,0 0-1,-1 0 0,1 0 0,0-1 0,-1 0 1,0 0-1,8-6 0,-6 2 14,-1 0 0,1 0 0,4-9 0,-1 2 17,0 2 19,-1-1-1,0 0 1,-1-1-1,10-23 1,-14 23-30,0 0 0,-1-1 0,0 1-1,-2 0 1,0-17 0,0-115 66,0 132-107,-2 0 0,0 1 0,0-1 0,-1 0 0,-8-20 0,7 22 0,-1-4-3,4 13-3,1 1-1,0-1 1,-1 1-1,0-1 1,1 1-1,-1 0 1,0 0-1,0-1 1,-1 1-1,1 0 1,0 0-1,-1 0 1,1 0-1,-1 0 1,0 1 0,1-1-1,-1 0 1,0 1-1,0-1 1,-4-1-1,5 2 1,0 1-1,0-1 1,1 1 0,-1-1-1,0 1 1,0-1 0,0 1-1,0 0 1,0 0 0,0 0-1,0-1 1,0 1 0,0 0-1,0 0 1,1 0 0,-1 0-1,0 0 1,0 1 0,0-1-1,0 0 1,0 0 0,-1 1-1,1 0-10,0 0 0,0 0 0,0 1 0,0-1 0,0 0 0,1 0 0,-1 1 0,0-1 0,1 0 0,-2 3 0,-2 8-77,-17 22-79,16-27 159,1 0 0,0 0 0,0 1 1,0-1-1,-4 14 0,6-7 18,0 0 1,0 0-1,2 0 0,1 20 1,-1 2 26,0-23-17,0 1 0,1-1 0,1 1 0,0-1 0,1 1-1,0-1 1,1 0 0,0 0 0,7 13 0,1 0 33,-6-13-24,0-1-1,0 1 0,1-1 1,1 0-1,13 15 1,-15-21-11,1 0 0,0-1 0,11 7 0,-6-5 4,-8-3-4,1-1 1,0 1 0,0-2-1,1 1 1,-1 0 0,1-1-1,-1 0 1,1 0 0,0-1-1,-1 1 1,1-1 0,0 0-1,0-1 1,0 0 0,7 0-1,16 1 71,-17 0-36,1-1-1,-1 0 1,1-1 0,-1-1 0,13-2-1,-21 2-29,0 1 0,1-2 0,-1 1-1,0 0 1,5-5 0,2-1 11,-3 3-21,0-1 1,0 0 0,0 0 0,-1-1-1,0 1 1,0-2 0,-1 1 0,1-1-1,-2 0 1,10-17 0,-10 15 1,-1 0 1,0 0-1,0-1 0,-1 0 1,-1 0-1,2-11 0,0-68 28,-4 84-38,1-18-14,0 17-3,-1 0-1,0 0 1,0 0-1,0-1 1,-1 1-1,0 0 1,-1 0-1,-1-7 1,-17-31-126,20 45 141,0 0 0,0-1-1,0 1 1,0-1 0,0 1 0,0 0 0,-1-1 0,1 1 0,0-1 0,0 1 0,0 0-1,0-1 1,-1 1 0,1 0 0,0-1 0,0 1 0,-1 0 0,1-1 0,0 1 0,-1 0-1,1-1 1,0 1 0,-1 0 0,1 0 0,-1 0 0,1-1 0,0 1 0,-1 0-1,1 0 1,-1 0 0,1 0 0,0 0 0,-1 0 0,1 0 0,-1 0 0,-20 0-120,20 0 118,1 0-1,-1 0 1,1 0 0,0 0-1,-1 0 1,1 0 0,-1 0-1,1 0 1,-1 0 0,1 0-1,0 0 1,-1 0-1,1 1 1,-1-1 0,1 0-1,0 0 1,-1 1 0,1-1-1,0 0 1,-1 0 0,1 1-1,0-1 1,-1 0 0,1 1-1,0 0 1,-2 0-13,0 1 8,0-1 0,1 0 0,-1 0 0,1 1 0,0-1 0,-1 1 0,1 0-1,0-1 1,0 1 0,0 0 0,0-1 0,0 1 0,0 0 0,1 0 0,-1 0 0,1 0 0,-1 0 0,1 0 0,0 0 0,0 0 0,-1 0 0,1 0 0,1 0 0,-1 0 0,0 0 0,0 0 0,2 3 0,18 31-43,-15-12 65,-4-20-6,0 1 1,0 0-1,1-1 0,-1 1 1,1-1-1,0 0 0,0 1 0,0-1 1,1 0-1,-1 0 0,1-1 1,0 1-1,0 0 0,5 3 1,18 17 46,58 38 0,-72-54-32,-8-5-9,-1 0 0,1-1-1,-1 0 1,1 0-1,6 3 1,41 5 111,-21 1-31,-27-9-83,0 0 0,0-1 0,0 0 0,0 0 0,0 0 1,0 0-1,1 0 0,-1-1 0,0 1 0,0-1 0,1 0 0,-1 0 0,0 0 1,0 0-1,1-1 0,-1 1 0,4-2 0,-2 0 5,0 0 0,-1-1-1,1 0 1,-1 0 0,1 0-1,-1-1 1,0 1 0,-1-1 0,1 0-1,0 0 1,-1 0 0,0-1 0,3-5-1,5-21 41,-1 15-45,-8 14-9,-1 0-1,1-1 1,0 1 0,-1-1-1,0 1 1,1-1 0,-1 0 0,0 0-1,0 0 1,-1 1 0,1-1 0,-1 0-1,1 0 1,-1-4 0,0-48-64,0 54 62,0 1 0,0-1 1,0 1-1,0-1 0,0 1 0,0 0 0,0-1 1,0 1-1,0-1 0,0 1 0,-1 0 1,1-1-1,0 1 0,0-1 0,0 1 0,-1 0 1,1-1-1,0 1 0,0 0 0,-1 0 1,1-1-1,0 1 0,-1 0 0,1-1 0,0 1 1,-1 0-1,-1-2 1,1 1 0,0 0 1,-1-1-1,0 1 0,1 0 0,-1 0 1,0 0-1,1 0 0,-1 0 0,0 0 0,0 1 1,0-1-1,-2 0 0,3 1 2,0 0 0,0 0-1,0 0 1,0 0 0,0 0 0,0 0-1,0 1 1,0-1 0,0 0-1,0 1 1,0-1 0,1 0 0,-1 1-1,0-1 1,0 1 0,0-1-1,1 1 1,-1 0 0,0-1 0,0 1-1,1 0 1,-1 0 0,1-1-1,-1 1 1,1 0 0,-1 0 0,0 1-1,-5 31 48,0 5 7,-2-18-25,5-14-20,0 0 0,1 0 0,0 0-1,0 1 1,0-1 0,1 0 0,0 1 0,1-1-1,-1 9 1,0 27 26,0-19 3,0-1 0,2 0-1,0 0 1,5 23 0,5-15 1,-9-24-97,1 0 0,-1 0 1,0 0-1,-1 0 0,0 0 1,0 0-1,0 0 0,0 7 1,-1-10-116,0 0 1,0 1-1,1-1 0,-1 1 1,1-1-1,0 0 0,0 1 1,0-1-1,1 0 0,-1 0 1,1 0-1,-1 0 0,1 0 1,0 0-1,0-1 0,1 1 1,-1 0-1,0-1 1,1 0-1,0 1 0,-1-1 1,6 2-1,-2 0-387,0-1-1,1-1 1,-1 1 0,1-1-1,-1 0 1,1 0 0,0-1 0,0 0-1,-1 0 1,10-1 0,44 0-4726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2:33:10.476"/>
    </inkml:context>
    <inkml:brush xml:id="br0">
      <inkml:brushProperty name="width" value="0.05" units="cm"/>
      <inkml:brushProperty name="height" value="0.05" units="cm"/>
      <inkml:brushProperty name="color" value="#E71224"/>
    </inkml:brush>
  </inkml:definitions>
  <inkml:trace contextRef="#ctx0" brushRef="#br0">247 786 352,'6'-7'202,"0"-1"-1,0 0 0,-1 0 1,0 0-1,0 0 0,-1-1 1,0 0-1,5-17 0,0 0 1425,3-1 343,-9 21-1202,0 1 1,-1-1-1,0 0 1,0 0-1,0 0 1,-1 0-1,0 0 1,0 0-1,0 0 1,-1 0-1,0-8 1,0-56 2793,0 67-3481,0 0 1,1 0-1,-1 0 1,-1 0-1,1 0 1,0 0-1,-1 0 1,1 0 0,-1 0-1,0 0 1,0 0-1,0 0 1,-1 0-1,1 0 1,-1 1 0,1-1-1,-1 0 1,0 1-1,0 0 1,0-1-1,-4-2 1,1-1 36,2 4-100,1-1-1,-1 1 1,0-1-1,0 1 1,0 0-1,0 0 1,-1 0-1,1 0 0,0 1 1,-1-1-1,1 1 1,-1 0-1,0 0 1,1 0-1,-1 1 1,0-1-1,-4 1 1,3 0 13,-1 1 1,0 0 0,0 0 0,0 0 0,0 1 0,1 0-1,-1 0 1,1 0 0,-10 7 0,0 0 18,1 1-1,1 1 1,0 0-1,1 1 1,0 0 0,-15 21-1,-9 22-48,31-48 3,1 1-1,0-1 1,0 1-1,1 0 1,0-1-1,0 2 1,1-1-1,0 0 1,1 0-1,-1 1 1,2-1-1,-1 0 1,1 1-1,0-1 1,2 12-1,0 22 33,-2-36-13,0 1 0,1-1 0,-1 0 0,2 0 0,-1 0 0,0 1 0,1-1 0,0-1 0,1 1 0,-1 0 0,6 8 0,0 0 24,-4-5-11,1-1 1,0 0-1,0 0 1,12 13 0,-14-17-24,1-1-1,0 0 1,-1 0 0,1 0 0,0-1 0,1 1 0,-1-1-1,0 0 1,1 0 0,-1 0 0,7 1 0,9 0 32,1-1 0,-1-1 0,34-2 0,-18 1-23,-31 0-7,0 0-1,0 1 0,-1-2 0,1 1 0,0 0 1,0-1-1,-1 0 0,1 0 0,0-1 0,-1 1 1,1-1-1,-1 0 0,1 0 0,-1 0 0,0-1 1,0 1-1,0-1 0,5-5 0,-2 1 37,6-4 16,-1-2-1,0 0 1,9-14-1,-17 21-60,-1 1 0,0-1-1,0 0 1,-1 0 0,1 0-1,-1 0 1,-1 0 0,1 0 0,-1-1-1,0 1 1,0-13 0,0-4-22,-1 11-16,1-1 0,-2 0 0,0 0 0,-4-23 0,-16-1-111,11 15 62,2 3 31,8 18 49,-1 1 0,1-1 1,0 1-1,-1-1 1,1 1-1,0-1 0,-1 1 1,1-1-1,-1 1 0,1 0 1,-1-1-1,1 1 0,-1 0 1,1-1-1,-1 1 1,0 0-1,1 0 0,-1-1 1,1 1-1,-1 0 0,0 0 1,0 0-1,-5 7-32,2 1 15,-3-4 11,6-4 9,0 1-1,0-1 1,0 0-1,0 1 1,1 0-1,-1-1 1,0 1-1,0-1 1,1 1-1,-1 0 0,0 0 1,1-1-1,-1 1 1,0 0-1,0 1 1,-1 4 13,1 0 0,-1 0 0,1 1 0,0-1 0,1 0 0,0 1 1,0-1-1,0 1 0,0-1 0,4 13 0,-1-4 17,0 0 0,1-1 0,1 1 0,8 15-1,-7-18-10,0 0 0,0-1 0,1 1 0,1-1 0,0-1-1,12 12 1,11 19 106,-28-36-109,0 0 0,0 0 0,1 0 0,0-1 0,0 0 1,9 8-1,-10-10-6,1-1 1,-1 1 0,1-1-1,0 0 1,0 0-1,6 1 1,8 3 35,22 16 92,-32-20-115,0 1 1,0-1-1,0-1 1,0 0-1,-1 0 1,1 0-1,0-1 1,0 0-1,0 0 1,-1-1-1,1 0 1,-1-1-1,1 0 1,-1 0-1,0 0 1,12-8-1,-14 7-22,1 0 0,-1-1-1,0 0 1,-1 0 0,1 0 0,-1 0 0,0-1-1,0 1 1,-1-1 0,4-8 0,6-8-6,-1 4 9,0-2 0,-2 0 0,0 0 0,-1 0 0,-1-1 0,-1-1 0,-1 1 0,-1-1-1,0 0 1,-2 0 0,-1-1 0,-1-37 0,0 11-1,1 12 15,-3 1-1,-6-49 0,-12-6-7,9 6-27,-5 39-36,10 31 23,4 10 10,0 0-1,-1 0 0,1 0 1,-1 1-1,0-1 0,-1 1 1,1-1-1,-1 1 0,0 0 0,0 0 1,0 0-1,-7-7 0,-15-15-135,25 26 154,0 0-1,0 0 0,0 0 0,-1-1 0,1 1 0,0 0 0,0 0 0,0 0 1,0-1-1,0 1 0,0 0 0,-1 0 0,1 0 0,0 0 0,0 0 1,0-1-1,0 1 0,-1 0 0,1 0 0,0 0 0,0 0 0,0 0 0,-1 0 1,1 0-1,0 0 0,0 0 0,-1 0 0,1 0 0,0 0 0,0 0 0,0 0 1,-1 0-1,1 0 0,0 0 0,0 0 0,-1 0 0,1 0 0,0 0 1,0 0-1,0 0 0,-1 0 0,1 0 0,0 0 0,0 0 0,0 1 0,0-1 1,-1 0-1,1 0 0,0 0 0,0 0 0,0 1 0,0-1 0,0 0 1,-1 0-1,1 0 0,0 0 0,0 1 0,0-1 0,0 0 0,-3 4 1,1-1-1,-1 0 0,1 0 0,0 1 0,0-1 1,0 1-1,1 0 0,-1 0 0,1-1 1,0 1-1,0 0 0,0 5 0,-1 9 3,2 32-1,0-18-10,0 239-43,0-267 54,0 14 8,0 0 0,1 0 1,1 0-1,0 0 1,1-1-1,1 1 0,1-1 1,8 19-1,-1-4 46,-4-8 59,24 46 1,-27-62-97,0 1 1,1-1 0,0 0-1,0-1 1,1 1 0,0-1-1,0-1 1,0 1-1,11 6 1,32 16 72,-42-23-56,0-1 0,0 0-1,16 6 1,-22-10-28,1 0 0,0-1 0,-1 1 1,1-1-1,0 0 0,-1 1 0,1-1 0,0-1 0,0 1 0,-1 0 0,1-1 0,0 1 0,-1-1 0,4-1 0,34-19 95,11 11-11,-24-6-38,-14 8-26,-5 3-13,-1 0 0,1 0 0,-1 0 0,0-1-1,-1 0 1,0-1 0,0 1 0,0-1 0,0 0 0,-1 0 0,-1-1 0,6-9 0,-5 7-7,-1 0-1,0-1 0,0 1 1,-1-1-1,0 0 1,-1 0-1,0 0 0,-1 0 1,0-15-1,-1 16-6,0 0 0,1 0 0,0 1 0,3-11 0,3-2 0,-5 17 0,-1 1 0,1-1 0,-1 0 0,0 1 0,0-7 0,-1 9 0,0 0-1,-1 0 1,1 0-1,-1 0 1,1 0-1,-1 0 1,0 0 0,0 0-1,0 0 1,-1-2-1,-5-12-15,5 13 2,1-1 1,0 0-1,0 0 1,1 0-1,-1 0 0,1 0 1,0 0-1,0-6 1,0-9-175,0 18 179,0 0 0,0 1 0,1-1 0,-1 1 0,-1-1-1,1 0 1,0 1 0,0-1 0,0 0 0,0 1 0,0-1 0,0 1-1,-1-1 1,1 0 0,0 1 0,-1-1 0,1 1 0,0-1 0,-1 1-1,1-1 1,-1 0 0,0 1 4,1 0 0,-1 0 0,1 0 0,0 0-1,-1 0 1,1 0 0,-1 0 0,1 0 0,0 0 0,-1 0 0,1 0 0,-1 0 0,1 1-1,0-1 1,-1 0 0,1 0 0,0 0 0,-1 1 0,1-1 0,0 0 0,-1 0-1,1 1 1,0-1 0,-1 0 0,1 0 0,-1 1 0,0 2-11,-1 0-1,0 0 1,0 0 0,1 0 0,0 0 0,0 0 0,0 0-1,0 1 1,0-1 0,0 0 0,1 1 0,0-1 0,0 5-1,0 234-196,-1-223 240,2 1-1,4 22 1,14 24 42,-8-6-5,-5-41-23,2 0 0,0 0-1,1-1 1,15 22-1,-22-37-25,0 0-1,0-1 0,0 1 1,0-1-1,0 0 1,0 0-1,0 1 1,1-1-1,-1-1 0,1 1 1,-1 0-1,1-1 1,0 1-1,0-1 0,4 2 1,0-2 21,0 0 1,1 0-1,-1-1 0,0 0 1,9-1-1,16 0 102,-22 1-119,1 0 0,-1-1 0,0 0 0,0-1 0,16-4 0,-21 4-11,1-1 1,-1 1-1,0-1 0,0 0 0,0 0 1,0 0-1,0-1 0,-1 0 1,1 0-1,-1 0 0,0 0 0,0-1 1,4-5-1,-4 3 2,-1 1 0,1-1 0,-1 0 0,-1 0 0,1 0-1,-1 0 1,0-1 0,1-12 0,0-7 17,-2-32-1,-1 45-24,0 0-3,0-1-1,-1 1 1,-1 0-1,0 0 1,-1 0-1,0 0 0,-1 0 1,0 1-1,-1 0 1,-1 0-1,0 0 1,-1 0-1,-16-21 1,-27-27-117,25 27 44,17 21 51,-1 1 0,-1 0 0,0 1-1,0 0 1,-14-11 0,-32-13-25,51 31 28,0 0 1,-1 1-1,1 0 1,-1 0-1,0 0 1,0 1-1,0-1 1,0 1-1,0 1 1,0-1-1,-1 1 1,1 1-1,-1-1 1,1 1-1,-13 1 1,7-1-102,11 0 113,1 0 0,0-1 0,0 1 1,0 0-1,0 0 0,-1 0 0,1 0 0,0 0 0,0 0 0,0 0 0,0 0 0,0 0 0,-1 0 0,1 0 0,0 0 0,0 0 0,0 0 0,0 0 0,-1 1 0,1-1 0,0 0 0,0 0 0,0 0 0,0 0 0,0 0 0,-1 0 0,1 0 0,0 0 1,0 0-1,0 1 0,0-1 0,0 0 0,0 0 0,0 0 0,0 0 0,-1 0 0,1 1 0,0-1 0,0 0 0,0 0 0,0 0 0,0 0 0,0 1 0,0-1 0,0 0 0,0 0 0,0 0 0,0 0 0,0 1 0,0-1 0,0 0 0,0 0 0,0 0 1,0 0-1,0 0 0,1 1 0,-2 6-235,1-2 78,0-1 1,-1 1-1,2-1 0,-1 1 1,0-1-1,1 1 1,0-1-1,3 9 0,0-7-137,0 0-1,1 0 1,0 0-1,0-1 1,0 0-1,1 0 1,-1 0-1,12 6 1,12 0-1599,6 8-586,-26-17 1743,-1-1 1,1 0 0,-1 0 0,14-1 0,-22 0 743,60 0-4687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2:33:10.832"/>
    </inkml:context>
    <inkml:brush xml:id="br0">
      <inkml:brushProperty name="width" value="0.05" units="cm"/>
      <inkml:brushProperty name="height" value="0.05" units="cm"/>
      <inkml:brushProperty name="color" value="#E71224"/>
    </inkml:brush>
  </inkml:definitions>
  <inkml:trace contextRef="#ctx0" brushRef="#br0">0 62 352,'1'-1'1,"25"-22"577,-25 22-501,-1 0-1,1 1 1,0-1-1,-1 1 1,1-1 0,0 1-1,0-1 1,0 1 0,-1 0-1,1-1 1,0 1-1,0 0 1,0 0 0,0 0-1,0-1 1,-1 1-1,1 0 1,0 0 0,0 0-1,0 0 1,0 1 0,0-1-1,0 0 1,0 0-1,-1 0 1,1 1 0,0-1-1,0 0 1,0 1-1,-1-1 1,1 1 0,1 0-1,8 25 4862,11 4 203,-10-8-2440,-9-17-2511,0-1-1,0 0 1,0 1-1,1-1 1,-1 0-1,1 0 1,5 4-1,7 10-4,-1 1-1,0 0 0,-2 1 0,0 1 0,17 40 0,-4-8-18,-14-31-108,-2 1-1,0 0 1,-1 0 0,6 27-1,-14-49-55,0-1 0,0 1 0,-1-1-1,1 1 1,0 0 0,0-1 0,0 1-1,0-1 1,-1 0 0,1 1 0,0-1-1,0 1 1,-1-1 0,1 1 0,0-1 0,-1 0-1,1 1 1,0-1 0,-1 1 0,1-1-1,-1 0 1,1 0 0,-1 1 0,1-1-1,-1 0 1,1 0 0,-1 1 0,-5 2 34,5-1-24,1-1 0,-1 0 0,0 0 0,1 0 0,-1 0 0,1 1 0,0-1 0,-1 0 1,1 0-1,0 1 0,0-1 0,0 0 0,0 0 0,0 2 0,0-3-12,0 0 4,0 0 1,0 1-1,0-1 0,0 0 1,0 0-1,0 0 0,0 0 1,0 1-1,0-1 0,0 0 1,0 0-1,0 0 0,0 0 1,0 1-1,0-1 0,0 0 0,0 0 1,0 0-1,0 0 0,0 0 1,0 1-1,0-1 0,0 0 1,0 0-1,0 0 0,-1 0 1,1 0-1,0 1 0,0-1 0,0 0 1,0 0-1,0 0 0,0 0 1,-1 0-1,1 0 0,0 0 1,0 0-1,0 0 0,0 0 1,0 0-1,-1 1 0,1-1 0,0 0 1,0 0-1,0 0 0,0 0 1,-1 0-1,1 0 0,0 0 1,0 0-1,0 0 0,0-1 1,-1 1-1,1 0 0,0 0 0,0 0 1,-3 0 16,-1 1 39,0-1 0,-1 0 0,1 0-1,0 0 1,0 0 0,-1-1 0,1 0-1,0 0 1,-6-2 0,0-21 25,-10-11-31,18 27-51,1 0-1,0-1 1,0 1 0,1 0 0,0 0 0,0-1 0,1 1 0,0 0-1,1 0 1,-1 0 0,2 0 0,-1 0 0,5-10 0,-1 4 18,1 0 1,0 1 0,1 0 0,0 0-1,1 1 1,20-22 0,-20 23-26,0 0 0,-1 0 0,12-20 0,-17 23-14,1 1 0,1 0 0,-1 0-1,1 1 1,0-1 0,1 1-1,0 0 1,0 0 0,0 1 0,1-1-1,10-5 1,3 2-260,-18 9 152,0-1 1,1 0 0,-1 1 0,0-1-1,0 0 1,0 0 0,0 0 0,-1-1-1,1 1 1,0 0 0,0-1-1,-1 1 1,1-1 0,-1 1 0,1-1-1,-1 0 1,0 0 0,2-2 0,-3 2-125,1 0 0,-1 0 0,1 0 0,-1 0 0,0 1 0,0-1 0,0 0 0,0 0 0,0 0 0,0 0 0,0 0 0,-1 0 0,1 0 0,-1 1 0,1-1 0,-1 0 0,0 0 0,0 0 0,0 1 0,0-1 0,0 1 0,0-1 0,0 0 1,0 1-1,-1 0 0,1-1 0,0 1 0,-1 0 0,1 0 0,-1 0 0,0 0 0,1 0 0,-3-1 0,1 1-222,1 0 1,-1 0-1,1 1 1,-1-1-1,0 1 0,1-1 1,-1 1-1,0 0 1,-2 0-1,4 0 447</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2:33:11.172"/>
    </inkml:context>
    <inkml:brush xml:id="br0">
      <inkml:brushProperty name="width" value="0.05" units="cm"/>
      <inkml:brushProperty name="height" value="0.05" units="cm"/>
      <inkml:brushProperty name="color" value="#E71224"/>
    </inkml:brush>
  </inkml:definitions>
  <inkml:trace contextRef="#ctx0" brushRef="#br0">30 30 352,'-30'0'3043,"60"0"3075,-1 0 96,32 0-2947,-1 0-3203,1-30-256,-31 30-3139,31 0-2819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2:33:14.884"/>
    </inkml:context>
    <inkml:brush xml:id="br0">
      <inkml:brushProperty name="width" value="0.1" units="cm"/>
      <inkml:brushProperty name="height" value="0.1" units="cm"/>
      <inkml:brushProperty name="color" value="#AE198D"/>
      <inkml:brushProperty name="inkEffects" value="galaxy"/>
      <inkml:brushProperty name="anchorX" value="-25478.62109"/>
      <inkml:brushProperty name="anchorY" value="-10415.13867"/>
      <inkml:brushProperty name="scaleFactor" value="0.5"/>
    </inkml:brush>
  </inkml:definitions>
  <inkml:trace contextRef="#ctx0" brushRef="#br0">32 31 352,'-18'-12'10095,"13"6"-7911,1 1-1613,2 2 203,0 1-459,2 0 107,6 2 101,0 0 117,7 0-20,-2 0-55,6 0-89,8 1 95,5-1-187,3 0-96,6 0-90,1 0 85,-1 0 37,5 0-10,-3 0 47,5 0 65,-3 0-53,3 0-54,-2 0-59,3 0 11,3 0 26,-2 6 65,2 0-91,2 0-43,2-1-101,-3-2 96,2 0-38,0-2 86,3 0-59,-5-1 22,1-1-118,2 1 32,1 0-90,2-6 95,1 5-106,2 1 31,0 1-84,1 1 20,-1-1 28,7 0 63,-6 0-53,5-1 22,0 7-44,0-1 87,-2 1 9,-1-2 1,-1-1-70,-1-2 22,0 0-85,-1-2 95,-5 0-32,-1 0 86,0 0-96,1-1-43,2 1-27,1 0 75,1 0 11,1 0 0,6 0-33,1 0 12,0 0-44,-1 0 12,4 0-6,-1 0 74,-1 0-58,-2 0 22,-2 0-44,-1 0 12,5 0-6,-1 0 75,-7 0-59,5 6 21,-2 0-80,1 0 22,-7-1-11,-1-2 75,0 6-59,0-2 21,0 0-42,-3-2 85,-1 4 10,2 0 76,-5-2-129,1-1-32,2-2-31,3-2 148,-5-1-10,2-1 11,1 0-107,3 5 32,1 1-53,1 0 85,2-1-64,0-2 21,7-1-79,0-1 20,0 0 65,-1-1 53,-2 0-11,5 0 11,-1-1-112,-1 1 32,4 0-16,0 0 75,4 0-22,-2 0 11,-3 0-37,-2 0 10,3 0-5,-2 0 0,-1 0 0,-2 6 0,-3 0 0,0-6 0,-2 5 0,-1-2 75,-5 1-59,-2-2 21,1 0-42,1-1 10,-4 0-5,1-1 0,0 6 0,-3 1 0,2-7 0,-5-2 0,2 6 0,2 0 75,-3-1-59,3 1 22,-4-2-81,-4 0 21,2-1-10,-3 0 75,-2-1 16,2 0 0,-1-1-70,4 1 22,-2-6-86,-1-1 21,-10 1 65,-2 0 53,-3 3-48,0 0-53,1 2-22,0 0 75,1 1-27,1-6 11,1 1-37,0-1 85,-6 1 11,1 2 0,-1 0-70,-5 2 22,2 1-49,-6 0 86,3-6-26,2 0 10,-3 0-75,-4 2 22,-4 0-49,3 2 86,-3 1 48,-2 0 64,-2 1-48,-2 0-53,4 1-59,0-7 86,-1-1 4,-1 1 76,-8 1-914,-1 1-554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2:33:22.238"/>
    </inkml:context>
    <inkml:brush xml:id="br0">
      <inkml:brushProperty name="width" value="0.1" units="cm"/>
      <inkml:brushProperty name="height" value="0.1" units="cm"/>
      <inkml:brushProperty name="color" value="#AE198D"/>
      <inkml:brushProperty name="inkEffects" value="galaxy"/>
      <inkml:brushProperty name="anchorX" value="-34308.625"/>
      <inkml:brushProperty name="anchorY" value="-11351.11719"/>
      <inkml:brushProperty name="scaleFactor" value="0.5"/>
    </inkml:brush>
  </inkml:definitions>
  <inkml:trace contextRef="#ctx0" brushRef="#br0">6622 0 352,'0'0'0,"12"0"4260,0 0-1270,5 0-972,5 0-785,4 6 107,2 6-369,2 7-20,1 10-236,1 5-21,-1 8-272,0 6-11,-6 5-166,-1 4 108,1 3-118,-6 7 32,-5 1-49,-4 12 87,-5 5-28,-8 5 12,-3 2 36,-13 1 65,-6-1-16,-10 1 10,-15-1-149,-8 6 42,-10-1-132,-10 6 31,-5-1-16,-5-1 75,-9-4-22,-1-7 12,-7-3-1,-5-7 75,2 0-134,-9-6-31,-3 3-33,-2-4 150,-7 3-11,-1-3 11,-5-2-69,-4-4 20,-5-3-121,-4-7-44,-13-8-32,-21-1 150,-12-6-11,0-9 11,1-4-32,9-2 85,4-1-139,7-6-31,8 1-70,5 1 85,5 2 6,2 2 74,9-4-53,0 0 22,6 2-43,0 1 10,-2 2-42,3-5 10,3 1-5,4 1 75,10 1-59,3-4 21,14 1-79,5 1 20,12 2-10,10 2 75,0 1-22,6 1 11,2 1-37,4 0 10,1 1-42,8-1 10,7-5-5,7-1 75,5 0-96,9 2 32,3 0-49,7 2 86,6 1 11,-2 1 0,3 0 5,-3 0 0,2 0 0,2-5 0,2-1-37,3-6 10,2 1-80,-4-4 22,-1 1-11,2-3 75,0-3 15,2 3 1,1-3 5,1-2 0,1 4-37,0-2 10,0-3-42,0-1 85,1-2 11,-1-2 74,0-1 145,0-2-262,0-5-43,-6-1-69,0 1 85,0-5-31,1 0 85,1-3-59,2 1 21,1-3-42,-6 2 10,0-3-5,1 3 0,1-3-37,-4 3 10,0-2-43,-4 2 86,2-3-26,-5 4 85,2-4-59,-3 3 21,3-2-80,3 3 22,-3-4-11,4 3 75,1-2 15,-3 2 1,2-2-70,2 2 22,-4 4-86,2-4 97,2 3-33,2 3 11,2 2-75,2-4 22,2 2-86,5 1 96,2 2-69,-1 2 21,6 1 33,4 2 63,0 0-16,-4 6-63,4 0-17,-4 0 75,4 6-27,3 4 11,3-1-37,-2 4 85,2 2-27,1 4 11,2 8 0,2 2 75,-5 1-97,2-1 33,-6 0-11,1-2 150,-4-1-81,2-7-42,-4-1-97,-3 0 22,-3-4-16,-3-6 75,4 1-22,-1-3 11,-1-4 38,-1 3 63,-2-1-16,-1-3 11,-1-2 1,-1-1 73,0-3-95,0-6-43,-1-1-101,1 0 95,6-6-36,0 2 10,0 2 0,5-5 75,-2-4-22,6 2 11,-2-3-75,3-4-53,-2 4 11,3-3 64,3-1-22,3-3 11,-3-2-38,2 5 87,1-1-28,-4 5 11,2-1-37,-4 4 85,-5 4-102,-4-2 33,-3 3-86,-3 2 97,-1-4-33,-2 3 11,-6 1 0,-6 2 0,0 2 0,-5-4 0,-4 1 0,-3 1 75,-2 1-59,-2-4 21,-1 1-42,0 2 10,-1 0-80,0-3 22,0 0-49,0 2 86,1 1 11,-1-4 0,7 2 5,0 1 75,6 2-97,6 2-42,-2 1-27,3 1 75,4 1-64,7 6 22,4 0-44,6 0 86,7 0 11,5-3-1,5 6 6,1-1 75,3-1-96,0 4 31,1-1-47,-1 4 85,1-2-64,4-2 21,-5 4-79,-1-3 95,-1-2 43,-6-3 64,-6 4-48,-7-2-53,-4-1-59,-9-2 85,-9-8 6,-1-1 0,-6-1-32,-9 0 10,-4 1-80,-2-5 22,0 1-11,-6 1 75,6-5-59,2 2 21,2 2-80,0 2 22,7 2-86,0 2 21,6 1 28,11 1 138,5 6-38,8 0-52,9 1-17,6 4 150,5 0-49,2-2-52,-3 3-54,-1-1 85,1 3-32,0-2 11,-4-2 75,0-3 53,-5-2-10,-4 3-65,-5-6 22,-10-2 64,-8-2-97,-3-6-116,-4 0-44,-5 1 75,-4 0 43,-2 3-10,-1-4 10,-2 0 75,0 2-97,0 1-42,6 7-64,7 2 85,6 1-31,5 0 9,10 5 1,2 5 0,8-1 75,5 4 53,6 3-11,-3-3 12,2-3-76,1 1 96,-3 3-31,0-3 84,-4-4-57,-5-3 20,2-9-154,-9-4-33,-3-7 38,-3 0 128,-6-6-37,-2 3-54,-5-4-53,1-3 86,-4 3-33,3-2 11,-4 4-75,-2-2 96,2 3-106,4 4 32,-2-2-49,4 2 86,3 3-26,-3 2 9,2 2-36,2 3 10,3 0-5,1-5 75,3 0 16,-6 1 74,1 0-53,0 2 22,-4 1-81,0 1 22,1 1-11,-3 0 0,2 0 0,-5 0 74,3 0-95,-4 0 32,2 1-86,3-1 96,4 0-31,-4-6 84,2 0-58,2 6 22,2-5-118,2 1 32,1 1-54,2 6 86,0 1 11,0 1-1,0 0 6,1-8 75,-1-1-59,0 6 22,0-6-44,-5 0 12,4 1-6,1 0 0,-4 1 0,-1 0 0,0 2 0,1-1 74,1 1-95,1 1 32,1-1-86,1 0 96,-6 0-31,-1-6 10,1-1 0,1 1 0,1 1 0,2 1 0,1 1-75,0 2 21,1 0-84,0 8 95,0-1-32,1 1 86,-1 4-59,6 0 21,1 3-5,5-1 75,0 3-59,4 4 21,3 3-80,-1 3 97,2 2-70,-3 2 21,1-6-5,3 1 75,-3 0-22,1 0 11,-3-4-37,-4 1 10,2-5 32,-3 2 65,-3-5-17,4 3 11,-3-4-37,-1-2 85,-3-4-101,-1-9 32,-8-2-86,-2-8 22,0-6-11,1-5 0,-5 3 0,1-3 0,-4-2 0,1-1 74,-4-1-95,-4-2 32,-3-1-86,3 0 96,-3 6-31,0-1 84,3 1-95,-1 5 32,5-2-123,-2 6 32,3-3-54,4 4 86,-2 3-27,3-2 86,-4 3-59,2 2 21,2 3-5,4 1 75,2 3-59,1 0 21,3 1-42,0 0 85,0 1 11,1-1-1,-1 1-68,0-1-54,1 0 96,-1-6 10,0 6-52,6 1-33,0 0 32,0 1 11,-1-1 0,5 0 0,-2-1 0,6 0 0,-2 0-37,4 0 10,-3 0-42,4 0 85,3 0-64,3 0 21,3 0-5,3 6 75,0 0-59,2 0-54,-1-1 17,1-1 138,-6-2-5,0 6 11,-1-1-69,1-1 20,2-1-84,1-1 20,-6-2-10,2-1 75,-6 5-22,1 0 11,-4 0-523,-4-1-299,-4-2-1105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2:33:26.312"/>
    </inkml:context>
    <inkml:brush xml:id="br0">
      <inkml:brushProperty name="width" value="0.05" units="cm"/>
      <inkml:brushProperty name="height" value="0.05" units="cm"/>
      <inkml:brushProperty name="color" value="#E71224"/>
    </inkml:brush>
  </inkml:definitions>
  <inkml:trace contextRef="#ctx0" brushRef="#br0">244 171 352,'-2'0'22,"1"0"0,-1 1 0,0-1 0,1-1 0,-1 1 0,0 0 0,1 0 0,-1-1 0,0 1 0,1-1 0,-1 1-1,1-1 1,-3-1 0,3 1 57,0 0-1,1 0 1,-1 0-1,0-1 1,1 1-1,-1 0 0,1 0 1,-1-1-1,1 1 1,0 0-1,-1-1 1,1 1-1,0 0 1,0-1-1,0 1 0,0 0 1,0-2-1,1 2 40,-1 0 0,0 0 0,0 0 0,1 0 0,-1 0 0,0 0 0,0 0 0,0 0 0,0 0 0,-1 0 0,1 0 0,0 0 0,0 0 0,0 1 0,-1-1 0,1 0 0,-1 0 0,1 0 0,-1 0 0,1 0 0,-1 1 0,1-1 0,-1 0 0,1 0 0,-1 1 0,0-1 0,0 1 0,1-1 0,-1 0 0,0 1 0,0-1 0,0 1 0,1 0 0,-1-1 0,0 1 0,-2-1 0,-10-5 1186,0-3-302,12 8-936,0-1 0,-1 1 0,1 0 0,0 0 0,-1-1 0,1 1 0,-1 0 0,0 1 1,1-1-1,-1 0 0,0 0 0,1 1 0,-1-1 0,0 1 0,0-1 0,0 1 0,1 0 0,-1 0 1,0 0-1,0 0 0,0 0 0,1 0 0,-1 0 0,0 1 0,0-1 0,-3 2 0,-2 3 29,-1 1 0,2-1 0,-1 1 0,1 1 0,0-1 0,0 1 0,0 0 0,1 1 1,0-1-1,1 1 0,0 0 0,0 0 0,0 1 0,-2 11 0,-4 40 337,-12 5 75,19-37-298,1 0 0,2 49 0,0-39-88,0-23-96,1-1 1,0 1 0,1 0-1,0 0 1,1-1-1,1 1 1,7 16 0,2-3 73,1-1 0,26 36-1,-33-53-50,-5-5-21,0-1 0,1 0-1,0 0 1,0-1 0,0 1-1,0-1 1,6 5 0,-5-6 3,-1 0 1,1 0-1,0-1 1,0 0-1,-1 0 1,1 0-1,7 1 0,8 1 85,4 4 21,10 1 75,-31-8-193,0 0 1,1-1-1,-1 1 1,0-1-1,0 1 1,0-1-1,1 0 1,-1 0 0,2-2-1,12-4 80,19-1 42,-28 7-113,1 0 0,0-1 0,-1 0 0,1-1 0,-1 0 1,0 0-1,0 0 0,0-1 0,7-5 0,-5 1 24,0 1 1,-1-2 0,0 1 0,0-1 0,-1 0-1,0-1 1,-1 1 0,7-14 0,2-9 259,16-51 1,-24 60-166,0 1-1,-2-1 1,0 0 0,-2 0 0,1-44 0,-3 22 19,0 18-67,-1 0 0,-7-50 0,-14 11 30,19 56-90,0 1-1,1-1 0,1-17 1,0 24-30,0 0 1,0 1-1,0-1 1,0 0 0,0 0-1,0 0 1,-1 1-1,1-1 1,-1 0-1,0 1 1,0-1-1,0 0 1,0 1-1,0-1 1,-1 1-1,1 0 1,-1-1 0,0 1-1,1 0 1,-1 0-1,0 0 1,0 0-1,0 0 1,-5-2-1,7 9-189,-1 25 120,0-10 47,1 1 0,1-1-1,5 34 1,14 6 14,-10 1 0,-4-43 1,2 0 1,0-1-1,1 0 0,0 0 0,1-1 0,1-1 0,1 1 0,0-2 0,15 14 0,-21-21 18,1 0 1,1-1-1,-1 0 0,1 0 0,0 0 0,0-1 1,1 0-1,0-1 0,12 5 0,-15-7 9,0-1 0,0 1 0,1-1 0,-1 0 0,1-1 0,-1 1 0,1-1 0,-1-1 0,1 1 0,-1-1-1,1 0 1,11-4 0,-8 1-11,-1 1-1,0-2 0,0 1 0,0-1 1,0-1-1,-1 0 0,0 0 1,0 0-1,-1-1 0,0 0 0,0-1 1,0 1-1,-1-1 0,-1 0 1,1-1-1,-1 0 0,0 0 0,-1 0 1,4-11-1,-6 8-8,0 1 0,-1 0 0,0-1-1,-1 1 1,0-1 0,-1 1 0,0 0 0,0-1 0,-2 1 0,-6-22 0,4 20-3,-1-1 0,0 1 0,-1 0 0,0 0 1,-1 0-1,-1 1 0,0 1 0,-11-12 0,9 13-10,0 0-1,-1 1 0,0 1 0,0 0 0,-1 0 0,0 1 0,-15-5 1,-10-7-23,37 19 27,-5-3-9,1 0 1,-1 0 0,1 1-1,-1 0 1,0 0-1,0 0 1,0 1 0,-8-1-1,8 2 0,0 1 0,1 0 0,-1 0-1,1 0 1,-8 4 0,-7 1-14,9-4 19,1 0 1,0-1-1,-21 0 1,20-1 17,1 0-1,-1 1 0,-16 3 1,21-3-18,-1 1 0,0 0-1,1 1 1,-1 0 0,1 0 0,0 0 0,-9 6 0,12-6-40,1-1 0,-1 0 0,1 0 0,0 1 0,-1-1 0,1 1 0,1 0 0,-1 0 0,0 0 1,1 0-1,-1 0 0,1 0 0,0 0 0,0 0 0,0 0 0,0 1 0,1-1 0,-1 0 0,1 7 0,0-4-262,0 0-1,1 0 1,0 0-1,0 0 1,0-1-1,0 1 1,1 0-1,0 0 1,1-1-1,-1 1 1,1-1-1,0 0 1,0 0-1,5 7 1,22 44-5010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2:32:40.214"/>
    </inkml:context>
    <inkml:brush xml:id="br0">
      <inkml:brushProperty name="width" value="0.05" units="cm"/>
      <inkml:brushProperty name="height" value="0.05" units="cm"/>
      <inkml:brushProperty name="color" value="#E71224"/>
    </inkml:brush>
  </inkml:definitions>
  <inkml:trace contextRef="#ctx0" brushRef="#br0">212 81 352,'1'-21'1898,"-1"29"2351,0-3-3263,0 0 0,0 1 0,-1-1-1,0 0 1,0 0 0,-2 8-1,-7 3-456,6-8-390,0-1 0,0 1-1,1 0 1,-4 10 0,-47 103 517,41-89-528,-35 81 444,42-101-453,0 0 0,-7 25 0,3 19 218,-10-16-65,19-34-222,0 1 0,0 0 1,0 0-1,1 11 0,0-18-50,0 10 240,4-15 32,2-3-194,0 0 0,-1 0-1,-1-1 1,1 0-1,-1 0 1,3-12 0,11-22 24,-1 9-33,27-58-10,-37 73-59,-1 3-5,16-30 0,11 1-27,-15 24 10,22-38-31,10-2 64,-24 24 51,-19 27-21,0-1 0,1 1 0,0 1 1,0-1-1,19-15 0,-3 14 109,-13 7-65,-1-2-14,-9 5-59,1 0 0,-1 0 0,1 0 0,-1 0 0,1 1 0,-1-1 0,1 0 0,-1 1 0,1-1 0,3 0 0,-4 2-1,1-1 1,0 0-1,-1 1 0,1-1 1,0 1-1,-1 0 0,1 0 1,-1-1-1,1 1 1,1 2-1,8 3 51,-7-4-37,0 0 0,1 0 0,-1 0 0,0 1 1,0-1-1,0 1 0,-1 0 0,1 0 0,-1 1 0,5 5 0,-5-5 3,-1 1 1,0 0-1,-1 0 0,1 0 0,-1 0 0,0 0 0,0 1 0,0-1 0,-1 0 1,0 1-1,0 5 0,-1 2 33,0 0 1,-1-1 0,-1 1-1,-7 24 1,-23 48 113,22-57-130,-79 194-178,77-188 5,5-11-399,-1-1 0,-22 39 1,7-25-1749,13-6-1750,8-25 2979,0-1 0,-1 1-1,0-1 1,-8 7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2:33:27.010"/>
    </inkml:context>
    <inkml:brush xml:id="br0">
      <inkml:brushProperty name="width" value="0.05" units="cm"/>
      <inkml:brushProperty name="height" value="0.05" units="cm"/>
      <inkml:brushProperty name="color" value="#E71224"/>
    </inkml:brush>
  </inkml:definitions>
  <inkml:trace contextRef="#ctx0" brushRef="#br0">1 182 352,'0'-4'236,"0"0"-1,1 1 0,0-1 0,0 0 0,0 0 0,0 0 1,0 1-1,1-1 0,0 1 0,0-1 0,2-3 1,-2 5 209,-1-1 0,1 0 0,-1 0 0,1 0 0,-1 1 1,0-1-1,0-1 0,0 1 0,-1 0 0,1-5 1,-1 8-361,0 0 1,0-1 0,0 1 0,0 0 0,0 0-1,0 0 1,0 0 0,0 0 0,0-1 0,0 1-1,0 0 1,0 0 0,0 0 0,0-1-1,0 1 1,0 0 0,0 0 0,0 0 0,0 0-1,0 0 1,0-1 0,0 1 0,0 0 0,1 0-1,-1 0 1,0 0 0,0 0 0,0-1 0,0 1-1,0 0 1,0 0 0,1 0 0,-1 0-1,0 0 1,0 0 0,0 0 0,0 0 0,0-1-1,1 1 1,-1 0 0,0 0 0,0 0 0,0 0-1,0 0 1,1 0 0,-1 0 0,0 0-1,0 0 1,0 0 0,0 0 0,1 0 0,-1 0-1,0 0 1,0 0 0,0 0 0,1 1 0,20-1 2860,-21 0-2910,1 0 0,-1 0 0,0 0 0,1 0 0,-1 0 0,1 0 0,-1 0 0,1 0 0,-1 0 0,0 0 0,1 0 0,-1 0 0,1 1 0,-1-1 0,0 0 0,1 0 0,-1 1 0,0-1 0,1 0 0,-1 0 0,0 1 0,1-1 0,-1 0 0,0 1 0,0-1 0,1 1 0,1 1 10,0 0 3,0 0 0,0 1-1,0-1 1,0 1 0,0-1-1,-1 1 1,1 0 0,-1 0 0,1 0-1,-1 0 1,0 0 0,0 0-1,-1 0 1,1 0 0,-1 0-1,1 0 1,-1 0 0,0 6 0,1 6 42,0-1 0,2 1 0,6 23 0,-5-22-45,0 0 1,-1 0-1,1 30 0,-3-29-39,0 0-1,1 0 0,1 0 1,6 21-1,-4-21-5,-2-1 0,0 1 0,0 0 1,-1 22-1,-1-23 47,0 0 1,2 0-1,7 30 1,-6-32-7,0 0 0,-2 0 0,2 26 1,-4-10 74,0-25 86,0-10 11,0-352-22,0 343-178,-2 1 0,1-1 0,-2 1 0,-7-24 0,2 6 23,7 24-32,0 0 0,0 0 0,1 0 1,0 0-1,1 0 0,0 0 0,0 0 0,0 0 1,1 1-1,0-1 0,0 0 0,4-7 1,1-4 0,-6 12-1,0 0-1,1 1 0,0-1 0,0 1 1,1-1-1,0 1 0,0 0 0,0 0 1,6-7-1,-9 12-6,1-1 0,-1 1 0,0 0 0,0-1 0,1 1 0,-1 0 0,0-1 0,0 1 0,1 0 0,-1-1 0,0 1 0,1 0 0,-1 0 0,1 0 0,-1-1 0,0 1 0,1 0 0,-1 0 0,1 0 0,-1 0 1,0 0-1,1 0 0,-1 0 0,1 0 0,-1 0 0,1 0 0,1 0-3,1 0 1,-1 0 0,0 0 0,0 1-1,1-1 1,-1 1 0,0-1-1,0 1 1,3 1 0,0 1 8,0 1 0,0 0 1,0 0-1,6 7 0,-11-11-4,5 5-1,1 0 0,-2 0 0,1 1 0,0 0 0,-1 0 0,0 0 0,-1 1 0,1-1 0,-1 1 0,0 0 0,-1 0 0,3 9 0,7 20 46,-10-28-22,3 5 22,0 0 0,-1 1 0,-1 0 1,0 0-1,1 21 0,-4-30-39,0 1 0,0-1 0,1 0-1,0 1 1,0-1 0,0 1 0,0-1 0,1 0 0,0 0 0,5 9-1,-5-10 1,0 1-1,0-1 0,0 0 1,-1 1-1,0 0 0,0-1 1,0 1-1,0 0 0,0 0 0,-1 8 1,0 7 137,0-26 158,0-38-147,-2-1-148,1 30 4,1-1-1,0 1 0,1 0 1,6-30-1,3 16 0,-7 23-10,-1 1 0,0-1 0,0 0 0,0-1 0,-1 1 0,0 0 0,0 0 0,-1-13 0,2 4-17,0 0 0,0 0 0,2 0-1,0 1 1,7-19 0,-9 29 15,8-31-24,10 5 33,-15 15-38,-5 15 28,1-1 1,-1 0 0,0 0 0,0 0 0,1 1 0,-1-1 0,0 0 0,1 1 0,-1-1 0,1 0 0,-1 0 0,1 1 0,-1-1 0,1 1 0,-1-1 0,2 0 0,0 0-40,1 0-1,-1 1 1,1-1-1,-1 1 1,1-1-1,-1 1 0,1 0 1,3 0-1,-3 0 34,0 0-1,-1 1 0,1-1 1,-1 1-1,1-1 0,-1 1 1,0 0-1,1 0 0,-1 0 1,0 0-1,1 0 0,-1 1 1,0-1-1,0 1 0,0-1 1,0 1-1,0 0 0,-1 0 1,1 0-1,0 0 0,-1 0 1,2 3-1,7 25-80,11 4 35,-17-28 55,1 1-1,-1-1 1,-1 1 0,1 0 0,-1 0 0,3 10 0,4 49 28,11 14-1,-11-15-10,10 0-21,-18-51-46,-1-1 0,-1 19 0,-1-20-130,1 0 0,1 0 0,0-1 0,0 1 1,4 11-1,7 3-1571,-10-23 1260,-1 0-1,1-1 1,-1 1-1,0 0 1,0 0-1,0 0 1,0 0 0,0 0-1,0 0 1,-1 0-1,0 5 1,0 17-4473,0-20 1143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2:33:27.461"/>
    </inkml:context>
    <inkml:brush xml:id="br0">
      <inkml:brushProperty name="width" value="0.05" units="cm"/>
      <inkml:brushProperty name="height" value="0.05" units="cm"/>
      <inkml:brushProperty name="color" value="#E71224"/>
    </inkml:brush>
  </inkml:definitions>
  <inkml:trace contextRef="#ctx0" brushRef="#br0">0 274 352,'4'-4'103,"-1"1"0,0-1 0,0 0-1,0-1 1,0 1 0,-1 0 0,0-1-1,0 0 1,0 1 0,0-1 0,-1 0-1,0 0 1,0 0 0,0 0 0,-1 0-1,0 0 1,1 0 0,-2 0 0,0-6-1,1-1 726,-1-13 1485,1 21-1688,0 1-1,-1-1 0,1 0 1,0 1-1,1-1 1,-1 1-1,1-1 1,0 0-1,0 1 1,2-7-1,4-1 836,8-15-51,-15 26-1387,0 0 0,1 0 1,-1-1-1,0 1 0,1-1 0,-1 1 0,0 0 0,0-1 1,1 1-1,-1-1 0,0 1 0,0-1 0,0 1 0,1 0 1,-1-1-1,0 1 0,0-1 0,0 1 0,0-1 0,0 1 1,0-1-1,0 1 0,0-1 0,0 1 0,0-1 0,0 1 1,-1-1-1,1 1 0,0-1 1,0 2 24,0 0 0,0 0 0,0 0 0,0 1 1,1-1-1,-1 0 0,0 0 0,1 0 0,-1 0 0,1 0 1,-1 0-1,2 1 0,17 9 599,-13 3-305,-1 1-159,16 41 138,-11 4-101,10 0-64,-11 6 16,0-31-108,-5-16-24,0 0 0,0 1-1,-2-1 1,0 21-1,0-7 28,2 1 0,15 64 0,-17-89-43,0-1-1,-1 0 1,0 1 0,0-1 0,-1 1 0,-1 16 0,0-5 20,1 15 464,-5-40-336,2 1-165,0 0 0,1 0 0,-1 0 1,1 0-1,0 0 0,0 0 1,0-1-1,1 1 0,0 0 1,0-1-1,0 1 0,-1-7 0,-3-14-13,-2 0-23,-12-26 0,12 34 7,-9-36-1,9 18 17,0-2 35,-15-47 0,2 29-5,12 38-44,1-1 0,1 1 0,1-2 0,0 1 0,2 0 1,-3-31-1,5 13-59,0 19 59,1-1-1,0 1 1,1-1-1,5-23 1,-5 39 24,0 0-1,1-1 1,-1 1 0,1 0 0,-1 0-1,1 0 1,0 0 0,0 0 0,0 0-1,0 0 1,0 0 0,0 1 0,0-1-1,0 1 1,1 0 0,-1 0 0,1 0-1,-1 0 1,1 0 0,-1 0-1,1 1 1,0-1 0,-1 1 0,1-1-1,0 1 1,-1 0 0,1 0 0,0 1-1,-1-1 1,1 0 0,0 1 0,-1 0-1,1-1 1,-1 1 0,1 0 0,2 2-1,25 16 94,4-9 65,-28-7-135,0-1 0,-1 1 0,1-1 0,-1 2 0,0-1 0,0 0 0,8 8 0,27 39 171,-20-33-119,-16-14-63,0 0 1,0 0-1,0 0 1,-1 1 0,4 4-1,-5-5-7,0 1 0,-1-1-1,1 1 1,-1 0 0,0 0-1,0 0 1,1 6 0,1 9 5,5 9-8,8 46 14,-15-67-11,0 1 1,0-1 0,-1 0-1,-1 0 1,1 0-1,-1 0 1,0 0 0,-3 10-1,2-13-16,0 0 0,0 0 0,0 0 0,-1 0 0,-3 5 0,-2 3-45,-2 6-59,8-13 6,0-1 0,0 0 1,-1 1-1,1-1 0,-1 0 0,0 0 1,0 0-1,0-1 0,0 1 0,-1-1 0,1 0 1,-1 0-1,0 0 0,0 0 0,-7 3 0,-45 4-2205,-4 10-1730,49-18 2720,0-1-1,0 0 1,-17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2:33:28.782"/>
    </inkml:context>
    <inkml:brush xml:id="br0">
      <inkml:brushProperty name="width" value="0.05" units="cm"/>
      <inkml:brushProperty name="height" value="0.05" units="cm"/>
      <inkml:brushProperty name="color" value="#E71224"/>
    </inkml:brush>
  </inkml:definitions>
  <inkml:trace contextRef="#ctx0" brushRef="#br0">0 544 352,'27'-25'417,"-27"25"-324,1 0 0,-1-1 0,0 1-1,1 0 1,-1 0 0,0-1 0,0 1 0,1 0 0,-1 0 0,0-1 0,1 1 0,-1-1 0,0 1 0,0 0 0,0-1 0,0 1-1,1 0 1,-1-1 0,0 1 0,0-1 0,0 1 0,0 0 0,0-1 0,0 1 0,0-1 0,0 0 0,2-10 2633,4 9-132,11 15 1556,-17-13-4039,0 1 0,1-1 0,-1 0 0,0 1 0,1-1 1,-1 0-1,0 0 0,1 1 0,-1-1 0,0 0 0,0 1 0,1-1 0,-1 1 0,0-1 0,0 0 0,0 1 0,0-1 0,0 1 1,1-1-1,-1 0 0,0 1 0,0-1 0,0 1 0,0-1 0,0 1 0,-1 7 362,1-3-391,0-1 1,0 1-1,0 0 0,0 0 0,1-1 0,0 1 0,0 0 0,2 5 0,6 6 40,-7-14-106,0 1-1,-1-1 1,1 1 0,-1 0-1,1 0 1,-1 0 0,0-1-1,0 1 1,-1 0 0,1 1 0,0-1-1,-1 0 1,0 4 0,1 0 2,0 0 0,0 0 0,0 0 1,1 0-1,0 0 0,0-1 0,1 1 1,0-1-1,0 1 0,1-1 1,-1 0-1,1 0 0,5 5 0,11 12 109,40 37-1,-27-29-101,-31-29-18,-1 0-1,1 0 1,0-1-1,0 1 1,0-1-1,0 0 1,1 0-1,-1 1 1,0-1-1,0 0 0,1-1 1,-1 1-1,0 0 1,1-1-1,-1 1 1,1-1-1,-1 0 1,1 0-1,-1 0 1,1 0-1,-1 0 1,1-1-1,-1 1 0,0-1 1,1 1-1,-1-1 1,0 0-1,1 0 1,-1 0-1,2-2 1,10-1 43,-3 0 11,20-8 131,-30 11-183,1 0 0,0 0 1,-1-1-1,0 1 0,1 0 1,-1-1-1,0 1 0,1-1 1,-1 1-1,0-1 0,0 0 1,0-1-1,10-27 146,-4 19-77,7-13 84,-11 6-18,-1 0 0,-1 0 0,0 0 0,-2-24 0,0 15 38,1 24-146,0 0 0,0-1-1,0 1 1,-1 0 0,1 0 0,-1 0-1,0 0 1,0 0 0,0 0 0,0 0-1,-1 0 1,1 0 0,-4-4 0,-7-17 147,10 18-144,1 0 0,0 0 0,0-1 0,1 1 0,-1-7 0,2 12-35,-1 0-1,0 1 1,0-1-1,0 0 1,0 1-1,0-1 0,0 0 1,0 1-1,0-1 1,0 1-1,-1-1 0,1 0 1,0 1-1,0-1 1,-1 1-1,1-1 1,0 0-1,0 1 0,-1-1 1,1 1-1,-1-1 1,1 1-1,0-1 0,-2 0 1,-17-20-9,14 16-76,5 10-15,0-1 86,1-1 0,-1 1 0,1-1 0,0 0 0,0 0 0,1 1 0,-1-1 0,1 0 0,-1 0 0,4 4 0,4 9-2,2 19 17,-7-25 4,1-1 1,0 1 0,0-1-1,10 11 1,7 12-5,-14-18-5,-4-7-1,0 0 0,1-1-1,9 11 1,6 0 5,1-1 1,44 25-1,-30-19 20,-30-19-19,0 1-1,0-1 0,0 0 0,0 0 1,1 0-1,0-1 0,-1 0 0,1 0 0,0-1 1,0 1-1,0-1 0,0 0 0,0-1 1,0 1-1,0-1 0,10-2 0,9 2-1,-20 1-13,-1-1 0,1 0 0,-1 0 0,1-1-1,0 1 1,-1-1 0,1 0 0,-1 0 0,0-1 0,1 1 0,-1-1 0,0 0 0,0 0-1,0 0 1,0-1 0,0 1 0,0-1 0,4-4 0,4-5-79,-2 2 6,0 0 0,-1-1-1,9-12 1,13-27-72,-27 46 146,-1-1 0,0 0-1,0 0 1,0-1-1,0 1 1,-1 0-1,0-1 1,0 0 0,0 1-1,-1-1 1,0 0-1,0 0 1,-1 0-1,1 0 1,-1 0 0,-1-6-1,1-7 7,0-1-1,-5-21 1,-15-30 3,10-15 0,-11 1 0,15 55 0,4 15 0,-1 1 0,-1-1 0,0 1 0,-12-25 0,-38-51-65,50 81 45,-7-10-63,11 19 79,-1-1 1,1 1 0,0 0 0,-1 0 0,1-1 0,-1 1-1,1 0 1,-1 0 0,1 0 0,-1 0 0,1 0 0,0-1-1,-1 1 1,1 0 0,-1 0 0,1 0 0,-1 0 0,1 0-1,-1 1 1,1-1 0,-1 0 0,1 0 0,-1 0 0,1 0-1,-1 0 1,1 1 0,0-1 0,-1 0 0,1 0 0,-1 1-1,1-1 1,0 0 0,-1 1 0,1-1 0,0 0 0,-1 1-1,1 0 1,-1 0-12,0-1 10,1 1-1,-1-1 1,1 1 0,-1-1 0,1 1 0,-1-1 0,1 1 0,0 0 0,-1-1 0,1 1 0,0 0-1,0-1 1,0 1 0,-1 0 0,1 0 0,0-1 0,0 1 0,0 0 0,0-1 0,0 1 0,0 0 0,0 0-1,0-1 1,1 1 0,-1 1 0,0 13-156,0 2 114,-1-1 27,1 0-1,1 0 1,5 31-1,15 17 43,-11 17 10,-7-69-24,0 0 0,9 18 1,-5-13-2,6 16 7,1 0 40,13 47 1,-17-19 3,-3-42-53,0 0-1,2-1 0,0 0 0,15 23 1,-20-36 5,0 1 1,1-1 0,0 0-1,0 0 1,0-1 0,0 1 0,1-1-1,0 0 1,0-1 0,0 0-1,0 0 1,0 0 0,11 3-1,-11-4 14,1 0 0,-1-1 1,1 0-1,-1 0 0,1 0 0,0-1 0,-1 0 0,11-1 0,15-1 112,-27 2-121,1 0 0,-1 0 1,0-1-1,1 0 0,-1 0 1,0 0-1,1 0 1,-1-1-1,0 0 0,0 0 1,-1-1-1,1 1 0,0-1 1,-1 0-1,1 0 1,-1 0-1,0-1 0,0 0 1,0 0-1,-1 0 0,1 0 1,-1 0-1,0-1 1,2-4-1,25-42 54,-26 47-49,-1-1 0,0 0 0,1 0 0,-2 0 0,1 0 0,-1 0 0,0-1 0,0 1 1,0-1-1,-1 1 0,1-1 0,-2 0 0,1 0 0,0 1 0,-2-11 0,2-26 157,0 7-18,-4-34 0,2 60-140,0 0 1,-1 1-1,0-1 0,0 1 1,-1 0-1,0-1 0,0 1 1,-1 1-1,-5-9 0,-12-16 36,12 17-55,-20-24-1,27 38-5,1 0-1,-1 0 1,1 0 0,-1 0 0,1 0 0,-1 0-1,0 1 1,1-1 0,-1 1 0,0-1 0,1 1 0,-1-1-1,0 1 1,0 0 0,0 0 0,1 0 0,-1 0-1,-3 0 1,-11 0-34,7-1-8,1 1-1,0 0 1,-1 1-1,-10 2 1,15-2 34,1 0 0,0 0 1,0 0-1,0 1 0,0-1 1,0 1-1,0-1 0,0 1 0,0 0 1,0 1-1,1-1 0,0 0 1,-1 1-1,1-1 0,-3 5 0,5-6 13,-4 3-15,1 1-1,-1 0 0,1 1 1,1-1-1,-1 0 0,1 1 1,0 0-1,0-1 1,1 1-1,-1 0 0,1 0 1,1 0-1,-1 0 0,1 7 1,-1 9-31,1-11 44,-1 0 0,1 0 0,1 1 0,0-1 0,4 16 0,-5-26 6,1 0-1,-1 0 0,1-1 1,0 1-1,-1 0 0,1 0 1,0-1-1,0 1 0,-1 0 1,1-1-1,0 1 0,0-1 1,0 1-1,1 0 0,6 3 22,2 22 35,-5-18-44,0-1 0,1 0-1,0 0 1,0 0 0,1-1 0,0 0 0,0 0-1,0-1 1,15 8 0,-3-2 21,0-1 0,36 13 0,-48-21-25,-1-1-1,1 1 1,0-1 0,0 0 0,-1-1-1,1 0 1,0 0 0,0 0-1,0-1 1,-1 0 0,1 0-1,8-3 1,41-16 112,-50 18-105,-1 1-3,-1 0 0,1-1-1,-1 1 1,1-1 0,-1-1-1,1 1 1,-1 0 0,0-1-1,0 0 1,0 0 0,-1 0 0,1 0-1,5-7 1,-7 7-9,6-3 11,-1-2 0,-1 1 0,1-1 0,8-15 0,-12 18-8,-1 0 0,0-1 0,-1 1 0,2-11 1,2-2 13,14-23 36,-16 28-49,-1 0 1,-1 0-1,0-1 0,-2-21 1,0 12-10,1 20-10,0-1 0,0 0 0,-1 0 0,1 1-1,-1-1 1,0 0 0,0 1 0,0-1 0,-1 1 0,1-1 0,-1 1-1,-3-6 1,3 6-7,0 1 0,0-1 1,1 0-1,0 0 0,-1 0 0,1 0 0,0 0 0,1 0 0,-1 0 0,0 0 0,1 0 0,0-5 1,0 5 4,-1-1 1,1 1 0,0 0 0,-1 0 0,0 0 0,0 0 0,0 0 0,0 0 0,0 0-1,0 0 1,-1 0 0,1 0 0,-3-2 0,4 5 9,-1-1-1,1 1 1,0 0-1,0-1 1,-1 1-1,1 0 1,0-1-1,-1 1 1,1 0 0,0 0-1,-1-1 1,1 1-1,0 0 1,-1 0-1,1 0 1,-1 0-1,1-1 1,0 1 0,-1 0-1,1 0 1,-1 0-1,1 0 1,-1 0-1,1 0 1,0 0-1,-1 0 1,0 1-2,1-1 1,-1 1 0,1-1-1,-1 1 1,1-1-1,0 1 1,-1 0-1,1-1 1,0 1-1,0 0 1,-1-1-1,1 1 1,0 0-1,0-1 1,0 1-1,0 0 1,0-1 0,0 1-1,0 0 1,0-1-1,0 2 1,0 3-62,5 0-182,15 15 225,-20-20 24,0 1 0,0-1 1,1 0-1,-1 1 0,0-1 0,1 0 1,-1 0-1,0 1 0,1-1 1,-1 0-1,0 0 0,1 1 0,-1-1 1,0 0-1,1 0 0,-1 0 1,1 0-1,-1 1 0,1-1 0,-1 0 1,0 0-1,1 0 0,-1 0 1,1 0-1,0 0 0,2 0 18,0 1-1,0-1 0,0 1 1,0 0-1,0 0 1,0 0-1,0 1 1,0-1-1,0 1 0,4 3 1,10 4 58,-16-8-75,-1-1 0,1 1 0,0-1 0,-1 1 0,1-1 0,0 0 0,-1 1 0,1-1 0,0 0 0,-1 1 0,1-1 0,0 0 0,0 0 0,-1 0 0,1 0 0,0 0 0,0 0 0,-1 0 0,1 0 0,0 0 0,0 0 0,-1 0 0,1 0 0,0-1 0,0 1 0,-1 0-1,1 0 1,0-1 0,-1 1 0,1-1 0,0 1 0,-1 0 0,1-1 0,-1 1 0,1-1 0,-1 0 0,1 1 0,-1-1 0,1 1 0,-1-1 0,1 0 0,-1 1 0,0-1 0,1 0 0,-1 1 0,0-2 0,7-9 82,-5 10-73,-1 0 0,1 0 1,-1 1-1,1-1 0,-1 1 1,1-1-1,-1 1 0,1-1 1,-1 1-1,1 0 0,0 0 0,-1 0 1,1 0-1,2 0 0,-1 0 17,0 0 0,0 0 0,0 0-1,0 0 1,0-1 0,0 0 0,5-1-1,-5 0 8,1 1 3,-1-1 1,0 0 0,0-1-1,0 1 1,0 0 0,0-1-1,0 0 1,-1 1 0,4-6-1,14-13 137,-20 21-170,0-1 0,1 1 0,-1 0 0,0-1 0,0 1 0,1 0 0,-1-1 1,0 1-1,1 0 0,-1 0 0,0-1 0,1 1 0,-1 0 0,0 0 0,1-1 1,-1 1-1,1 0 0,-1 0 0,0 0 0,1 0 0,-1 0 0,1 0 0,-1 0 0,1 0 1,-1 0-1,1 0 0,4 0 33,15 0-11,-20 5-130,-1-2 95,1 0 0,0-1 0,-1 1 0,0 0-1,1 0 1,-1-1 0,0 1 0,0-1 0,-1 1 0,1-1 0,-3 4 0,2-2 6,0-1 0,0 1 0,0 0-1,0 0 1,1-1 0,-1 1 0,1 0 0,0 0 0,0 0-1,1 0 1,-1 1 0,1 3 0,0 133 128,0-134-122,0-1 0,1 0 0,-1 0 0,1 1 0,1-1 1,-1 0-1,1 0 0,0-1 0,5 11 0,2 4-13,1 16-41,11-6 32,-16-14 56,-5-15-37,0-1-1,0 1 0,0-1 1,0 1-1,0-1 0,0 0 1,0 1-1,0-1 0,0 1 1,0-1-1,1 0 0,-1 1 1,0-1-1,0 1 0,0-1 1,1 0-1,-1 1 1,0-1-1,0 0 0,1 1 1,-1-1-1,0 0 0,1 0 1,-1 1-1,0-1 0,1 0 1,-1 0-1,1 1 0,-1-1 1,0 0-1,1 0 0,-1 0 1,1 0-1,-1 0 0,52 3 271,-49-3-311,0-1 0,1 1 0,-1-1 0,0 1 0,1-1 1,-1 0-1,0 0 0,0 0 0,0-1 0,0 1 0,0-1 1,4-3-1,9-4-314,-3 4-35,-12 4 331,0 1 0,0 0 0,-1-1 0,1 1 0,0 0 1,0-1-1,0 1 0,-1-1 0,1 1 0,0-1 0,0 1 0,-1-1 0,1 1 0,0-1 0,0-1 1,0 0-77,-1 0 0,1-1 1,0 1-1,-1-1 0,0 1 1,0-1-1,1 1 0,-2-5 1,1-41-1793,0 10-2174,0 8-1368</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2:33:29.112"/>
    </inkml:context>
    <inkml:brush xml:id="br0">
      <inkml:brushProperty name="width" value="0.05" units="cm"/>
      <inkml:brushProperty name="height" value="0.05" units="cm"/>
      <inkml:brushProperty name="color" value="#E71224"/>
    </inkml:brush>
  </inkml:definitions>
  <inkml:trace contextRef="#ctx0" brushRef="#br0">153 150 352,'-30'0'0,"-1"0"2371,1 0 2369,0 32 353,-1-64 1089,62 3-5990,29 29-128,-29-30 0,28-1-256,3 1-193,-1 30-2946,-2-29-2690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2:33:29.689"/>
    </inkml:context>
    <inkml:brush xml:id="br0">
      <inkml:brushProperty name="width" value="0.05" units="cm"/>
      <inkml:brushProperty name="height" value="0.05" units="cm"/>
      <inkml:brushProperty name="color" value="#E71224"/>
    </inkml:brush>
  </inkml:definitions>
  <inkml:trace contextRef="#ctx0" brushRef="#br0">30 93 352,'0'-20'1009,"0"8"6353,-5 12-4020,-15 0-1004,15 0-774,5 6-704,0 74 458,0-73-1279,0-1 0,1 1 0,0-1 0,0 1 0,1-1-1,-1 0 1,1 0 0,4 9 0,5 15 60,-9-20-63,-1 1 0,0 0 1,0 17-1,-1-17-7,0 0 0,1 0 0,3 17 0,15 37 46,-16-47-54,-1 1 1,-2 20-1,0-33-10,0 0 0,0-1 0,1 1 0,-1-1 0,1 1 0,0 0 0,1-1 0,-1 1 0,1-1 0,0 0 0,4 8 0,-3-9 2,-2 0 0,1 0 0,0 0 0,-1 0 0,1 0 0,-1 0 0,0 0 0,-1 1 0,1-1 0,-1 1 0,0 6 0,0-8 0,0 0 0,1 0 0,-1 1 0,1-1 0,0 0 1,0 0-1,0 0 0,0 0 0,0 0 0,1 0 0,-1 0 0,1-1 0,0 1 0,0 0 0,0-1 0,0 1 0,4 2 0,0 1 361,-6-12-310,1 0-1,0 0 1,-1 1 0,0-1 0,-1-6 0,0-8 55,0 17-107,1 0 0,0 0 0,-1 0 1,1 0-1,-1 0 0,0 0 1,0 0-1,0 0 0,0 0 0,0 1 1,-1-1-1,-2-3 0,-9-19 21,11 14-32,0-1 1,0 1 0,2-1-1,-1 0 1,2-17-1,0 1-5,-1-184-76,1 196 69,0 1 0,2 0 1,-1 0-1,8-19 0,-6 21-15,-1 0 1,0 0-1,-1 0 1,1-16 0,-4 25 13,1 1-1,0 0 1,1 0 0,-1 0 0,1 0 0,-1-1 0,1 1 0,0 0 0,0 0 0,0 0 0,0 0 0,1 1 0,-1-1 0,1 0 0,0 1 0,0-1 0,0 1 0,4-5 0,-5 6 11,-1 0 2,1 1 0,-1-1 0,0 1 0,0 0 0,1-1 0,-1 1 0,0 0 0,1 0 0,-1-1 0,0 1 0,1 0 0,-1 0 0,0-1 0,1 1 0,-1 0 0,0 0 0,1 0 0,-1 0 0,1-1 0,-1 1 0,0 0 0,1 0 0,-1 0 0,1 0 0,-1 0 0,1 0 0,0 0 3,7 0 39,0 0 0,-1 1 1,16 2-1,-21-2-35,0-1 0,0 1 0,0 0 1,0 0-1,0 0 0,0 0 0,0 0 0,0 0 0,-1 0 0,1 1 0,0-1 0,-1 1 0,1-1 0,-1 1 0,1 0 0,-1 0 1,0-1-1,2 4 0,7 31 66,-7-27-60,1 0-1,0 0 0,10 14 1,-10-17-9,0 0 1,0 0 0,-1 1-1,1-1 1,-2 1-1,1 0 1,-1 0-1,0 0 1,0 0 0,1 10-1,0 1 14,17 62 82,-10-14 43,-1-35-75,-6-18-52,1 0 0,-1-1 1,-1 1-1,1 25 0,-3-30-47,0 0 0,1 0 0,-1 0-1,1 0 1,3 8 0,9 9-233,-12-22 155,1-1-1,0 1 0,-1 0 0,0-1 1,0 1-1,0 0 0,0 0 0,0 0 1,0-1-1,-1 1 0,1 0 0,-1 5 1,0-7 7,0 0 1,-1 0 0,1 0 0,0-1 0,0 1-1,0 0 1,0 0 0,0 0 0,0 0 0,0 0-1,1 0 1,-1 0 0,0 0 0,0 0 0,1 0-1,-1 0 1,1-1 0,-1 1 0,1 0 0,-1 0-1,1 0 1,-1-1 0,1 1 0,-1 0 0,1-1-1,0 1 1,0 0 0,-1-1 0,1 1 0,0-1-1,0 1 1,1-1 0,10 9-2711,-11-8 2423,-1 0-1,1 1 1,0-1 0,-1 1 0,1-1 0,-1 1-1,0-1 1,1 1 0,-1 0 0,0-1 0,0 1 0,0-1-1,0 4 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2:33:30.173"/>
    </inkml:context>
    <inkml:brush xml:id="br0">
      <inkml:brushProperty name="width" value="0.05" units="cm"/>
      <inkml:brushProperty name="height" value="0.05" units="cm"/>
      <inkml:brushProperty name="color" value="#E71224"/>
    </inkml:brush>
  </inkml:definitions>
  <inkml:trace contextRef="#ctx0" brushRef="#br0">212 241 352,'0'-150'11787,"0"95"-7505,0 55-4272,0-1 0,0 1 0,0 0 1,0 0-1,0 0 0,0 0 0,0-1 1,0 1-1,0 0 0,0 0 0,0 0 0,0 0 1,0 0-1,0-1 0,0 1 0,0 0 0,0 0 1,0 0-1,0 0 0,0-1 0,0 1 0,0 0 1,0 0-1,0 0 0,0 0 0,0 0 1,0 0-1,-1-1 0,1 1 0,0 0 0,0 0 1,0 0-1,0 0 0,0 0 0,0 0 0,-1 0 1,1 0-1,0 0 0,0 0 0,0-1 0,0 1 1,0 0-1,-1 0 0,1 0 0,0 0 0,0 0 1,0 0-1,0 0 0,-1 0 0,1 0 1,0 0-1,0 0 0,0 0 0,0 1 0,-1-1 1,1 0-1,-6 0 19,1 0 1,-1 0-1,1 1 1,-1-1-1,1 1 1,-1 1-1,1-1 1,-1 1-1,-7 4 1,8-3-21,-1 1 1,1 0-1,0 0 1,0 1-1,0-1 1,0 1-1,1 0 1,0 0-1,-5 8 0,-5 7-3,3-4 10,0 1 0,-14 26 0,20-29-28,-1-1 1,2 1-1,0 1 1,0-1-1,2 0 0,0 1 1,0 0-1,1-1 1,1 1-1,1 0 1,4 28-1,17 34-6,-20-69 31,1 0 1,1 0 0,-1-1-1,1 1 1,1-1 0,-1 0-1,8 9 1,-7-12-2,-1-1 1,1 0 0,0 0-1,0 0 1,0 0-1,0-1 1,1 0 0,-1 0-1,1 0 1,-1-1-1,1 1 1,8-1-1,22 8 76,-6 4 6,-27-12-83,-1 1 0,1-1 0,0 0 0,0 1 1,0-1-1,0 0 0,0-1 0,0 1 0,0 0 0,0-1 0,0 0 0,0 0 0,0 0 0,0 0 0,0 0 0,0 0 0,0-1 0,5-1 0,32-19 90,-22 17-81,-14 3-18,0 0 1,0 0 0,0 0-1,-1 0 1,1 0-1,6-4 1,-8 3-2,1 0 1,-1 0-1,1-1 0,-1 1 1,0-1-1,0 1 0,0-1 1,0 0-1,-1 1 1,1-1-1,-1 0 0,1 0 1,-1 0-1,0 0 1,0-1-1,-1 1 0,2-5 1,7-24 53,-3 13-18,-3 13-22,0-1 0,-1 0 1,0-1-1,0 1 0,0 0 0,-1 0 1,-1-1-1,1 1 0,-1 0 0,0-1 0,-1 1 1,-1-8-1,-17-65 49,9 14-64,-10 5-43,15 37 35,4 19 13,1 1 0,-1-1 0,0 1 0,-1-1-1,1 1 1,-1-1 0,0 1 0,0 0-1,0 0 1,-1 0 0,1 0 0,-1 0 0,0 1-1,-3-4 1,3 4 7,0 1 0,1 0 0,0-1 0,-1 0 0,1 1 0,0-1 0,0 0 0,1 0 0,-1 0-1,0-1 1,1 1 0,0 0 0,0 0 0,0-1 0,0 1 0,0-6 0,0 5 12,-3 8-16,-16 17-19,20-21 12,-1 0 1,1 1-1,-1-1 0,1 1 0,-1-1 0,1 1 0,0-1 0,-1 1 0,1 0 0,0-1 0,0 1 0,-1-1 0,1 1 0,0 0 0,0-1 0,0 1 1,0 0-1,0-1 0,0 1 0,0 0 0,0-1 0,0 1 0,0 0 0,0 0 0,0 6 13,0 0 0,1 0 0,0 0 0,2 10-1,17 23 94,-18-32-94,-1 0-1,0 0 1,0 0 0,-1 15-1,0-12-6,0 0-1,1 0 1,3 17 0,0-15 21,1-1 0,12 25 1,-11-25 7,0 1 0,7 21-1,-11-24-79,-1 1 0,0-1-1,0 20 1,-1-22-96,0 0 0,0 0 0,1 0 0,3 14 0,8 4-790,-10-23 676,-1-1 0,1 1 1,-1 0-1,0 0 0,1 0 1,-1 0-1,-1 0 0,1 0 1,0 0-1,-1 0 0,1 5 1,-1 17-3430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2:33:30.870"/>
    </inkml:context>
    <inkml:brush xml:id="br0">
      <inkml:brushProperty name="width" value="0.05" units="cm"/>
      <inkml:brushProperty name="height" value="0.05" units="cm"/>
      <inkml:brushProperty name="color" value="#E71224"/>
    </inkml:brush>
  </inkml:definitions>
  <inkml:trace contextRef="#ctx0" brushRef="#br0">1 213 352,'0'-44'1952,"0"-58"10563,0 97-11863,0 10-375,0-2-228,0-1-1,1 1 0,0 0 0,-1 0 1,1-1-1,0 1 0,1 0 1,-1-1-1,0 1 0,4 4 0,8 19 297,-11-18-259,-1 0 0,1 0 0,-1 0 0,-1 0 0,0 10 0,0-7 1,0 0 0,1-1 0,2 16 1,17 40 125,-18-53-179,-1 0 0,-1 20 0,0-18 2,0-1 0,1 1 0,5 27 0,14 13 108,-10-19-21,0-20-83,-8-14-32,-1 1-1,1-1 0,0 1 0,-1-1 1,1 1-1,-1-1 0,0 1 0,0 0 1,0 0-1,-1 0 0,1 0 0,-1 0 1,1-1-1,-1 5 0,0 19 612,0-30-614,0 0 0,0-1 0,-1 1 0,0 0 0,0 0 0,0 0 0,0 0 0,0 0 0,-1 1 0,0-1 0,-2-4 0,1 3-4,1 0 0,-1 0 0,1 0 1,1 0-1,-1 0 0,1-1 1,0 1-1,0 0 0,0-1 0,1 1 1,0-8-1,0-187 10,0 18 362,-1 179-357,1 0 0,1 0 0,-1 0 0,0 0 0,1-1 0,0 1 0,-1 0 0,1 0 0,1 0 0,-1 0 0,0 0 0,1 1 0,-1-1 0,1 0 0,2-2 0,6-11 27,-1-5-22,-8 18-21,-1 1-1,1 0 0,0 0 1,0 0-1,0 0 1,0 0-1,0 0 1,0 1-1,0-1 1,1 0-1,-1 0 0,1 1 1,-1-1-1,1 1 1,0-1-1,-1 1 1,5-2-1,-6 2-1,1 1 1,-1-1-1,1 1 0,0-1 1,-1 1-1,1 0 1,-1-1-1,1 1 0,0 0 1,-1 0-1,1-1 0,0 1 1,0 0-1,-1 0 0,1 0 1,0 0-1,-1 0 0,1 0 1,0 0-1,0 0 1,-1 0-1,1 0 0,0 0 1,-1 1-1,1-1 0,0 0 1,-1 0-1,1 1 0,0-1 1,-1 0-1,1 1 0,-1-1 1,1 1-1,0-1 1,-1 1-1,1-1 0,-1 1 1,1-1-1,-1 1 0,0-1 1,1 1-1,-1 0 0,0-1 1,1 1-1,-1 0 0,0-1 1,0 1-1,1 1 0,5 8-34,19 1-18,-21-10 54,-1 1 0,0 1 0,1-1 1,-1 0-1,0 1 0,-1 0 0,1-1 0,0 1 0,-1 0 0,0 1 0,1-1 0,-1 0 0,0 1 1,2 4-1,0 4 14,0 1 0,-1-1 0,2 15 0,2 9 35,13 25-17,-10-1-59,-1-28 1,-5-20 31,0-1 0,-1 1 1,-1 0-1,0 0 0,0 18 1,-1-16 13,1 1 0,0-1 0,0 1 0,2-1 0,7 22 0,-8-28-11,-1-2 5,-1-1-1,0 1 0,0 0 1,0-1-1,-1 1 0,0 0 0,-1 5 1,1-2 38,0-9-48,0 0 0,0 0 1,0 0-1,0 1 0,0-1 1,0 0-1,0 0 0,0 0 0,1 0 1,-1 0-1,0 1 0,0-1 1,-1 0-1,1 0 0,0 0 0,0 0 1,0 1-1,0-1 0,0 0 0,0 0 1,0 0-1,0 0 0,0 0 1,0 1-1,0-1 0,0 0 0,0 0 1,0 0-1,-1 0 0,1 0 0,0 0 1,0 0-1,0 1 0,0-1 1,0 0-1,-1 0 0,1 0 0,0 0 1,0 0-1,0 0 0,0 0 1,0 0-1,-1 0 0,1 0 0,0 0 1,0 0-1,0 0 0,0 0 0,-1 0 1,1 0-1,0 0 0,0 0 1,0 0-1,0 0 0,0 0 0,-1 0 1,-19 0 231,15 0-54,5-5-106,1-3-68,-1 2 10,0 1-1,0-1 1,0 1-1,0 0 0,-1-1 1,0 1-1,-3-9 1,-3-7 58,-9-40 0,14 52-79,1-1 0,0 0 0,1 1 0,0-1 0,0 1-1,1-1 1,4-18 0,4-4-52,-5 21 28,0-1 0,-1 0 0,-1 0 0,0 0 0,0-17 0,-2 20 29,0 0 0,1 0 0,0 0-1,0 0 1,1 1 0,0-1 0,1 0 0,0 1 0,0 0 0,0-1 0,8-11 0,14-15 15,-17 17-48,-7 14 19,1 0-1,-1 1 1,1-1 0,0 1 0,0-1-1,0 1 1,5-4 0,-6 5 3,1 1 0,0 0 1,0 0-1,1-1 0,-1 1 0,0 1 1,0-1-1,1 0 0,-1 0 0,0 1 1,1 0-1,-1-1 0,0 1 0,1 0 1,3 0-1,2 0-5,0 0-1,0 1 1,-1-1 0,13 4 0,-17-3 15,1 1 1,0-1 0,-1 1-1,1 0 1,-1 0-1,0 0 1,0 1 0,1-1-1,-2 1 1,5 3 0,-4-2 4,0-1 1,0 1 0,-1 0-1,1-1 1,-1 1 0,0 0-1,0 0 1,0 1 0,0-1-1,-1 0 1,0 1 0,0-1-1,0 1 1,0 4 0,4 16 37,2-1 27,13 30 0,-12-37-17,8 34-1,-5 14 50,8-4-12,-9-6-9,10-15-17,-18-32-145,-1-1 0,0 1 0,0-1 0,0 0 1,-1 1-1,-1 9 0,1 12-3966,0-14 267,0 1-3853,0 9 3725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2:33:31.258"/>
    </inkml:context>
    <inkml:brush xml:id="br0">
      <inkml:brushProperty name="width" value="0.05" units="cm"/>
      <inkml:brushProperty name="height" value="0.05" units="cm"/>
      <inkml:brushProperty name="color" value="#E71224"/>
    </inkml:brush>
  </inkml:definitions>
  <inkml:trace contextRef="#ctx0" brushRef="#br0">140 397 352,'25'-26'385,"-24"26"-293,-1-1 1,0 1 0,1 0-1,-1 0 1,0-1 0,1 1-1,-1 0 1,0-1 0,0 1-1,1-1 1,-1 1 0,0 0-1,0-1 1,0 1 0,1-1-1,-1 1 1,0-1 0,0 1 0,0 0-1,0-1 1,0 1 0,0-1-1,0 1 1,0-1 0,0-2 44,-1 0 833,1-1 0,0 0 1,0 0-1,0 0 0,0 0 0,1 1 1,0-1-1,-1 0 0,1 0 1,2-4-1,-2 7-953,0 0 0,0 1 1,-1-1-1,1 1 0,0-1 0,0 1 1,0 0-1,0-1 0,0 1 1,0 0-1,0-1 0,0 1 0,-1 0 1,1 0-1,0 0 0,0 0 1,0 0-1,0 0 0,0 0 0,0 0 1,1 1-1,9-1 25,-10 0-27,0 0 0,0 0 0,-1 0 1,1 0-1,0 0 0,0 0 0,0-1 1,0 1-1,0 0 0,0 0 0,0-1 1,0 1-1,0 0 0,0-1 0,-1 1 1,1-1-1,0 0 0,0 1 0,-1-1 1,1 1-1,0-1 0,-1 0 0,1 0 1,0 1-1,-1-1 0,1 0 0,-1 0 1,1 0-1,-1 0 0,0 1 0,1-1 1,-1 0-1,0 0 0,0 0 0,1 0 1,-1 0-1,0 0 0,0 0 0,0 0 1,0 0-1,-1-2 0,1 3-5,0 0 1,0 0-1,0 0 0,0 0 1,0 0-1,0-1 0,0 1 1,0 0-1,0 0 0,0 0 0,0 0 1,0-1-1,0 1 0,0 0 1,0 0-1,0 0 0,0 0 1,0-1-1,0 1 0,0 0 0,0 0 1,0 0-1,0 0 0,0 0 1,0-1-1,1 1 0,-1 0 1,0 0-1,0 0 0,0 0 0,0 0 1,0 0-1,0 0 0,1-1 1,-1 1-1,0 0 0,0 0 1,0 0-1,0 0 0,0 0 1,1 0-1,-1 0 0,0 0 0,0 0 1,0 0-1,0 0 0,1 0 1,-1 0-1,0 0 0,0 0 1,0 0-1,0 0 0,0 0 0,1 0 1,-1 0-1,0 0 0,1 0 17,0 0 0,0 1-1,-1-1 1,1 0 0,0 0 0,0-1-1,0 1 1,-1 0 0,1 0 0,0 0-1,0 0 1,-1-1 0,1 1-1,0 0 1,0-1 0,-1 1 0,1-1-1,0 1 1,-1-1 0,1 1-1,-1-1 1,1 1 0,-1-1 0,1 1-1,-1-1 1,1 0 0,-1 1-1,1-1 1,-1 0 0,1 0 0,8-12 404,12 3 98,-11-15-129,-1 10-245,-7 13-137,0-1 1,-1 0-1,1 1 1,0-1 0,-1 0-1,0 0 1,0 0-1,0 0 1,0 0-1,0 0 1,0-1 0,-1 1-1,1 0 1,-1 0-1,0 0 1,0-1 0,0 1-1,-1 0 1,1 0-1,-1 0 1,0-1-1,-2-5 1,-17-21 72,12 12 2,6 13-80,0 0 1,0 1-1,-1-1 0,1 1 1,-1-1-1,0 1 1,-1 0-1,-3-3 0,4 4-12,1 0-12,0 1 1,0 0 0,0 0 0,0 0 0,-1 0-1,1 0 1,-1 0 0,1 1 0,-1-1 0,0 1-1,1 0 1,-1 0 0,0 0 0,0 0 0,0 0-1,0 1 1,0-1 0,0 1 0,0 0-1,0-1 1,-4 2 0,-9-2-44,10 0 41,1 0-1,-1 1 1,0-1-1,1 2 1,-1-1-1,0 0 0,1 1 1,-1 0-1,1 1 1,-8 2-1,7-1 0,1 1 1,-1 0-1,1 0 0,0 0 0,0 1 1,0 0-1,1 0 0,0 0 0,-5 7 1,-3 7-41,-13 27 0,25-45 53,-3 5-2,0-1 1,0 1 0,1-1 0,0 1-1,0 0 1,1 0 0,-1 0 0,0 7-1,3-7 11,-1 0-1,1-1 1,1 1-1,-1 0 1,3 5-1,2 10 28,-2-1 3,-3-15-24,0 1 1,0 0-1,0-1 0,1 1 0,3 6 0,0-3 7,0-2 1,1 1-1,7 7 0,4 6 28,10 17 58,-16-22-17,0-1 1,20 21-1,-26-31-55,1-1 0,-1 1 0,1-1 0,0 0 0,-1-1 0,2 0 0,-1 0 0,0 0 0,1-1 0,9 3 0,-1-2 47,-1-1 0,1-1-1,-1 0 1,18-2 0,4 0 21,-18 2-57,-13-1-35,0 1 1,1-1 0,-1 0-1,0 0 1,0 0-1,0-1 1,0 0-1,0 0 1,0 0-1,0-1 1,0 0 0,-1 0-1,1 0 1,0 0-1,-1-1 1,0 1-1,1-1 1,-1 0 0,0-1-1,4-4 1,42-42 62,-47 46-79,1 0 0,-1 0 0,0 0 0,0 0-1,0 0 1,0-1 0,-1 1 0,0-1 0,0 0 0,0 0-1,2-8 1,-3 3-125,0 0-1,0 0 1,-1 0-1,-2-12 1,1-11-682,1-27-1292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4:43:16.950"/>
    </inkml:context>
    <inkml:brush xml:id="br0">
      <inkml:brushProperty name="width" value="0.05" units="cm"/>
      <inkml:brushProperty name="height" value="0.05" units="cm"/>
      <inkml:brushProperty name="color" value="#E71224"/>
    </inkml:brush>
  </inkml:definitions>
  <inkml:trace contextRef="#ctx0" brushRef="#br0">1586 1 352,'28'3'21075,"-29"5"-22729,-1-4 1672,0 1-1,-1-1 0,1 0 0,-1 0 1,-5 6-1,-10 15 178,7-9 1,-1 0-1,-1-1 0,0-1 1,-2 0-1,1-1 1,-1 0-1,-1-1 0,0-1 1,-27 14-1,33-20-137,0 0-1,-1-1 1,0 0-1,0 0 1,0-1-1,0-1 1,-1 0-1,1 0 1,0-2-1,-1 1 1,1-1-1,-18-2 1,-5-2 214,0-1 0,-58-16 0,58 10-179,-143-40 194,133 40-255,-1 3 0,-47-4-1,77 12-12,0-1-1,0 2 1,-1 0-1,1 1 1,0 1-1,0 0 1,0 1-1,-20 8 0,16-4 4,1 1 0,0 1-1,1 1 1,0 0-1,-25 21 1,0 10 32,2 1 0,1 2 1,-43 66-1,61-79 29,1 0 0,-27 62 0,-16 74-97,43-119-109,16-41-135,0 1 0,0 0 0,1 1 0,0-1 0,0 1 0,1-1 0,1 1 0,-1 10 0,2-19 36,0-1 0,0 1 1,0-1-1,0 0 0,0 1 1,-1-1-1,1 1 0,0-1 0,0 0 1,0 1-1,0-1 0,0 1 0,-1-1 1,1 0-1,0 1 0,0-1 1,0 0-1,-1 1 0,1-1 0,0 0 1,-1 0-1,1 1 0,0-1 1,-1 0-1,1 0 0,0 0 0,-1 1 1,1-1-1,-1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4:43:17.775"/>
    </inkml:context>
    <inkml:brush xml:id="br0">
      <inkml:brushProperty name="width" value="0.05" units="cm"/>
      <inkml:brushProperty name="height" value="0.05" units="cm"/>
      <inkml:brushProperty name="color" value="#E71224"/>
    </inkml:brush>
  </inkml:definitions>
  <inkml:trace contextRef="#ctx0" brushRef="#br0">1 56 352,'1'-2'427,"-1"0"0,1 0 0,0 0 0,1 0 0,-1 0 0,0 0 0,0 0 0,1 1 0,-1-1 0,1 0-1,-1 1 1,1-1 0,0 1 0,0 0 0,0 0 0,0 0 0,2-2 0,0 1 362,0 0 0,0 0 1,1 0-1,-1 0 0,1 0 1,-1 1-1,1 0 0,-1 0 0,6 0 1,8-3-262,-16 3-457,0 0 1,0 0-1,0 1 0,0-1 0,0 1 0,0 0 0,0 0 1,0-1-1,1 1 0,-1 1 0,2-1 0,90 27 1547,-77-23-1291,1 0 1,25 3 0,-22-5-131,32 9 0,-38-8-138,1 0 0,25 0-1,-23-2-36,32 6-1,-44-6-17,0 0 0,1-1 0,-1 1 0,0-1 0,0-1 0,1 1 0,-1-1 0,8-2 0,25-2 158,-11-5-248,-28 10 89,-1 0 0,0 1 0,1-1 1,-1 0-1,0 0 0,1 1 0,-1-1 0,0 1 0,1-1 0,-1 1 0,1-1 0,-1 1 1,1-1-1,-1 1 0,1-1 0,-1 1 0,1 0 0,-1-1 0,1 1 0,0 0 0,0-1 0,-1 2 1,-6 18 107,6-16-91,-14 50 81,2 1 1,-11 99-1,13-69-79,9-60-33,0 0 1,3 31 0,1-10-958,-2-18-398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2:32:40.665"/>
    </inkml:context>
    <inkml:brush xml:id="br0">
      <inkml:brushProperty name="width" value="0.05" units="cm"/>
      <inkml:brushProperty name="height" value="0.05" units="cm"/>
      <inkml:brushProperty name="color" value="#E71224"/>
    </inkml:brush>
  </inkml:definitions>
  <inkml:trace contextRef="#ctx0" brushRef="#br0">274 331 352,'0'-2'31,"0"0"-1,0 0 0,0-1 0,0 1 1,1 0-1,-1-1 0,1 1 0,0 0 1,-1 0-1,1 0 0,0 0 0,0 0 1,0 0-1,2-2 0,20-24 1136,-16 20-282,0-1 1,0 0 0,0 0 0,10-20 0,-15 24 32,0-1-1,0 0 1,0 0 0,0 0 0,-1 0 0,0-1 0,0-11-1,0 2 460,0 10-1158,-1 1-1,1-1 1,-1 0-1,0 1 1,0-1-1,-1 1 1,0-1 0,0 0-1,0 1 1,-3-8-1,-16-17-30,17 21-160,2 8-25,1 0-1,0 0 1,-1 0 0,1 0 0,-1 0 0,1 0-1,-1 0 1,1 0 0,-1 0 0,1 0-1,-1 0 1,0 1 0,0-1 0,1 0-1,-1 0 1,0 1 0,-1-2 0,-1 1 0,1 1 0,0-1 0,-1 0 0,1 1-1,-1 0 1,1 0 0,-1-1 0,1 1 0,-1 1 0,1-1 0,-1 0 0,1 1 0,-1-1 0,1 1 0,-1 0 0,1-1 0,-4 3 0,-49 28 60,16-9 17,31-18-44,-1 1 0,1 1 0,0-1 0,1 1 0,-1 0 0,1 1 0,1 0 0,-1 0 0,1 0 0,-10 17 0,11-18-14,-2 3-3,-6 8 3,0 1 0,-19 36-1,28-43-48,0 0-1,1 0 1,0 0-1,0 0 1,1 0-1,1 0 1,0 0-1,0 14 1,1-4 34,0-1 0,1 1 0,1-1 1,7 32-1,-6-44 42,0 0 0,0-1 0,1 1 0,0-1 0,0 1 1,1-1-1,0 0 0,0-1 0,1 1 0,-1-1 0,1 0 0,1-1 0,-1 1 0,12 6 0,-14-9-37,-1-1-1,0 0 1,1-1 0,-1 1-1,1 0 1,0-1 0,0 0-1,-1 0 1,1 0 0,0 0-1,0-1 1,5 1 0,1-2 5,-1 0 0,1-1 0,16-4 0,-17 3-11,12-1 4,-15 3-4,0 0-1,0 0 1,0-1 0,9-4-1,0-4 25,-1 0-1,0-2 0,0 0 0,22-26 0,-13 15-8,-15 15-21,0-1 1,0 0 0,0-1 0,-1 0 0,-1 0-1,0 0 1,7-16 0,-11 22 2,3-7 19,-1 0 0,0-1 0,0 0 0,-1 0 0,3-22 0,-3-63-8,-3 74-78,0-2-63,0 20 11,-5 10 58,3-3 65,0 1-1,-1-1 1,1 0-1,1 1 1,-1-1 0,0 1-1,0 0 1,1 0-1,0-1 1,-1 1 0,1 0-1,0 0 1,0 0 0,1 0-1,-1 0 1,1 1-1,-1-1 1,1 0 0,1 5-1,-2 4 20,-1 0 1,1 0-1,-2 0 0,-4 13 1,-4 22 29,6-5-38,2 0 0,4 67 0,1-35-138,-3-45-78,0-16-117,1-1-1,0 1 0,1 0 0,5 24 0,7-10-2002,-12-25 1716,1 1-1,-1-1 1,0 0-1,1 1 1,-1 0-1,0-1 1,-1 1-1,1 0 1,0-1-1,0 5 0,-2-7 402,1 1 0,0-1 0,0 1 0,0-1-1,1 1 1,-1-1 0,0 1 0,0-1-1,0 0 1,0 1 0,0-1 0,0 1 0,1-1-1,-1 1 1,0-1 0,0 0 0,1 1 0,-1-1-1,0 0 1,1 1 0,-1-1 0,0 0-1,1 1 1,-1-1 0,25 26-2948</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4:43:19.578"/>
    </inkml:context>
    <inkml:brush xml:id="br0">
      <inkml:brushProperty name="width" value="0.05" units="cm"/>
      <inkml:brushProperty name="height" value="0.05" units="cm"/>
      <inkml:brushProperty name="color" value="#E71224"/>
    </inkml:brush>
  </inkml:definitions>
  <inkml:trace contextRef="#ctx0" brushRef="#br0">493 629 352,'5'-11'535,"0"-1"-1,-1 1 1,4-18-1,-5 12 1500,-1-1-1,0 0 0,-1-31 0,-3 25 671,0 0-1,-8-29 0,-7-7-606,13 50-2166,0 0 0,0 0-1,-1 0 1,0 1 0,0 0-1,-1 0 1,-1 1 0,1-1-1,-2 1 1,1 1 0,-13-11-1,13 13-86,0 1-1,0 0 0,-1 0 0,1 0 0,-1 1 0,0 0 0,0 1 1,0 0-1,0 0 0,-1 1 0,1 0 0,0 0 0,-1 1 0,1 0 0,-10 1 1,-1 1-392,0 1 0,0 1 0,0 1 0,-33 12 0,43-13 311,0 0 0,1 0 0,-1 1 0,1 0 0,0 0 0,1 1 0,-1 0 0,1 0 0,0 0 0,1 1 0,-12 15 0,12-11 78,0 1 1,1-1-1,0 1 1,0 0-1,1 1 1,1-1-1,-4 26 1,7-33 399,-1 0 0,1 0 1,-1 1-1,2-1 0,-1 0 1,0 0-1,1 0 0,0 1 1,0-1-1,1 0 0,-1 0 1,1 0-1,0-1 0,0 1 1,1 0-1,0-1 0,-1 1 0,2-1 1,-1 0-1,0 0 0,8 6 1,-8-8-59,-1 0 1,1-1-1,0 0 1,0 1-1,-1-1 1,1 0-1,0 0 1,0-1-1,0 1 1,0-1-1,0 1 1,0-1-1,6-1 1,42-7 906,-43 6-970,13-4 66,1 0 0,-2-2-1,1 0 1,28-17 0,72-52-52,-88 54-166,-1-2 0,-2 0 0,41-45 0,-46 43-5,-2 2 4,0 0 1,36-56 0,-47 58-18,-8 16-41,-1 1-1,1 0 1,-1-1-1,10-10 1,-31 32-314,13-12 360,1 0 0,0 0 0,-1 1 0,-6 8 0,-148 202-104,39-48 223,106-147-24,-23 38 1,33-50-65,0 1 1,1-1 0,0 1 0,0-1-1,1 1 1,0 0 0,0 0 0,1 0-1,0 9 1,1-15-46,0 1 0,0-1 0,1 0 0,-1 1 0,1-1-1,0 1 1,0-1 0,0 0 0,0 0 0,0 1 0,0-1 0,1 0-1,-1 0 1,0 0 0,1 0 0,0-1 0,0 1 0,-1 0-1,1-1 1,0 1 0,0-1 0,0 1 0,1-1 0,-1 0 0,0 0-1,0 0 1,1 0 0,-1-1 0,0 1 0,1 0 0,4-1 0,2 2 51,1-1 0,-1 0 1,1-1-1,0 0 0,-1-1 1,1 0-1,9-2 0,-2-3 93,-1 0-1,0-1 1,0 0-1,0-1 1,17-13 0,-20 12-8,-1-1 0,0 0 0,-1-1 0,13-17 0,6-4-9,-11 12-64,-1-1-1,22-32 1,-32 43-4,-12 12 55,3-2-55,0 0 1,0 0-1,1 0 0,-1 1 0,0-1 0,0 0 1,1 0-1,-1 1 0,0-1 0,0 1 0,1-1 1,-1 1-1,0-1 0,1 1 0,-1-1 0,1 1 1,-2 1-1,-82 107 427,53-68-571,-51 86-1,65-97-239,15-28 18,1 1-1,-1 0 1,1 0-1,0 0 1,0-1-1,0 1 1,0 0-1,0 0 1,1 1-1,0-1 1,-1 0 0,1 0-1,0 0 1,0 0-1,1 0 1,0 6-1,7 2-4501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4:43:19.968"/>
    </inkml:context>
    <inkml:brush xml:id="br0">
      <inkml:brushProperty name="width" value="0.05" units="cm"/>
      <inkml:brushProperty name="height" value="0.05" units="cm"/>
      <inkml:brushProperty name="color" value="#E71224"/>
    </inkml:brush>
  </inkml:definitions>
  <inkml:trace contextRef="#ctx0" brushRef="#br0">76 104 352,'-1'8'2314,"1"-7"-1862,0 0-1,0 0 1,0-1-1,0 1 1,0 0-1,0 0 1,0-1-1,0 1 1,0 0-1,0 0 1,0 0-1,0-1 1,0 1-1,1 0 1,-1 0-1,0-1 1,0 1-1,1 0 1,-1-1 0,1 1-1,-1 0 1,1-1-1,-1 1 1,1-1-1,-1 1 1,1-1-1,-1 1 1,1-1-1,0 1 1,-1-1-1,2 1 1,8 7 86,-9-7-524,-1 0 1,1-1-1,0 1 0,-1 0 1,1-1-1,0 1 0,0 0 1,-1-1-1,1 1 0,0-1 1,0 1-1,0-1 0,0 0 1,0 1-1,-1-1 0,1 0 1,0 0-1,0 1 0,0-1 1,0 0-1,0 0 0,0 0 1,0 0-1,0 0 0,0 0 0,0-1 1,0 1-1,0 0 0,0 0 1,1-1-1,2-1 59,1-1 1,-1 1-1,0-1 0,0 0 0,0 0 1,-1 0-1,1 0 0,-1-1 0,1 1 1,-1-1-1,0 0 0,-1 0 0,1 0 1,-1 0-1,1-1 0,-1 1 0,0-1 0,-1 1 1,1-1-1,-1 0 0,0 0 0,0 0 1,-1 1-1,1-9 0,-1 12-81,0-1-1,0 0 1,0 0-1,0 1 1,0-1-1,0 0 1,-1 0-1,1 1 1,-1-1-1,1 0 1,-1 1-1,1-1 0,-1 1 1,0-1-1,0 0 1,0 1-1,0 0 1,0-1-1,0 1 1,0 0-1,-1-1 1,1 1-1,0 0 1,-1 0-1,1 0 1,-1 0-1,1 0 1,-1 0-1,1 1 1,-1-1-1,0 0 1,1 1-1,-1-1 1,0 1-1,1 0 1,-1 0-1,0-1 1,0 1-1,0 0 1,1 0-1,-4 1 1,-1-1-79,-1 1 0,0 0 0,0 0 1,0 1-1,1 0 0,-1 0 0,1 0 1,-1 1-1,1 0 0,-10 6 1,11-6-537,1 1 1,-1-1-1,1 1 1,0 0 0,0 0-1,0 1 1,0-1-1,-3 7 1,-10 15-4610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4:43:20.731"/>
    </inkml:context>
    <inkml:brush xml:id="br0">
      <inkml:brushProperty name="width" value="0.05" units="cm"/>
      <inkml:brushProperty name="height" value="0.05" units="cm"/>
      <inkml:brushProperty name="color" value="#E71224"/>
    </inkml:brush>
  </inkml:definitions>
  <inkml:trace contextRef="#ctx0" brushRef="#br0">0 351 352,'3'21'1971,"-3"-17"-1021,1-1-1,0 0 0,0 1 0,1-1 1,-1 1-1,1-1 0,-1 0 0,1 0 1,0 0-1,0 0 0,1 0 0,-1-1 1,0 1-1,6 4 0,-5-5-603,-1-1-1,0 0 0,1 1 1,-1-1-1,1 0 0,0 0 1,4 1-1,3 0-307,0-1 0,0 0 0,0 0 0,0-1 0,0 0 0,-1-1 0,1 0 0,0 0 0,0-1 0,-1-1 0,1 1 0,-1-2 0,0 1 0,1-1 0,12-8 1,3-4-56,0-1 0,-2-1 0,0-1 1,21-23-1,-31 27-9,-1 0-1,0 0 1,-1-2 0,0 1 0,-1-1-1,-1-1 1,7-19 0,-14 30 20,0 1 1,-1-1-1,0 0 0,0 0 1,0 0-1,-1 0 0,0 0 1,0 1-1,-1-1 0,0 0 1,0 0-1,-1 0 0,1 1 1,-1-1-1,-6-12 0,7 18-11,1-1 0,-1 1-1,0 0 1,0-1 0,0 1 0,1 0 0,-1 0-1,0 0 1,-1 0 0,1-1 0,0 1-1,0 1 1,0-1 0,-1 0 0,1 0-1,0 0 1,-1 1 0,1-1 0,-1 1-1,1-1 1,0 1 0,-1-1 0,1 1 0,-1 0-1,0 0 1,1 0 0,-1 0 0,1 0-1,-1 0 1,1 0 0,-1 0 0,1 1-1,-1-1 1,1 0 0,-1 1 0,1-1-1,-3 3 1,-2-1-6,1 0 0,0 1-1,0 0 1,0 0 0,0 1-1,0-1 1,1 1 0,-7 7-1,4-1 16,0 0 0,0 1 0,1 0-1,1 0 1,0 1 0,0 0 0,1 0 0,1 0-1,-3 16 1,3-17-27,1-2 32,1-1-1,-1 0 1,2 1 0,-1-1 0,1 1-1,0-1 1,1 0 0,0 1 0,0-1-1,1 0 1,0 0 0,1 0 0,0 0-1,0 0 1,0 0 0,1-1-1,9 14 1,-11-18 64,1-1-1,0 0 1,-1 0 0,1 0-1,0 0 1,0 0 0,0 0-1,0-1 1,1 1 0,-1-1-1,0 0 1,1 0 0,-1 0-1,1-1 1,3 1 0,11 1 259,31-1 1,-39-1-283,-3 0 4,-1-1 0,1 1 0,0-1 1,-1-1-1,1 0 0,-1 0 0,1 0 1,9-5-1,0-2-94,-1 0 0,16-13 0,-27 18 52,0 1 0,-1-1 0,1 0 0,-1 0 0,0 0 0,-1 0 0,1 0 0,-1 0 0,1-1 0,-1 1 0,-1-1 0,3-9 0,-4 14-5,0 0-1,0-1 1,0 1-1,0 0 1,0 0 0,-1 0-1,1 0 1,0 0 0,0-1-1,0 1 1,-1 0-1,1 0 1,0 0 0,0 0-1,0 0 1,-1 0-1,1 0 1,0 0 0,0 0-1,0 0 1,-1 0 0,1 0-1,0 0 1,0 0-1,-1 0 1,1 0 0,0 0-1,0 0 1,0 0 0,-1 0-1,1 0 1,0 0-1,0 0 1,0 0 0,-1 1-1,1-1 1,0 0-1,0 0 1,0 0 0,0 0-1,-1 0 1,1 1 0,0-1-1,0 0 1,0 0-1,0 0 1,0 1 0,-11 7-89,-9 22 19,9-16 75,1 1 0,-14 30 0,-28 61-92,-19 48-184,70-151-24,-9 30-607,10-31 462,0 0 0,0-1 0,0 1 0,0 0 0,0-1 0,1 1 0,-1 0 0,0-1 0,1 1 0,1 3 0,5 4-5000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4:43:31.153"/>
    </inkml:context>
    <inkml:brush xml:id="br0">
      <inkml:brushProperty name="width" value="0.05" units="cm"/>
      <inkml:brushProperty name="height" value="0.05" units="cm"/>
      <inkml:brushProperty name="color" value="#E71224"/>
    </inkml:brush>
  </inkml:definitions>
  <inkml:trace contextRef="#ctx0" brushRef="#br0">0 114 352,'5'-5'196,"-1"1"2439,-1 0 1,1 0-1,0 0 1,8-5-1,-12 9-2576,1 0-1,0-1 1,-1 1 0,1 0 0,0-1-1,-1 1 1,1-1 0,-1 1-1,1-1 1,-1 1 0,1-1-1,-1 1 1,1-1 0,-1 0 0,1 1-1,-1-1 1,0 0 0,1 1-1,-1-1 1,0 0 0,0 0 0,1 1-1,-1-2 1,0 0 19,1 1-1,-1-1 1,1 1 0,-1-1-1,1 1 1,-1-1-1,1 1 1,0 0 0,0-1-1,0 1 1,0 0 0,2-2-1,15-36 350,-19 39-423,1 0-1,0 0 0,0 1 0,-1-1 1,1 0-1,0 0 0,0 0 0,-1 0 0,1 0 1,0 0-1,0 0 0,-1 0 0,1 0 1,0 0-1,-1 0 0,1 0 0,0 0 1,0-1-1,-1 1 0,1 0 0,0 0 1,0 0-1,-1 0 0,1 0 0,0 0 0,0-1 1,0 1-1,-1 0 0,1 0 0,0 0 1,0-1-1,0 1 0,0 0 0,-1 0 1,1 0-1,0-1 0,0 1 0,0 0 1,0 0-1,0-1 0,0 1 0,0 0 1,0-1-1,0 1 0,0 0 0,0 0 0,0-1 1,0 1-1,0 0 0,0 0 0,0-1 1,0 1-1,0 0 0,0 0 0,0-1 1,0 1-1,0 0 0,0 0 0,1-1 1,-1 1-1,0 0 0,0 0 0,0-1 0,0 1 1,1 0-1,-5 5 49,0 0 0,1 0 0,0 1 0,0-1 0,0 1 0,1 0 0,0 0 0,0 0 0,0 0 0,1 0 0,0 0 0,0 0 0,0 10 0,1-1 26,0 1-1,0 0 1,1-1-1,7 30 1,-1-15 90,2 0 0,1-1 0,1 1 0,1-2 0,2 0 1,1 0-1,22 30 0,-32-51-137,87 108 816,-76-98-655,0-1-1,1 0 1,1-2 0,27 18-1,50 32-20,122 104 0,-190-145-208,0 3-1,35 41 1,-55-56 35,0-1-1,-1 1 1,0 0 0,-1 1 0,0-1 0,-1 1 0,-1 0-1,1 0 1,-2 0 0,0 1 0,0-1 0,-1 1-1,-1-1 1,0 1 0,-1-1 0,0 1 0,0-1 0,-2 1-1,0-1 1,0 0 0,-8 17 0,9-24-282,-1 1 0,0-1 1,-1 0-1,1 0 0,-1-1 1,-5 6-1,-11 1-5400,19-10 4962,-1-1 0,1 0 0,-1 1 0,0-1 0,0 0 0,1 0 0,-1 0 0,0 0 0,1-1 0,-1 1 0,0 0 0,-1-1 0,-9-8-3133</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4:43:32.105"/>
    </inkml:context>
    <inkml:brush xml:id="br0">
      <inkml:brushProperty name="width" value="0.05" units="cm"/>
      <inkml:brushProperty name="height" value="0.05" units="cm"/>
      <inkml:brushProperty name="color" value="#E71224"/>
    </inkml:brush>
  </inkml:definitions>
  <inkml:trace contextRef="#ctx0" brushRef="#br0">157 262 352,'0'-12'725,"0"6"702,0 0 0,0 0 1,0 1-1,-1-1 0,0 0 1,0 0-1,0 1 0,-4-11 1,2-4-265,1 16-1076,0 1-1,1 0 1,-1 0-1,0 0 1,-1 1-1,1-1 1,0 0-1,-1 1 1,1-1-1,-1 1 1,0 0-1,0 0 1,0 0-1,-4-2 1,6 4-73,0 0 1,1 0-1,-1 0 1,0-1 0,1 1-1,-1 0 1,0 0 0,1 0-1,-1 0 1,0 0 0,0 0-1,1 0 1,-1 1-1,0-1 1,1 0 0,-1 0-1,0 0 1,1 1 0,-1-1-1,1 0 1,-1 1 0,0-1-1,1 1 1,-2 0 0,-12 4 403,12-4-417,-1 0 0,1 0 0,-1 1 0,1-1 0,-1 0 0,1 1 0,0 0-1,0-1 1,0 1 0,0 0 0,0 0 0,0 0 0,0 0 0,1 0 0,-1 1 0,1-1 0,-2 3 0,-11 13 30,12-16 47,0-1 0,1 1-1,-1 0 1,0 0 0,1-1 0,0 1-1,-1 0 1,1 0 0,0 0-1,0 1 1,0-1 0,0 0-1,1 0 1,-1 1 0,0-1 0,1 0-1,-1 4 1,1-4 1401,2-11-1095,3 6-215,-5 3-161,0 0 1,0 0 0,1 0 0,-1-1-1,0 1 1,0 0 0,0 0-1,1 0 1,-1 0 0,0-1-1,0 1 1,0 0 0,1 0-1,-1-1 1,0 1 0,0 0-1,0 0 1,0-1 0,0 1-1,0 0 1,0 0 0,0-1-1,1 1 1,-1 0 0,0 0-1,0-1 1,0 1 0,0 0-1,0 0 1,0-1 0,4-8 266,0 4-230,0-8 82,7-21 151,16-32 0,-24 45-128,1 16-121,-4 4-29,1 0 1,-1 0-1,1 0 0,0 0 0,-1 0 0,0 0 1,1 0-1,-1 0 0,1 0 0,-1 0 0,0 0 1,0 0-1,0-2 0,0 1 1,1 0 1,-1 0-1,0 1 1,0-1-1,1 0 1,0 0-1,-1 0 1,1 0-1,0 1 1,0-1-1,-1 0 1,1 1-1,1-1 1,-1 1-1,0-1 0,0 1 1,0 0-1,1-1 1,-1 1-1,1 0 1,-1 0-1,1 0 1,0 0-1,-1 0 1,1 0-1,0 0 1,-1 1-1,3-2 1,3 6-29,-1 1-21,6-2-9,-9-3 50,0 1-1,-1-1 1,1 1 0,0 0-1,-1 0 1,1 0 0,-1 0-1,4 2 1,42 21 62,-40-21-146,0 1 0,-1-1 0,1 1 0,-1 1 0,1-1 0,11 12 0,34 36-5226,-22-20-961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4:44:18.925"/>
    </inkml:context>
    <inkml:brush xml:id="br0">
      <inkml:brushProperty name="width" value="0.05" units="cm"/>
      <inkml:brushProperty name="height" value="0.05" units="cm"/>
      <inkml:brushProperty name="color" value="#E71224"/>
    </inkml:brush>
  </inkml:definitions>
  <inkml:trace contextRef="#ctx0" brushRef="#br0">448 564 352,'0'0'102,"0"1"-1,0-1 1,0 1-1,0 0 1,0-1-1,0 1 1,0-1-1,1 1 1,-1-1-1,0 1 1,0-1-1,0 1 1,0-1-1,1 1 0,-1-1 1,0 1-1,1-1 1,-1 0-1,0 1 1,1-1-1,-1 1 1,0-1-1,1 0 1,-1 1-1,1-1 1,-1 0-1,1 0 1,0 1-1,0-1 398,0 0 1,0 1-1,1-1 0,-1 0 0,0 0 1,0 0-1,0 0 0,1-1 0,-1 1 1,0 0-1,0 0 0,2-1 0,19-10 7034,-13 2-5473,-4 3-2030,-1 0-1,0 0 1,0-1-1,0 0 1,-1 0-1,0 0 1,-1 0-1,0 0 1,0 0-1,0-1 1,1-11-1,-3 8-37,0 0 0,0 0-1,-1 0 1,-1 0 0,1 0-1,-2 1 1,-5-16 0,3 10-13,-2 1 1,0-1 0,-1 2-1,-1-1 1,0 1 0,-1 1 0,0-1-1,-1 2 1,0-1 0,-19-14-1,18 18 8,-1 2 0,1-1 0,-1 2 0,0 0 0,-1 0 0,1 1 0,-1 1 0,0 0-1,-1 1 1,1 0 0,0 2 0,-1-1 0,1 2 0,-1 0 0,1 0 0,-1 2 0,1 0 0,-1 0-1,1 1 1,0 1 0,-23 9 0,32-9 12,-1-1-1,1 1 0,0 0 1,0 0-1,0 1 1,1-1-1,-1 1 1,1 0-1,0 1 0,1-1 1,-1 1-1,1-1 1,0 1-1,0 0 1,1 0-1,0 0 1,0 0-1,0 1 0,0 6 1,-1 4 19,1 0-1,0 1 1,1-1 0,1 0-1,4 34 1,-3-45 28,-1-1 0,1 1 0,1-1 0,-1 0 0,1 1 0,-1-1 0,2 0 0,-1 0-1,0 0 1,1 0 0,0-1 0,0 1 0,1-1 0,-1 0 0,1 0 0,0 0 0,0 0 0,0 0 0,0-1 0,1 0 0,0 0 0,6 4 0,2-3-5,0 1 1,0-2-1,0 0 0,1 0 1,-1-1-1,1-1 0,0 0 1,26-2-1,-7-3 20,0 0 0,51-15 0,-55 11-37,-1-1 1,-1-1-1,1-2 0,-2-1 0,0-1 0,0-1 1,-1-1-1,-1-1 0,-1-1 0,-1-2 1,0 0-1,21-26 0,-23 22-88,58-79 45,-70 90 14,0 0 0,-1-1 0,0 0 0,-1 0 0,-1 0 0,5-20 1,-9 31-5,0-1 1,-1 1 0,1 0 0,-1-1 0,0 1-1,0-6 1,0 9 5,-1-1 0,1 1 0,0-1 1,0 1-1,0-1 0,-1 1 0,1-1 0,0 1 0,-1-1 0,1 1 0,0-1 1,-1 1-1,1-1 0,-1 1 0,1 0 0,-1-1 0,1 1 0,-1 0 0,1-1 1,-1 1-1,1 0 0,-1 0 0,1-1 0,-1 1 0,1 0 0,-1 0 0,0 0 1,1 0-1,-1 0 0,1 0 0,-1 0 0,1 0 0,-1 0 0,0 0 0,1 0 1,-1 0-1,1 0 0,-1 0 0,1 1 0,-1-1 0,0 0 0,1 0 0,-1 1 1,0-1-1,-7 4 3,0-1-1,0 1 1,0 1 0,1-1 0,-1 1 0,1 1-1,0-1 1,-8 10 0,-49 58 176,54-60-169,-37 48 9,-52 87 0,74-104 104,3 0 0,1 1 1,-17 54-1,33-83-67,1 0 1,1 0 0,0 0 0,1 0-1,0 0 1,2 28 0,1-38-37,-1-1 0,1 0 0,0 1 1,1-1-1,-1 0 0,1 0 0,0 0 0,1 0 1,-1 0-1,5 6 0,-4-8 3,-1 0 0,1 0 1,0-1-1,0 1 0,0-1 0,0 1 0,0-1 0,0 0 0,1 0 0,-1-1 1,1 1-1,0-1 0,-1 1 0,1-1 0,0-1 0,4 2 0,4-1-1,0 0 0,0-1-1,0-1 1,0 0 0,0 0 0,0-1-1,0-1 1,-1 0 0,15-6-1,-3 0-3,0-1 0,-1-1-1,31-20 1,29-29-12,-72 52-11,-1-1 0,0 0 0,0 0 0,-1-1 0,-1 0 0,8-14-1,-12 18 1,-1 0-1,0-1 1,0 1-1,-1-1 1,1 1-1,-1-1 0,-1-7 1,1 12-12,-1-1 1,-1 1-1,1 0 1,0 0-1,0-1 1,-1 1 0,1 0-1,-1 0 1,0-1-1,0 1 1,-1-3-1,1 4 6,0 1-1,1-1 1,-1 0-1,0 0 1,0 1-1,0-1 1,1 0-1,-1 1 1,0-1-1,0 1 1,0-1-1,0 1 1,0 0-1,0-1 1,0 1-1,0 0 1,0 0-1,0-1 1,0 1-1,0 0 1,0 0-1,0 0 0,0 0 1,0 1-1,0-1 1,-2 0-1,-3 2-3,-1 0-1,0 1 0,0-1 1,1 1-1,0 0 0,0 1 1,0 0-1,0 0 0,-8 7 0,2-1 26,1 1 0,1 0 0,-15 19-1,16-17 7,1 1-1,1 0 0,0 0 1,0 0-1,2 1 1,0 0-1,0 0 0,2 0 1,-4 27-1,6-30 7,0-1 0,1 0-1,0 1 1,1-1 0,0 0 0,0 1 0,2-1-1,-1 0 1,1 0 0,1-1 0,0 1 0,1-1-1,0 1 1,7 10 0,-9-17 2,1 0 0,0 0 0,-1 0-1,2 0 1,-1-1 0,0 0 0,0 0 0,1 0 0,0-1 0,-1 1-1,1-1 1,0 0 0,0 0 0,0-1 0,1 0 0,7 2-1,-4-2 17,-1-1-1,1 1 0,0-1 0,0-1 0,0 1 0,0-2 0,-1 1 0,1-1 0,8-3 0,-1-2-34,-1 0 0,0 0 0,-1-2 0,0 0 0,-1 0-1,1-1 1,-2-1 0,0 0 0,0-1 0,-1 0 0,0-1 0,-1 0-1,0-1 1,-2 0 0,1 0 0,-2-1 0,0 0 0,0 0-1,-2-1 1,0 0 0,0 0 0,-2 0 0,0 0 0,-1-1 0,0-23-1,-2 33-30,-1 0-1,1 1 1,-2-1 0,1 0-1,-1 1 1,0-1-1,0 1 1,-1 0-1,1 0 1,-2 0-1,1 0 1,-7-8-1,8 11 16,0 0-1,0 0 1,0 1-1,-1-1 0,0 1 1,1 0-1,-1 0 0,0 0 1,0 0-1,0 0 1,0 1-1,-1-1 0,1 1 1,0 0-1,0 0 0,-1 0 1,1 0-1,-1 0 0,1 1 1,-1 0-1,1 0 1,-1 0-1,1 0 0,-1 0 1,-4 2-1,4-1 10,0 1-1,1-1 1,-1 1-1,1 0 1,-1 0-1,1 0 1,0 1 0,0-1-1,0 1 1,0 0-1,1-1 1,-1 1-1,1 1 1,-1-1 0,1 0-1,0 0 1,1 1-1,-1-1 1,0 1-1,-1 7 1,-1 1 22,1 0 0,1 0 1,-1 0-1,2 0 0,0 19 0,1-15 4,1 0 0,0 1 0,2-1 0,7 28 0,-9-38 6,1-1 0,0 1 0,0-1-1,1 0 1,-1 0 0,1 0 0,0 0 0,0-1-1,0 1 1,1-1 0,0 0 0,0 0 0,0 0-1,0 0 1,1-1 0,-1 1 0,8 3 0,-4-4-11,0 0 1,1 0 0,0-1 0,-1 0 0,1 0 0,0-1-1,0 0 1,0-1 0,0 0 0,0 0 0,0-1 0,14-3-1,-7 0 10,0-1 0,1-1 0,-2 0 0,1-1-1,23-15 1,-33 18-55,0 1 1,-1-1-1,1 0 0,-1 0 1,0-1-1,0 0 0,0 0 0,0 0 1,-1-1-1,0 1 0,0-1 0,6-12 1,-10 18 22,0 0 0,0 0 1,0-1-1,0 1 1,0 0-1,0 0 1,0 0-1,0 0 1,0 0-1,1-1 1,-1 1-1,0 0 1,0 0-1,0 0 1,0-1-1,0 1 1,0 0-1,0 0 0,0 0 1,0 0-1,0-1 1,0 1-1,-1 0 1,1 0-1,0 0 1,0 0-1,0-1 1,0 1-1,0 0 1,0 0-1,0 0 1,0 0-1,0 0 1,-1-1-1,1 1 0,0 0 1,0 0-1,0 0 1,0 0-1,0 0 1,-1 0-1,1 0 1,0 0-1,0-1 1,-10 4-174,-9 6 51,9-2 145,1 0 0,-1 0-1,1 1 1,0 0-1,1 1 1,0 0 0,1 0-1,-1 1 1,2-1-1,-1 2 1,2-1 0,-1 1-1,1 0 1,1 0-1,0 0 1,1 1 0,-4 17-1,3-6 7,-2 46 0,5-63-81,1 0 0,1 0 0,-1 0 0,1 0-1,0-1 1,0 1 0,1 0 0,-1 0 0,1-1-1,0 1 1,1-1 0,0 1 0,5 7 0,-6-10-202,0-1 0,1 0 1,-1 0-1,1 0 1,-1 0-1,1 0 0,0-1 1,0 1-1,4 1 1,31 6-5772,-14-8 372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4:44:19.457"/>
    </inkml:context>
    <inkml:brush xml:id="br0">
      <inkml:brushProperty name="width" value="0.05" units="cm"/>
      <inkml:brushProperty name="height" value="0.05" units="cm"/>
      <inkml:brushProperty name="color" value="#E71224"/>
    </inkml:brush>
  </inkml:definitions>
  <inkml:trace contextRef="#ctx0" brushRef="#br0">1 82 352,'19'-14'22806,"-18"14"-22805,0-1 0,-1 0 0,1 1 1,0-1-1,-1 1 0,1-1 0,0 1 0,0-1 1,-1 1-1,1 0 0,0-1 0,0 1 0,0 0 1,0 0-1,0-1 0,-1 1 0,1 0 0,0 0 1,0 0-1,0 0 0,0 0 0,0 0 0,0 0 1,-1 1-1,1-1 0,0 0 0,0 0 0,0 1 1,0-1-1,-1 0 0,1 1 0,0-1 0,0 1 1,0 0-1,7 2 149,-3-2-97,0-2 0,0 1 0,0 0-1,-1-1 1,1 0 0,0 0 0,9-4 0,-13 5-33,0-1 0,0 0 0,0 1 0,0-1 0,0 0 0,0 0 0,0 0 0,0 0 0,0 0 0,0 0 0,0 0 0,-1 0 0,1 0 0,0 0 0,-1 0 0,1 0 0,-1-1 0,1 1 0,-1 0 0,0 0 0,1-1 0,-1 1 0,0 0 0,0-1 0,0 1 0,0 0 0,0 0 0,0-1 0,-1 1 0,1 0 0,0-1 0,0 1 0,-1 0 0,1 0 0,-2-2 0,2 2-34,-1 0 1,1 0-1,-1-1 1,0 1-1,1 0 1,-1 0-1,0 0 1,0 0-1,0 0 1,0 0-1,0 0 1,0 0 0,0 1-1,0-1 1,0 0-1,0 0 1,-1 1-1,1-1 1,0 1-1,0-1 1,-1 1-1,1 0 1,0-1-1,-1 1 1,1 0 0,0 0-1,-1 0 1,1 0-1,-1 0 1,1 0-1,0 1 1,-1-1-1,1 0 1,0 1-1,-2 0 1,-1 0-159,0 0 1,1 0 0,-1 1-1,0-1 1,1 1-1,-1 0 1,1 0 0,0 0-1,0 1 1,-6 5-1,8-6-292,-1 0 1,1 0-1,-1 0 0,1 0 0,0 0 0,0 1 0,0-1 1,0 5-1,-2 23-6434</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4:44:21.846"/>
    </inkml:context>
    <inkml:brush xml:id="br0">
      <inkml:brushProperty name="width" value="0.05" units="cm"/>
      <inkml:brushProperty name="height" value="0.05" units="cm"/>
      <inkml:brushProperty name="color" value="#E71224"/>
    </inkml:brush>
  </inkml:definitions>
  <inkml:trace contextRef="#ctx0" brushRef="#br0">25 39 352,'2'-12'2310,"-2"12"-1928,1-1 0,-1 0 0,0 1-1,0-1 1,0 0 0,0 1 0,0-1-1,0 0 1,0 1 0,0-1 0,0 0 0,0 0-1,0 1 1,0-1 0,-1 0 0,1 1 0,0-2-1,-4-10 2350,4 10-2687,-2 5-158,-6 9 656,6-8-420,0 0-1,1 0 0,-1 0 0,1 0 0,0 0 0,0 1 1,0-1-1,0 0 0,1 1 0,0-1 0,0 0 0,0 1 1,0-1-1,1 0 0,1 9 0,3 7 239,1 0 1,9 19-1,-12-31-241,19 42 157,2-1-1,2 0 1,2-2-1,39 48 1,99 103 591,-112-137-421,-8-8-67,-1 2-1,-4 2 1,51 89-1,-78-119-229,-2 2-1,0-1 0,-2 1 0,8 38 0,-14-47-57,-1 0 0,-1 1 0,-1-1 1,0 1-1,-2-1 0,0 1 0,-6 25 0,-30 104 206,19-88-3706,6-23-2058</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4:44:22.799"/>
    </inkml:context>
    <inkml:brush xml:id="br0">
      <inkml:brushProperty name="width" value="0.05" units="cm"/>
      <inkml:brushProperty name="height" value="0.05" units="cm"/>
      <inkml:brushProperty name="color" value="#E71224"/>
    </inkml:brush>
  </inkml:definitions>
  <inkml:trace contextRef="#ctx0" brushRef="#br0">175 71 352,'-5'-37'5950,"5"35"-5729,0 1 0,0 0 0,0 0 0,-1 0 0,1 0 0,-1-1 0,1 1 0,-1 0 1,1 0-1,-1 0 0,1 0 0,-1 0 0,0 0 0,0 0 0,1 0 0,-1 1 0,0-1 0,0 0 0,0 0 0,0 0 0,0 1 0,0-1 0,0 1 1,0-1-1,0 1 0,0-1 0,-2 0 0,0 2-32,1 0 1,-1-1-1,1 1 0,-1 0 1,1 0-1,0 0 1,0 1-1,-1-1 0,1 1 1,0-1-1,0 1 1,0-1-1,1 1 0,-1 0 1,0 0-1,-1 3 0,-31 43 1140,25-34-1190,-16 21 108,14-21 44,1 1 1,-11 21-1,21-36-268,0-1-1,0 1 1,1 0 0,-1 0-1,0 0 1,1 0 0,-1 0 0,0 0-1,0 0 1,1 0 0,-1 0-1,0 0 1,1 0 0,-1 0 0,0 0-1,0 0 1,1 0 0,-1 0-1,0 0 1,1 0 0,-1 0-1,0 0 1,0 0 0,1 0 0,-1 1-1,0-1 1,0 0 0,1 0-1,-1 0 1,0 1 0,0-1-1,0 0 1,1 0 0,-1 0 0,0 1-1,0-1 1,0 0 0,0 0-1,1 1 1,-1-1 0,0 0-1,0 0 1,0 1 0,0-1 0,0 0-1,0 1 1,0-1 0,0 0-1,0 0 1,0 1 0,0-1 0,0 0-1,0 1 1,0-1 0,0 0-1,0 0 1,0 1 0,-1-1-1,1 0 1,0 1 0,0-1 0,0 0-1,0 0 1,-1 1 0,22-12 460,-1-7-450,11-12-39,35-63 321,-45 61-128,-20 30-180,0 1-1,0 0 1,0-1 0,0 1 0,0 0 0,0 0 0,0-1 0,0 1-1,0 0 1,0 0 0,1 0 0,-1 1 0,0-1 0,1 0 0,-1 0-1,0 1 1,1-1 0,-1 1 0,1-1 0,0 1 0,-1-1 0,1 1-1,-1 0 1,1 0 0,-1 0 0,1 0 0,0 0 0,-1 0 0,1 0-1,-1 1 1,1-1 0,-1 1 0,3 0 0,2 2 29,0 1 0,0 0-1,0 0 1,-1 0 0,1 1 0,4 6 0,5 2-8,89 86-1902,-88-83 1260,38 38-2471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4:44:36.413"/>
    </inkml:context>
    <inkml:brush xml:id="br0">
      <inkml:brushProperty name="width" value="0.05" units="cm"/>
      <inkml:brushProperty name="height" value="0.05" units="cm"/>
      <inkml:brushProperty name="color" value="#E71224"/>
    </inkml:brush>
  </inkml:definitions>
  <inkml:trace contextRef="#ctx0" brushRef="#br0">138 527 352,'0'-2'748,"1"0"0,-1 0 0,1 0 0,-1 0 0,1 0 0,0 0-1,0 0 1,0 0 0,1-2 0,7-13 6328,-7 5-5162,-2 5-1834,-1 0 0,0 0 0,0 0 0,0 0 0,-1 0-1,0 1 1,0-1 0,-1 0 0,1 1 0,-5-7 0,6 11-61,0 0-1,-1 0 1,1 0 0,-1 0 0,1 1 0,-1-1 0,1 0 0,-1 1 0,0-1 0,0 1 0,0-1 0,0 1 0,0 0-1,0 0 1,0 0 0,0 0 0,0 0 0,-1 1 0,1-1 0,0 1 0,0-1 0,-1 1 0,1 0 0,-1 0-1,1 0 1,0 0 0,-1 0 0,1 0 0,0 1 0,0-1 0,-1 1 0,1 0 0,-3 1 0,1-1-25,1 1 0,-1-1 0,1 1 1,0 0-1,-1 0 0,1 0 0,0 0 1,0 1-1,0-1 0,-3 5 0,3-3 18,1 0 0,-1 1 0,1 0 0,0 0 0,0-1 0,1 1 0,-2 8 0,0 0 68,2 0 0,-1 0 1,2 0-1,0 0 0,2 18 1,1-6 83,10 42 1,-11-58-98,1-1-1,0 0 1,1 0-1,0 0 0,0 0 1,0 0-1,9 9 1,-12-15-30,0 0 0,1 0 0,-1-1 0,1 1 0,-1-1 1,1 1-1,0-1 0,-1 1 0,1-1 0,0 0 0,0 0 0,0 0 0,0 0 0,0 0 1,1 0-1,-1-1 0,0 1 0,0-1 0,0 0 0,1 1 0,-1-1 0,0 0 1,0 0-1,0 0 0,1-1 0,-1 1 0,0 0 0,0-1 0,0 0 0,1 1 1,-1-1-1,0 0 0,3-2 0,0-1 9,0 0 0,-1 0 0,1 0 0,-1-1 0,0 0 0,-1 0 0,1 0 0,-1 0 0,0 0 0,0-1 0,3-9 0,1-2-42,-1 0 1,5-31 0,-3 2-68,-1-1 1,-3-1-1,-2 1 1,-3 0-1,-1 0 1,-16-90-1,12 112 42,-1-1-1,-2 1 1,-12-28 0,20 52-1,1-1 0,-1 1 1,0-1-1,1 1 0,-1 0 0,0-1 1,0 1-1,0 0 0,0 0 1,0 0-1,0 0 0,0 0 1,0 0-1,-1 0 0,1 0 1,0 0-1,-1 0 0,1 1 1,-2-2-1,1 2 15,1 1 1,0-1-1,0 0 0,0 1 1,0-1-1,0 1 0,0-1 1,0 1-1,0 0 0,0-1 1,1 1-1,-1 0 0,0 0 0,0-1 1,0 1-1,1 0 0,-1 0 1,1 0-1,-1 0 0,0 0 1,1 0-1,0 0 0,-1 0 1,1 0-1,-1 0 0,1 2 1,-4 10 25,0 1 0,0 0 0,2 0 0,0 0 0,0 0 0,2 26 1,12 86 257,-5-81-188,19 70 1,-20-96-91,1 0-1,0-1 1,2 0 0,0 0 0,1-1 0,16 21 0,-9-17 37,1 0 0,2-2 0,-1 0 1,36 25-1,-54-43-98,-1-1 0,0 0 0,1 1 0,-1-1 1,0 0-1,1 0 0,-1 1 0,1-1 0,-1 0 0,1 0 0,-1 0 0,1 1 0,-1-1 0,0 0 0,1 0 1,-1 0-1,1 0 0,-1 0 0,1 0 0,-1 0 0,1 0 0,-1 0 0,1 0 0,-1 0 0,1 0 1,-1-1-1,1 1 0,-1 0 0,1 0 0,-1 0 0,1-1 0,-1 1 0,0 0 0,1 0 0,-1-1 0,0 1 1,1 0-1,-1-1 0,0 1 0,1-1 0,-1 1 0,0 0 0,1-1 0,-1 1 0,0-1 0,0 1 1,0-1-1,0 1 0,1-1 0,-1 1 0,0-1 0,0 1 0,0 0 0,0-2 0,6-10-5576,1 1 460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2:32:41.469"/>
    </inkml:context>
    <inkml:brush xml:id="br0">
      <inkml:brushProperty name="width" value="0.05" units="cm"/>
      <inkml:brushProperty name="height" value="0.05" units="cm"/>
      <inkml:brushProperty name="color" value="#E71224"/>
    </inkml:brush>
  </inkml:definitions>
  <inkml:trace contextRef="#ctx0" brushRef="#br0">1 241 352,'0'-6'115,"1"-1"0,0 1 0,0 0 0,0 0 0,0 0 0,1 0-1,0 0 1,3-5 0,6-20 2033,-1-24 2897,9 20 138,-10 16-2990,-7 15-1988,0-1 0,0 1 0,0 0 0,0 0 0,1 0 0,-1 1 0,6-6 0,-4 5-77,-3 8-37,-1 4-45,1-2-24,-1 0 0,0 0-1,0-1 1,-1 1-1,0 0 1,0-1-1,-2 8 1,-2 0 9,0-2 1,2 1-1,-1 0 0,1 0 1,1 0-1,0 0 1,-1 24-1,3-13 20,-5 39-1,-4-14 1,4-29-21,1 0 0,1 0 0,0 28 0,2-33-1,0 0-1,-1 0 1,-1 0-1,0 0 1,-9 22 0,9-27-19,2-3 8,-1 0 0,1 0 0,0 0-1,1 0 1,-1 0 0,2 10 0,-1-7 38,0-4 403,0-10-224,0 2-216,1 0 0,-1 0 0,1 0 0,0 0 0,0 0-1,0 1 1,0-1 0,1 0 0,2-5 0,9-19 54,-3-27-25,-6 39-43,1 1 0,1 0 0,9-16-1,11-24-23,-11 15-1,30-67-14,-29 73 28,-3 5-16,18-27-1,-27 48 19,0 1-1,1 0 1,-1 0-1,1 1 1,0 0-1,1-1 1,0 2-1,-1-1 1,12-6-1,-15 10 8,0 1 0,0-1 0,0 1-1,-1 0 1,1-1 0,0 1 0,0 0-1,0 0 1,0 0 0,-1 1 0,1-1-1,0 0 1,0 1 0,0-1 0,-1 1-1,1-1 1,0 1 0,0 0 0,-1 0-1,1 0 1,-1 0 0,1 0 0,-1 0-1,1 0 1,-1 1 0,0-1 0,0 0-1,1 1 1,-1-1 0,0 1 0,0-1-1,0 1 1,-1 0 0,2 2-1,8 31 148,-7-26-124,2 3 14,0 1-1,-2 0 1,1 1 0,-2-1 0,0 0-1,1 16 1,-3 1 5,1-14-23,-1 1 0,-1 0 1,-5 28-1,-15 36-12,11-15-10,0-37 2,7-23 6,1 0 0,-1 0 0,2 0 0,-1 1 0,1-1 1,0 0-1,0 1 0,0 9 0,2-11 15,-1 0 1,0 0-1,-1 0 1,1 0-1,-1 0 0,0 0 1,0-1-1,-1 1 0,1 0 1,-1-1-1,0 1 0,0-1 1,0 1-1,-1-1 0,-4 6 1,2-6 104,5-8 0,0-16 107,0 20-229,0-1 0,0 1 0,0-1 0,0 1 0,0 0 0,0-1 0,0 1 0,0-1 0,0 1 0,0-1 0,0 1 0,1-1 0,-1 1 0,0 0 0,0-1 0,1 1 0,-1 0 0,0-1 0,0 1-1,1 0 1,-1-1 0,0 1 0,1 0 0,0-1 0,4-6 31,0-1 0,0 1 0,7-15 0,15-26-3,16-10-57,-23 31-9,0-1 1,18-35-1,-34 55 15,1-1 0,1 1-1,0 0 1,0 1-1,0-1 1,1 1-1,0 0 1,0 1-1,1 0 1,16-10-1,9-13-107,-28 25 95,-1 0-1,1 0 1,-1 0-1,10-6 1,-13 10 27,0-1 0,-1 1-1,1-1 1,-1 1 0,1 0 0,0-1 0,-1 1 0,1 0 0,0-1 0,0 1 0,-1 0 0,1 0 0,0 0 0,0 0 0,-1 0 0,1-1 0,0 1 0,0 1-1,-1-1 1,1 0 0,0 0 0,0 0 0,-1 0 0,1 0 0,0 1 0,-1-1 0,1 0 0,0 1 0,-1-1 0,1 0 0,0 1 0,-1-1 0,1 1-1,0-1 1,-1 1 0,1-1 0,-1 1 0,1 0 0,-1-1 0,0 1 0,1-1 0,-1 1 0,0 0 0,1 0 0,-1-1 0,0 1 0,0 0 0,1-1 0,-1 1-1,0 0 1,0 1 0,5 10-40,3-1 8,5 13-26,-11-17 50,0 1-1,-1-1 1,0 1 0,0-1 0,-1 1 0,0 0 0,0-1 0,-1 1 0,-2 12 0,-3 4 7,-12 35 1,16-53 13,1 0-1,-1 0 0,1 0 1,0 0-1,1 1 1,0-1-1,0 8 0,0-8 0,0 0-1,0 0 1,-1 0-1,-1 8 1,-6 17 22,4-17-18,0-1 0,1 1 0,1 0 0,-2 17 0,4-21 2,0 0-1,1 1 1,3 14 0,-3-22-6,0 0 0,0 0 0,0-1-1,0 1 1,1 0 0,-1 0 0,1-1 0,0 1 0,-1-1 0,1 1-1,3 1 1,-5-3-4,1-1 0,-1 1-1,0-1 1,0 0 0,1 1 0,-1-1-1,0 0 1,1 0 0,-1 1 0,0-1-1,1 0 1,-1 0 0,1 1-1,-1-1 1,0 0 0,1 0 0,-1 0-1,1 0 1,-1 0 0,1 0-1,-1 0 1,0 0 0,1 0 0,-1 0-1,1 0 1,80 0 262,-75 0-245,0 0 1,0 0-1,0-1 0,0 0 1,0 0-1,0-1 0,0 1 1,0-1-1,0-1 0,-1 1 1,10-6-1,1 0 9,30-16 38,64-43 1,-101 61-61,-1 1 4,0 0-1,0-1 1,-1 0-1,0 0 1,9-10-1,-13 12-9,-1 0-1,1-1 0,0 1 0,-1-1 0,0 0 1,0 1-1,-1-1 0,1 0 0,-1 0 0,0 0 0,0 0 1,-1 0-1,1 0 0,-1-6 0,0 4-12,0 0-1,-1 0 0,1-1 0,-2 1 1,-1-7-1,-10-10-57,5 13 29,-1-10-22,9 19 55,-1 0 0,1 0 0,-1 0 0,0 0 0,1 1-1,-1-1 1,0 0 0,0 1 0,0-1 0,-1 0 0,1 1-1,0-1 1,-1 1 0,1 0 0,0-1 0,-1 1 0,0 0-1,1 0 1,-1 0 0,0 0 0,0 0 0,-3-1 0,1 1-7,1 1 1,-1-1-1,0 1 1,0 0 0,0-1-1,1 2 1,-1-1 0,0 0-1,0 1 1,0 0-1,1 0 1,-1 0 0,0 0-1,1 1 1,-1-1 0,1 1-1,0 0 1,-1 0-1,-5 5 1,0 0-9,-1 1 0,1 1 0,0 0 0,1 0 0,-14 21 0,17-23 39,1 0 0,1 1 0,-1-1 1,1 1-1,1 0 0,-1 0 0,1 0 1,1 0-1,-1 1 0,1-1 0,1 0 0,0 1 1,0-1-1,0 0 0,1 1 0,3 9 0,-3-12-2,1 0 0,0 0-1,0 0 1,0 0 0,1-1 0,0 1-1,0-1 1,0 0 0,1 1-1,0-1 1,0-1 0,0 1-1,0-1 1,1 1 0,10 6-1,7 4 46,68 43-276,-75-49-260,0-1 0,1 0-1,-1-1 1,18 4 0,32-1-3801,20 15-1853</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4:44:37.914"/>
    </inkml:context>
    <inkml:brush xml:id="br0">
      <inkml:brushProperty name="width" value="0.05" units="cm"/>
      <inkml:brushProperty name="height" value="0.05" units="cm"/>
      <inkml:brushProperty name="color" value="#E71224"/>
    </inkml:brush>
  </inkml:definitions>
  <inkml:trace contextRef="#ctx0" brushRef="#br0">0 422 352,'2'2'2131,"-1"-1"-1421,0-1 0,0 1 0,0-1 0,0 1 0,0-1 0,0 1 0,0-1 0,0 0 0,0 1 0,0-1 0,0 0 0,0 0 0,0 0 0,0 1 0,0-1 1,2-1-1,-1 1-318,0-1 0,0 1 0,0-1-1,0 0 1,0 1 0,-1-1 0,1 0 0,0 0 0,3-3 0,2-2-552,-1 0-1,1-1 1,8-12 0,-12 15 975,3-3-802,-2-1 0,1 1 0,-1-1 0,0 0-1,-1 0 1,0-1 0,0 1 0,-1-1 0,0 1 0,1-10 0,0-13-121,-1-47 0,-2 66 86,0-4 42,0 0 1,-1 0 0,-1-1-1,-1 1 1,-1 1-1,-5-18 1,9 31-40,-1 0-1,0 0 1,0 1 0,0-1-1,0 0 1,0 0 0,0 1-1,-1-1 1,1 1 0,-1-1-1,1 1 1,-1-1 0,1 1 0,-1 0-1,0 0 1,-3-2 0,4 3 13,0 0 1,0 0 0,1 0 0,-1 0 0,0 0 0,0 0 0,0 0-1,0 0 1,0 0 0,0 0 0,1 1 0,-1-1 0,0 0 0,0 1 0,0-1-1,1 1 1,-1-1 0,0 1 0,1-1 0,-1 1 0,0-1 0,1 1-1,-1 0 1,0-1 0,1 1 0,-1 0 0,1 0 0,0-1 0,-1 1 0,1 0-1,-1 0 1,1 0 0,0-1 0,0 1 0,0 0 0,-1 0 0,1 0-1,0 0 1,0 1 0,-2 14 60,0 0 0,1 0 0,0 1 0,1-1 0,1 0 0,1 0 1,0 0-1,8 26 0,-1 6 143,-5-25-126,1 0 0,1 0-1,1 0 1,1-1 0,1 0 0,0-1 0,2 0-1,17 25 1,-26-43-40,1 0-1,-1 0 1,1 1 0,0-2 0,0 1-1,0 0 1,0-1 0,1 1-1,-1-1 1,1 0 0,-1 0-1,1 0 1,0-1 0,0 1-1,4 0 1,-5-1 18,0-1-1,0 1 1,0-1-1,0 0 1,0-1-1,0 1 1,0 0-1,0-1 1,0 1-1,0-1 1,0 0-1,0 0 1,0 0-1,-1-1 1,1 1-1,0-1 1,-1 1-1,1-1 1,-1 0-1,0 0 1,3-3-1,1-1-54,0-1-1,-1-1 0,0 1 1,0-1-1,0 0 0,-1 0 1,-1 0-1,6-18 1,-3 4-39,-1 0 0,3-34 1,-7 43-17,-1 0 1,-1 0-1,0 0 1,-1 0-1,0 0 1,-1 0-1,-1 1 1,0-1-1,0 1 1,-1 0-1,-1 0 1,0 1-1,-13-20 1,18 30 45,0 0-1,0 0 1,-1 0-1,1 0 1,0 0-1,0 0 1,-1 0-1,1 1 1,-1-1-1,1 0 1,0 1-1,-1-1 1,1 1-1,-1-1 1,0 1-1,1 0 1,-1 0-1,1 0 1,-2 0-1,2 0 15,0 0-1,0 0 0,0 0 1,1 0-1,-1 0 0,0 0 0,0 0 1,1 1-1,-1-1 0,0 0 1,0 0-1,1 1 0,-1-1 0,0 1 1,0-1-1,1 1 0,-1-1 1,1 1-1,-1-1 0,0 1 1,1-1-1,-1 1 0,1 0 0,0-1 1,-1 1-1,1 0 0,-1-1 1,1 1-1,0 0 0,0 0 1,-1-1-1,1 1 0,0 0 0,0 0 1,0 1-1,0 3 31,0-1 0,1 1 0,-1 0 1,1-1-1,0 1 0,1-1 0,-1 0 0,1 1 0,0-1 0,0 0 0,0 0 1,0 0-1,1 0 0,0-1 0,0 1 0,0-1 0,0 1 0,0-1 0,1 0 1,-1 0-1,1 0 0,0-1 0,0 1 0,0-1 0,0 0 0,0 0 0,0-1 1,1 1-1,-1-1 0,1 0 0,-1 0 0,1 0 0,-1-1 0,1 1 0,-1-1 0,1 0 1,0-1-1,-1 1 0,1-1 0,-1 0 0,6-2 0,-4 2-42,0-1 0,0-1 0,0 1 0,0-1 0,-1 0 0,1 0 0,-1-1 0,0 1 0,0-1 0,0 0 0,-1-1 0,1 1 0,-1-1 0,0 0 0,4-6 0,-5 6-187,-3 5 191,0 0 1,0 0-1,0 0 0,-1 0 1,1 0-1,0 0 0,0 0 1,0-1-1,0 1 1,0 0-1,-1 0 0,1 0 1,0 0-1,0 0 1,0 0-1,0 0 0,0 0 1,-1 0-1,1 0 1,0-1-1,0 1 0,0 0 1,0 0-1,0 0 0,0 0 1,0 0-1,0-1 1,0 1-1,0 0 0,-1 0 1,1 0-1,0 0 1,0 0-1,0-1 0,0 1 1,0 0-1,0 0 1,0 0-1,0 0 0,0-1 1,0 1-1,0 0 0,0 0 1,1 0-1,-1 0 1,0-1-1,0 1 0,0 0 1,0 0-1,0 0 1,0 0-1,0 0 0,0-1 1,0 1-1,0 0 1,1 0-1,-1 0 0,0 0 1,0 0-1,0 0 0,0 0 1,0 0-1,1 0 1,-1-1-1,-3 3-29,1 0 0,-1 0 0,1 0 0,-1 0 0,1 0 0,0 0 0,0 1 0,0-1 0,-2 4 0,4-6 17,-7 10 46,1 1 0,1 0 0,0 0-1,0 0 1,1 0 0,1 1 0,0 0-1,0 0 1,1 0 0,0 0-1,1 0 1,1 0 0,0 0 0,1 0-1,0 0 1,0 0 0,1 0 0,1 0-1,0 0 1,1-1 0,0 0 0,1 1-1,0-1 1,1-1 0,0 1 0,0-1-1,16 18 1,-20-26-146,1 1 0,0-1-1,0 1 1,0-1 0,0 0 0,0 0-1,0 0 1,0-1 0,1 1 0,-1-1 0,1 0-1,-1 0 1,1 0 0,-1 0 0,1 0-1,0-1 1,-1 0 0,1 0 0,0 0-1,-1 0 1,1 0 0,6-2 0,8-4-2250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4:44:38.518"/>
    </inkml:context>
    <inkml:brush xml:id="br0">
      <inkml:brushProperty name="width" value="0.05" units="cm"/>
      <inkml:brushProperty name="height" value="0.05" units="cm"/>
      <inkml:brushProperty name="color" value="#E71224"/>
    </inkml:brush>
  </inkml:definitions>
  <inkml:trace contextRef="#ctx0" brushRef="#br0">7 0 352,'-6'0'14830,"6"6"-12427,0 1-5767,12 17-10505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4:44:39.933"/>
    </inkml:context>
    <inkml:brush xml:id="br0">
      <inkml:brushProperty name="width" value="0.05" units="cm"/>
      <inkml:brushProperty name="height" value="0.05" units="cm"/>
      <inkml:brushProperty name="color" value="#E71224"/>
    </inkml:brush>
  </inkml:definitions>
  <inkml:trace contextRef="#ctx0" brushRef="#br0">0 5 352,'4'0'13194,"12"0"-12262,-5-3 2024,-11 3-2951,0 0 1,0 0 0,1 0-1,-1 0 1,0-1-1,0 1 1,0 0-1,0 0 1,0 0-1,0 0 1,0 0 0,1 0-1,-1 0 1,0 0-1,0 0 1,0 0-1,0 0 1,0-1-1,1 1 1,-1 0-1,0 0 1,0 0 0,0 0-1,0 0 1,1 0-1,-1 0 1,0 0-1,0 1 1,0-1-1,0 0 1,0 0 0,1 0-1,-1 0 1,0 0-1,0 0 1,0 0-1,0 0 1,0 0-1,0 0 1,1 0 0,-1 0-1,0 1 1,0-1-1,0 0 1,0 0-1,0 0 1,0 0-1,0 0 1,0 0 0,0 1-1,0-1 1,0 0-1,1 0 1,-1 0-1,0 1 1,0 0-81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4:55:01.376"/>
    </inkml:context>
    <inkml:brush xml:id="br0">
      <inkml:brushProperty name="width" value="0.05" units="cm"/>
      <inkml:brushProperty name="height" value="0.05" units="cm"/>
      <inkml:brushProperty name="color" value="#E71224"/>
    </inkml:brush>
  </inkml:definitions>
  <inkml:trace contextRef="#ctx0" brushRef="#br0">191 349 352,'51'-65'9044,"12"9"-623,-41 40-8164,0 0 0,0 2-1,1 0 1,1 2-1,34-14 1,-5 7 19,0 2 1,1 3-1,76-11 0,377-18 605,36 32-454,-343 14 291,318 46 0,-454-37-632,-1 2 1,0 3-1,-1 3 0,-1 3 0,66 35 1,-14-1-103,-3 5 1,154 115-1,-217-140 55,-1 2-1,-2 2 1,-2 2-1,-2 2 1,-2 1-1,-2 2 1,43 76-1,-55-79-8,-1 2 0,-3 1 0,-2 0-1,-2 1 1,-2 1 0,12 83 0,-23-103 0,0 0 0,-2-1 1,-2 1-1,0 0 1,-2-1-1,-1 1 0,-2-1 1,0 0-1,-2 0 0,-2-1 1,0 0-1,-26 49 1,19-50 58,-1-1 1,-1 0-1,-1-1 1,-1-1-1,-1-1 0,-34 27 1,21-23 30,-1-2 1,-2-1-1,-78 37 0,44-32 42,-110 32-1,-77 0-11,140-39-43,-1-6 1,0-6 0,-144-5 0,-361-60 176,455 30-184,2-8-1,-288-96 0,362 92-50,2-3 0,-91-55 0,117 55 12,3-2 0,1-4 0,-73-68 0,111 90-44,0-1 0,1-1 1,2-1-1,0 0 1,2-2-1,1 0 0,2-2 1,1 0-1,1 0 0,1-1 1,-10-45-1,17 50-17,2 0 1,1 0 0,0 0-1,3 0 1,0-1-1,1 1 1,2 0-1,1 0 1,8-29-1,0 16-45,1-1 0,2 2-1,2 0 1,2 1-1,25-40 1,-18 39-33,1 2 0,2 1 0,2 2 0,64-58 0,-18 30-74,100-63 0,-102 77 9,2 3 1,114-49-1,-155 80-414,0 1-1,1 2 1,0 1-1,1 2 1,0 2-1,0 1 1,1 2-1,43 2 1,45 12-3105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4:55:02.280"/>
    </inkml:context>
    <inkml:brush xml:id="br0">
      <inkml:brushProperty name="width" value="0.05" units="cm"/>
      <inkml:brushProperty name="height" value="0.05" units="cm"/>
      <inkml:brushProperty name="color" value="#E71224"/>
    </inkml:brush>
  </inkml:definitions>
  <inkml:trace contextRef="#ctx0" brushRef="#br0">0 13 352,'0'-1'288,"0"1"-1,0-1 1,0 1-1,1-1 1,-1 1 0,0-1-1,0 1 1,0-1-1,0 1 1,0-1-1,0 1 1,1-1-1,-1 1 1,0-1-1,0 1 1,1 0-1,-1-1 1,0 1 0,1-1-1,-1 1 1,1 0-1,-1-1 1,0 1-1,1 0 1,-1 0-1,1-1 1,0 1-1,17-1 7042,4 7-2897,-3 1-5538,62 32 978,-40-23 94,-5-1 67,40 22 0,190 101 501,271 119 1281,-471-219-1468,-41-24-163,43 21 0,-8-16-29,-38-10-111,13 5 65,-33-13-90,0-1 0,0 1 0,0-1-1,0 0 1,0 1 0,0-1 0,0 0 0,0-1-1,0 1 1,0 0 0,0 0 0,0-1-1,-1 1 1,1-1 0,2-1 0,-3 2 1,-1-1 1,1 1-1,-1-1 1,1 1-1,-1-1 0,1 0 1,-1 1-1,0-1 1,1 0-1,-1 1 1,0-1-1,0 0 1,1 1-1,-1-1 0,0 0 1,0 1-1,0-1 1,0 0-1,0 0 1,0 1-1,0-1 1,0 0-1,0 0 0,0 1 1,-1-1-1,1 0 1,-1-1-1,-8-23 312,6 18-286,-4-8 28,0 0 0,-1 0-1,-1 1 1,-17-22 0,-49-49 198,42 49-123,4 2-18,15 17-32,-2 0-1,-33-29 1,-60-29 29,102 70-132,2 2-20,0-1-1,0 1 1,0 0 0,-1 0 0,-5-1 0,10 3 21,1 1 0,0 0 0,-1 0 0,1 0 0,0 0 0,-1 0 1,1 0-1,0 0 0,-1 0 0,1 0 0,0 0 0,-1 0 0,1 0 1,0 0-1,-1 0 0,1 0 0,-1 1 0,1-1 0,0 0 0,0 0 1,-1 0-1,1 0 0,0 1 0,-1-1 0,1 0 0,0 0 0,0 1 1,-1-1-1,1 0 0,0 0 0,-1 1 0,1 1-1,0-1-1,-1 1 1,1-1-1,0 1 1,0-1-1,0 1 1,0 0 0,0-1-1,1 1 1,-1-1-1,0 1 1,1 1-1,3 7-9,1 1 0,0-1 0,1 0 0,0 0 0,1-1 0,0 0 0,0 0 0,15 14 0,-1 0 23,80 82 98,-99-102-106,17 19 6,1-1-1,42 34 1,-45-42 5,1 2 32,1-2 1,0 0-1,0-1 0,1-1 0,34 13 1,-52-23-42,0-1 1,0 1 0,1 0 0,-1 0 0,0 0 0,0 0 0,0 0 0,0 0 0,0 0-1,2 3 1,6-1 66,-18-4-17,1 1-31,0 1 0,-1 0 0,-13 3 0,13-1-16,-1-2 0,1 1 0,-1-1 0,-8 0 0,-62-2-52,-113 2-1175,68 13-3817,21 10-2297</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4:55:05.053"/>
    </inkml:context>
    <inkml:brush xml:id="br0">
      <inkml:brushProperty name="width" value="0.05" units="cm"/>
      <inkml:brushProperty name="height" value="0.05" units="cm"/>
      <inkml:brushProperty name="color" value="#E71224"/>
    </inkml:brush>
  </inkml:definitions>
  <inkml:trace contextRef="#ctx0" brushRef="#br0">78 18 352,'-9'-18'9179,"9"19"-9040,-10 16 7223,6-1-5453,-15 145-2041,9-58 200,-2 135 164,9-157-144,-8 620 1428,16-671-990,0-24-207,1-18 10,31-95-489,116-368-705,-121 368 812,5-13 151,-30 100 44,0 1 1,2 0-1,19-30 0,-26 46-103,1-1 0,-1 1 0,1 0 0,0 0 0,-1 0 0,7-4 0,-8 7-39,0-1 0,0 1 0,0 0 1,0 0-1,0-1 0,0 1 1,0 0-1,0 0 0,0 0 1,1 0-1,-1 0 0,0 0 1,0 1-1,0-1 0,0 0 0,0 0 1,0 1-1,0-1 0,0 1 1,0-1-1,0 1 0,0-1 1,0 1-1,0 0 0,-1-1 1,1 1-1,0 0 0,0 0 0,-1-1 1,1 1-1,0 1 0,3 2-21,-1 0 0,0 0 0,0 1 0,0-1-1,2 6 1,1 9 7,-1 0-1,-1 0 1,0 0-1,0 20 1,1-4 11,5 37-14,3 25-76,40 150 1,-45-215 117,-6-24 8,0 0 0,0 1 0,1-1 0,-1 0 0,2 0 0,-1 0 1,1-1-1,1 1 0,-1-1 0,9 10 0,-11-16-25,-1 0-1,0 0 1,0 0 0,1 0-1,-1 0 1,1-1-1,-1 1 1,1 0 0,-1-1-1,1 1 1,-1-1 0,1 0-1,-1 1 1,1-1-1,-1 0 1,1 0 0,0 0-1,-1 0 1,1 0-1,-1-1 1,1 1 0,0 0-1,-1-1 1,1 1-1,-1-1 1,1 1 0,-1-1-1,0 0 1,1 0-1,-1 0 1,0 0 0,1 1-1,-1-2 1,0 1-1,1-1 1,5-4-14,0-1-1,-1 0 1,0 0-1,0-1 1,5-8-1,7-16-83,-1 0-1,-2-1 0,-1-1 1,15-56-1,-12 19 230,11-97-1,-26 161-103,-1 0 0,-1-1 0,1 1 0,-1-1 0,-1 0 0,-2-14 1,3 22-36,0-1 1,0 0-1,0 1 1,0-1-1,0 1 1,0-1 0,-1 1-1,1-1 1,0 1-1,-1-1 1,1 1 0,0-1-1,0 1 1,-1-1-1,1 1 1,-1 0 0,1-1-1,-1 1 1,1 0-1,-1-1 1,-7 5-51,-2 2 34,9-5 23,0 0 0,0 1 0,-1-1 0,1 0-1,0 0 1,0 1 0,0-1 0,1 1 0,-1-1 0,0 1-1,0-1 1,1 1 0,-1-1 0,1 1 0,0 0 0,-1-1 0,1 1-1,0 0 1,0-1 0,0 1 0,0 0 0,0 2 0,-1 11 38,-8 31 38,-3 27-38,7-22-47,0 4 1,2 93-1,5-119-6,0 16-285,3-1 0,1 0 0,15 52 0,-20-93 126,0-1 0,0 1 0,0-1-1,0 1 1,0-1 0,1 0 0,-1 0 0,1 1 0,-1-1 0,1 0-1,0 0 1,0-1 0,0 1 0,0 0 0,0-1 0,0 1 0,0-1-1,3 2 1,-3-2-213,0-1 1,0 1-1,1 0 0,-1-1 0,0 0 0,0 0 0,0 0 0,1 0 0,-1 0 0,0 0 0,0 0 1,5-2-1,18-9-5119</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4:55:05.411"/>
    </inkml:context>
    <inkml:brush xml:id="br0">
      <inkml:brushProperty name="width" value="0.05" units="cm"/>
      <inkml:brushProperty name="height" value="0.05" units="cm"/>
      <inkml:brushProperty name="color" value="#E71224"/>
    </inkml:brush>
  </inkml:definitions>
  <inkml:trace contextRef="#ctx0" brushRef="#br0">104 170 352,'-4'-4'496,"0"-1"-1,0 0 1,0 0-1,1-1 0,-5-9 1,6 10 406,-1 0 1,0 0-1,0 0 0,0 1 1,-6-7-1,-13-11 5062,-9-8-3723,31 32-2316,0 0 1,-1 0-1,1 0 0,0 0 0,0 1 1,0-1-1,0 0 0,1 4 0,2-2 128,0 0 0,1 0 1,-1 0-1,0-1 0,1 0 0,0 0 0,0 0 0,0 0 0,0 0 0,0-1 0,1 1 0,-1-1 0,1 0 0,-1-1 0,1 1 0,8 1 0,-8-2 94,0 0-1,0 0 1,0 0-1,0-1 1,1 0-1,-1 0 1,0 0-1,0 0 1,1-1-1,-1 0 1,0 0-1,0 0 1,0-1-1,0 0 1,7-3-1,-10 3-134,0 1 0,0-1 0,0 1 0,-1-1 0,1 0 0,-1 0 0,1 0 0,-1 1 0,0-1 0,0-1 0,0 1 0,0 0 0,0 0 0,0 0 0,-1 0 0,1-1 0,-1 1 0,1 0 0,-1-1 0,0 1 0,0 0 0,0-1 0,0 1 0,-1-3 0,1 2-35,-1 1 0,1-1 0,-1 0 0,0 1 0,0-1 0,0 1 0,0-1 0,0 1 0,-1-1 0,1 1 0,-1 0 0,0-1 0,1 1 0,-1 0 0,0 0 0,0 0 0,0 1 0,-1-1 0,-3-2 0,5 3-4,0 1 0,0-1-1,0 1 1,0 0 0,0 0 0,0-1 0,0 1-1,0 0 1,0 0 0,0 0 0,0 0-1,0 0 1,0 0 0,0 0 0,0 0 0,0 1-1,0-1 1,0 0 0,0 1 0,0-1 0,0 0-1,0 1 1,0-1 0,0 1 0,0 0 0,1-1-1,-1 1 1,0 0 0,0-1 0,1 1-1,-1 0 1,0 0 0,1 0 0,-1-1 0,1 1-1,-1 0 1,1 0 0,-1 0 0,1 2 0,-6 22-2556,9-1-4140,7 2 1657,4 11 1778</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4:55:05.896"/>
    </inkml:context>
    <inkml:brush xml:id="br0">
      <inkml:brushProperty name="width" value="0.05" units="cm"/>
      <inkml:brushProperty name="height" value="0.05" units="cm"/>
      <inkml:brushProperty name="color" value="#E71224"/>
    </inkml:brush>
  </inkml:definitions>
  <inkml:trace contextRef="#ctx0" brushRef="#br0">324 581 352,'-1'-27'1751,"0"23"-750,0-1 0,0 1 0,0-1-1,0 1 1,-1 0 0,0 0 0,1 0-1,-2 0 1,1 0 0,0 0-1,-1 0 1,-4-4 0,-17-14 1983,22 21-2970,1-1 1,-1 1-1,0-1 0,0 1 0,0-1 1,0 1-1,-1 0 0,1 0 0,0 0 0,0 0 1,-1 1-1,1-1 0,-1 1 0,1-1 1,0 1-1,-1 0 0,1 0 0,-1 0 1,1 0-1,-1 0 0,1 1 0,0-1 1,-1 1-1,1-1 0,0 1 0,-5 2 0,-13 3-46,14-5 19,-1 1 0,0 0 1,1 1-1,-1 0 0,1 0 0,-11 7 0,3 3 10,1 1 0,1 1 1,-14 19-1,18-22-1,0-1 0,1 1 0,0 0 0,1 1 0,0-1 1,1 1-1,1 0 0,0 1 0,0-1 0,2 1 0,0 0 0,0-1 0,1 1 0,2 25 0,1-24 30,0 10 16,2 0 0,12 38 0,-14-56-18,0 0 0,1-1 0,0 1 0,0-1 0,1 0 0,0 0 0,0 0 0,0 0 0,1-1 0,-1 0 1,1 0-1,0 0 0,1 0 0,7 4 0,-10-7-9,0-1 1,0 1 0,0-1-1,0 0 1,0 0 0,0 0-1,0 0 1,0-1 0,0 1 0,0-1-1,0 0 1,0 0 0,1 0-1,-1 0 1,0 0 0,0-1-1,4 0 1,-1-1-3,0-1-1,-1 1 1,1-1-1,-1 0 1,0 0 0,1 0-1,-2-1 1,8-7 0,1-2-38,0-1-1,-1 0 1,-1-1 0,-1-1 0,10-17 0,1-9-68,-1-1 0,15-51 0,14-78 42,-48 167 50,9-36 3,-2-2-1,-1 1 0,0-78 0,-7 91 79,-1 0 1,-2 0-1,-1 0 0,-1 1 0,-2 0 0,-14-40 0,20 64-90,-1 0 1,0-1-1,0 1 0,-1 0 0,-2-5 0,4 9 2,1-1 1,0 1-1,-1-1 1,1 1-1,-1 0 0,1-1 1,-1 1-1,1 0 0,0-1 1,-1 1-1,1 0 1,-1 0-1,0-1 0,1 1 1,-1 0-1,1 0 0,-1 0 1,1 0-1,-1 0 0,1-1 1,-1 1-1,1 0 1,-1 0-1,0 1 0,1-1 1,-1 0-1,1 0 0,-1 0 1,1 0-1,-1 0 1,1 1-1,-1-1 0,1 0 1,-1 0-1,1 1 0,-1-1 1,1 0-1,-1 1 0,1-1 1,0 1-1,-1-1 1,1 0-1,-1 1 0,1-1 1,0 1-1,0-1 0,-1 1 1,1-1-1,0 1 0,-1 0 1,-3 7 10,0 1 0,0-1 0,0 0 0,1 1 0,0 0 0,-2 15 0,-4 53 186,8-74-186,0 29 49,2 0 0,4 34-1,-1-14-24,0 59 52,7 79-185,-5-145-225,14 82-1113,-14-103-607,14 38 0,6 4-3298</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4:55:06.376"/>
    </inkml:context>
    <inkml:brush xml:id="br0">
      <inkml:brushProperty name="width" value="0.05" units="cm"/>
      <inkml:brushProperty name="height" value="0.05" units="cm"/>
      <inkml:brushProperty name="color" value="#E71224"/>
    </inkml:brush>
  </inkml:definitions>
  <inkml:trace contextRef="#ctx0" brushRef="#br0">220 754 352,'1'-16'698,"0"14"-374,-1 0 1,0 0 0,1 0 0,-1 0-1,0 0 1,0 0 0,0 0-1,0 0 1,0 0 0,-1 1 0,1-1-1,-1 0 1,1 0 0,-1 0 0,0 0-1,1 1 1,-1-1 0,0 0-1,0 1 1,0-1 0,0 0 0,-1 1-1,1-1 1,0 1 0,-1 0 0,-1-2-1,-27-13 5963,1 10-3663,24 5-2632,1 2-1,-1-1 1,1 0-1,-1 1 1,1 0-1,0 0 1,-1 0-1,1 1 1,0-1-1,0 1 1,0 0-1,0 1 1,0-1-1,0 0 1,0 1-1,1 0 1,-1 0-1,-3 5 1,1-2-65,1 0 0,0 1 0,0 0 0,1 0 0,0 0 0,0 0 0,1 1 0,0 0 0,-2 8 0,-2 7-117,-5 42 0,12-54 230,-1 1 0,1-1 0,1 1 0,0-1 1,1 0-1,0 1 0,1-1 0,0 0 1,1 0-1,0-1 0,1 1 0,8 13 1,-11-20 7,0 0 1,0 0 0,0-1 0,1 1-1,5 6 1,-7-9-31,0 0 1,0 0-1,1-1 0,-1 1 0,0 0 1,0 0-1,1-1 0,-1 1 1,0 0-1,1-1 0,-1 0 0,1 1 1,-1-1-1,0 0 0,1 1 1,-1-1-1,1 0 0,-1 0 1,1 0-1,-1 0 0,1-1 0,-1 1 1,3-1-1,2-1-13,0-1-1,0 0 1,0 0-1,0-1 1,-1 1-1,0-1 1,0 0-1,0-1 1,0 1-1,0-1 1,-1 0-1,0 0 1,0 0-1,-1-1 1,1 1-1,-1-1 1,0 0-1,3-10 1,3-10 4,-1 0 0,-2-1 0,4-32 1,-6 33 70,2-23-141,-2 0-1,-3 0 1,-8-96 0,1 66 28,-26-161 236,29 222-181,1-3 7,-2 0 0,0 1 1,-1-1-1,-2 1 0,-10-24 1,16 42-31,-14-23-60,15 25 60,0-1 1,-1 1-1,1 0 0,0 0 0,0 0 0,0 0 0,-1-1 0,1 1 0,0 0 1,0 0-1,0 0 0,-1 0 0,1 0 0,0 0 0,0 0 0,-1 0 1,1 0-1,0 0 0,0 0 0,-1 0 0,1 0 0,0 0 0,0 0 1,-1 0-1,1 0 0,0 0 0,0 0 0,0 0 0,-1 0 0,1 0 1,0 0-1,0 0 0,-1 1 0,-5 13 6,1 16 76,1 1-1,2-1 1,1 1-1,2-1 1,5 39-1,-1-6 14,49 506-78,-26-427-1525,-2-48-2934,-2-29-981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4:55:07.166"/>
    </inkml:context>
    <inkml:brush xml:id="br0">
      <inkml:brushProperty name="width" value="0.05" units="cm"/>
      <inkml:brushProperty name="height" value="0.05" units="cm"/>
      <inkml:brushProperty name="color" value="#E71224"/>
    </inkml:brush>
  </inkml:definitions>
  <inkml:trace contextRef="#ctx0" brushRef="#br0">28 244 352,'1'0'393,"-1"0"0,1 0 0,0 0-1,0 0 1,0 1 0,-1-1-1,1 0 1,0 0 0,0 1 0,-1-1-1,1 0 1,0 1 0,-1-1 0,1 1-1,0-1 1,-1 1 0,1-1 0,0 1-1,0 0 1,9 7 6230,5 2-3707,-13-8-2868,0 0 1,1 0-1,-1 0 1,1 0-1,-1-1 1,1 0 0,0 1-1,4 0 1,-1 0 4,0 0 1,0 0 0,1-1 0,-1 0-1,1-1 1,-1 1 0,8-1 0,-10-1-35,-1 1 0,1-1 0,0 0 0,-1 0 0,1 0 0,-1 0 0,1-1 0,-1 1 0,0-1 0,1 0 0,-1 0 0,0 0 0,0-1 0,3-3 0,-1 2-32,-1-1 1,0 0-1,0 0 0,-1-1 1,1 1-1,-1-1 0,0 0 1,-1 1-1,0-1 1,0 0-1,0-1 0,0 1 1,0-11-1,-1 6-25,-1 0 0,0 1 0,-1-1 0,0 1 0,0-1 0,-1 1 0,-7-20 0,8 26 32,0 1-1,0-1 1,-1 1 0,1 0-1,-1-1 1,0 1-1,1 0 1,-1 0-1,-1 0 1,1 0-1,0 1 1,-1-1-1,0 1 1,1-1-1,-1 1 1,0 0-1,0 0 1,0 0-1,-1 1 1,1-1 0,0 1-1,-1-1 1,1 1-1,-1 0 1,1 0-1,-1 1 1,1-1-1,-1 1 1,1 0-1,-1 0 1,0 0-1,-4 1 1,1 1 26,0 0 0,1 0 0,-1 1 0,0 0 0,1 0 1,0 1-1,0 0 0,0 0 0,0 0 0,0 1 0,1-1 0,0 2 0,-8 9 0,7-7 7,1-1-1,0 1 0,0 1 1,1-1-1,0 1 0,0-1 1,1 1-1,0 0 0,1 0 1,-3 13-1,3 5-62,2 33 0,0-32 12,1-14 32,0 0-1,1 0 1,0 0 0,1-1-1,1 1 1,6 15 0,-9-24 2,6 14 48,1 0-1,1-1 1,0 0-1,1-1 1,1 0-1,1-1 1,0 0-1,27 26 1,-37-39-36,1-1 1,-1 0-1,1 0 1,0 0-1,-1 0 0,1 0 1,0 0-1,0-1 1,0 1-1,0-1 0,0 0 1,0 0-1,1 0 1,-1-1-1,0 1 1,0-1-1,1 1 0,-1-1 1,0 0-1,6-1 1,-5 0-15,1 0 1,-1-1-1,0 1 1,1-1-1,-1 0 1,0-1-1,0 1 0,0 0 1,0-1-1,-1 0 1,1 0-1,-1 0 1,0-1-1,4-4 1,0-1-45,-2 0-1,1 0 1,-1 0 0,0-1 0,4-16 0,16-57-137,-21 71 157,6-36-23,-2-1 1,-2 0-1,-2 0 0,-4-66 1,0 93 39,0 14 5,0 0 0,-1 0 0,0 1 0,0-1 0,-1 0 0,-4-12 1,-1 8-295,7 13 273,-1-1 0,1 1 0,-1 0 0,1-1-1,-1 1 1,1 0 0,-1-1 0,1 1 0,0 0-1,-1-1 1,1 1 0,0 0 0,0 0 0,-1-1 0,1 1-1,0 0 1,0 1 0,-1 4-18,1 1 0,0-1 0,0 0 0,0 1 0,1-1 0,0 0 0,1 7 0,4 21-7,-5 68 88,2 15 75,1-63-77,-1-14 25,1 0 0,2 0 0,12 42 1,-18-81-44,1 1 1,-1-1 0,1 0-1,0 1 1,-1-1 0,1 0-1,0 0 1,0 0 0,0 0-1,0 0 1,2 2 0,-3-3-21,1 0 0,-1 1 0,0-1 1,1 0-1,-1 0 0,0 0 0,1 1 0,-1-1 1,1 0-1,-1 0 0,0 0 0,1 0 0,-1 0 1,1 0-1,-1 0 0,0 0 0,1 0 0,-1 0 1,1 0-1,-1 0 0,0 0 0,1 0 0,-1 0 0,1-1 1,-1 1-1,0 0 0,1 0 0,-1 0 0,0-1 1,1 1-1,-1 0 0,0 0 0,1-1 0,-1 1 1,0 0-1,0 0 0,1-1 0,-1 1 0,0-1 1,0 1-1,0 0 0,1-1 0,-1 0 0,17-59 46,16-15-44,-4-1 1,24-97 0,-50 164 14,10-31 157,-12 38-173,0-1-1,0 1 1,0 0-1,0 0 0,0 0 1,1 0-1,-1 0 1,1 1-1,-1-1 1,1 0-1,0 1 0,0-1 1,3-2-1,-4 4-10,-1 0-1,0 0 0,1 0 1,-1 0-1,1-1 0,-1 1 1,0 0-1,1 0 1,-1 0-1,1 0 0,-1 0 1,1 0-1,-1 0 0,0 0 1,1 0-1,-1 1 0,1-1 1,-1 0-1,0 0 1,1 0-1,-1 0 0,1 0 1,-1 1-1,0-1 0,1 0 1,-1 0-1,0 1 0,1-1 1,-1 0-1,0 1 0,1-1 1,8 17-90,-5-9 81,-1 0 18,0 0 0,-1 0 0,0 0 0,-1 0-1,1 0 1,-2 0 0,1 10 0,1 8 24,2 9-67,1-1 0,3 1 0,0-1 1,2-1-1,2 1 0,29 58 0,-33-79-434,0-1-1,1 0 1,10 12-1,-15-20-298,0 0 0,0 0 0,0 0 0,1-1-1,9 6 1,-12-8 227,0 0-1,0 0 1,1-1 0,-1 1-1,0-1 1,0 0 0,1 1-1,-1-1 1,3-1-1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2:32:42.327"/>
    </inkml:context>
    <inkml:brush xml:id="br0">
      <inkml:brushProperty name="width" value="0.05" units="cm"/>
      <inkml:brushProperty name="height" value="0.05" units="cm"/>
      <inkml:brushProperty name="color" value="#E71224"/>
    </inkml:brush>
  </inkml:definitions>
  <inkml:trace contextRef="#ctx0" brushRef="#br0">276 454 352,'0'-13'106,"1"9"203,-1 0 1,0 0 0,0 0 0,0 0-1,0 0 1,-1 0 0,1 0 0,-1 0-1,0 1 1,-2-6 0,-18-20 5210,12 8-1530,0 0-899,9 20-3022,-1 0 0,1 1-1,-1-1 1,0 0 0,1 1 0,-1-1 0,0 1-1,1-1 1,-1 1 0,0-1 0,1 1 0,-1-1-1,0 1 1,0 0 0,0 0 0,0-1 0,1 1-1,-1 0 1,0 0 0,0 0 0,-1 0 0,0 0-22,0 0 1,1 1 0,-1-1-1,0 1 1,1-1-1,-1 1 1,1 0 0,-1 0-1,1 0 1,-3 1-1,-6 4-4,-8 2-6,13-6-28,0 0 0,1 1 0,-1-1 0,1 1 0,0 0 0,-1 0 1,1 0-1,0 1 0,-4 4 0,-8 8 6,-39 44 79,49-54-77,1 1 0,0 0 0,1 0 0,0 0 0,0 1 0,0 0 0,-4 13 0,6-6 5,0-1-1,1 1 0,0 0 1,2 17-1,-1-3 6,1-18-14,-1 0 1,1-1-1,1 1 0,0-1 1,1 0-1,0 1 1,7 17-1,-7-22 11,0 0 0,1 0 0,-1-1 0,1 1 0,0-1 0,0 0 0,1 0 0,-1 0 0,1 0 0,0-1 0,1 0 0,-1 0 0,9 4 0,-8-6-5,-1 0 1,0-1-1,1 0 0,-1 0 1,1 0-1,-1 0 0,1-1 1,-1 0-1,1-1 1,8 0-1,8-1 24,-17 3-33,-1-1 1,1 0-1,0 0 1,-1 0-1,1 0 0,0-1 1,-1 0-1,1 0 1,0 0-1,-1-1 0,1 0 1,-1 1-1,0-2 1,0 1-1,0 0 0,0-1 1,0 0-1,7-6 1,1-2 31,-1-1 0,0-1 0,0 0 1,10-19-1,-17 25-27,0-1 1,-1 0-1,0 0 0,0 0 0,-1 0 0,0-1 1,-1 1-1,1 0 0,-2-1 0,1-9 1,-1-6 15,0 4-3,0 0 0,-4-22 0,3 35-24,-1 0-1,0-1 0,0 1 1,0 0-1,-1 0 1,0 1-1,-1-1 0,0 1 1,-5-9-1,-3 1 1,-1-1-1,0 2 1,-1 0-1,0 1 1,-1 0-1,0 1 1,-1 0 0,-18-8-1,21 13-44,1 1 1,-1 0-1,-22-5 1,29 9 18,-1 0-1,1 0 1,0 0 0,-1 1 0,1 0 0,0 0-1,0 1 1,-1 0 0,-10 2 0,14-2 12,0 1-1,0-1 1,0 1 0,1-1 0,-1 1 0,0 0 0,1 0 0,-1 0-1,-2 3 1,5-5 10,0 0-2,-1 1-1,1-1 0,0 1 1,-1-1-1,1 1 0,-1-1 1,1 1-1,0-1 0,-1 1 1,1-1-1,0 1 0,0-1 1,0 1-1,-1 0 0,1-1 1,0 1-1,0-1 0,0 1 1,0 0-1,0-1 0,0 1 1,0-1-1,0 1 0,0 0 1,0 0-1,0 10-16,-1-6 16,0 1 0,1 0 0,-1 0 0,1-1 0,1 1-1,-1 0 1,1-1 0,0 1 0,0 0 0,3 6 0,0-6 13,0 0 0,0-1 0,0 0 0,0 0 0,1 0 0,0 0 0,0-1 0,0 1 0,6 2 0,8 6 25,27 12 0,-44-24-34,10 5 6,0 0 0,23 7 0,25-3 46,-42-4-34,-12-4-9,1 0-1,-1-1 0,1 1 0,-1-1 1,10 0-1,-5-2 14,0 0 1,20-5-1,1-1 19,3 2-3,-21 4-17,0-1 0,0-1 0,0 0 0,0-1-1,0 0 1,18-10 0,-10 3 8,4-1 9,-1-2 0,38-26 0,-57 35-27,1-1 0,-1 1 0,0-1 0,0 0 0,-1-1 0,0 1 0,0-1 0,-1 0 0,1-1 0,-2 1 0,1-1 0,-1 1 0,3-12 0,5-47 63,-3 30-48,-3 16-26,-1 1 1,-1-1-1,1-25 0,-4 42-7,0-1 1,0 1-1,0 0 1,-1-1-1,1 1 1,-1 0-1,0 0 1,0-1-1,0 1 1,0 0-1,-1 0 1,1 0-1,-1 0 1,-2-2-1,-5-11-39,4 4 6,4 11 31,1-1 0,-1 1 0,1-1 0,-1 1 0,1 0 0,-1-1 1,0 1-1,0 0 0,0 0 0,-2-2 0,3 2 4,-1 1 1,0 0-1,0-1 0,0 1 1,0 0-1,0 0 0,0 0 1,0 0-1,1 0 0,-1 0 1,0 0-1,0 0 0,0 0 1,0 0-1,0 0 0,0 1 1,0-1-1,1 0 0,-1 1 1,0-1-1,0 0 0,0 1 1,0 0-1,-7 5-13,0-1-1,1 1 1,0 0 0,0 1-1,1 0 1,0 0 0,-10 15-1,-1 0-5,2 0-1,1 1 1,1 0-1,-14 33 1,4 0 85,2 0 0,-21 99 1,32-65 92,-9 6-1,13-31-24,6 87-1,1-71-62,-1 70 8,0-151-75,-1 8 10,1 0 1,1 1 0,0-1-1,3 14 1,15 13 64,-11-17-2,-6-14-55,-1-1-1,0 1 1,1-1-1,0 0 1,0 0-1,0 0 1,4 5-1,-4-7-3,0 1-1,0-1 1,0 0 0,0 0 0,1 0-1,-1 0 1,0 0 0,0-1-1,1 1 1,-1-1 0,0 1-1,1-1 1,-1 0 0,0 0 0,4 0-1,5 0 64,1-1-1,-1 0 1,20-4-1,-26 4-65,-1 0-1,1-1 1,-1 0-1,1 0 1,-1 0-1,0 0 1,0-1-1,0 1 1,0-1 0,5-5-1,-4 2 7,0 0 0,0-1 0,6-11 0,-2 5 6,-6 8-16,1 0 1,-1 0 0,0 0-1,0-1 1,-1 1 0,0 0-1,0-1 1,0 0 0,0 0 0,-1 1-1,0-1 1,0 0 0,-1 0-1,1 0 1,-2-7 0,3-36 3,-1 31-22,0 1 0,-1-1 0,-1 0 1,0 1-1,-6-22 0,5 35 5,0 0-1,0 0 1,0 0 0,-1 1-1,1-1 1,-1 0-1,0 1 1,0 0 0,-5-4-1,-11-14-18,9 10 15,-1 0 0,0 0 0,0 1 0,-18-12 0,8 9-9,9 6-8,0-1 0,0 0-1,-16-16 1,25 21 11,-1-1-1,0 2 1,1-1-1,-1 0 1,0 1 0,0-1-1,-9-2 1,-8-5-34,20 9 47,-1 1-1,1-1 1,-1 0 0,1 0 0,0 0 0,-1 0-1,1 0 1,0 0 0,0 0 0,-1 0 0,1-1-1,0 1 1,0 0 0,-1-2 0,2 3 2,0-1 1,0 1 0,0 0-1,0 0 1,0-1 0,0 1-1,0 0 1,0 0-1,0 0 1,0-1 0,1 1-1,-1 0 1,0 0 0,0-1-1,0 1 1,0 0 0,0 0-1,0 0 1,0-1-1,1 1 1,-1 0 0,0 0-1,0 0 1,0-1 0,0 1-1,1 0 1,-1 0 0,0 0-1,0 0 1,0 0-1,1 0 1,-1-1 0,16-1-4,135 2-253,-138-1-17,0 0-1,0-1 1,0 0-1,24-8 1,-5 1-873,-22 7 399,1 1 1,0 0 0,17 0-1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4:55:07.541"/>
    </inkml:context>
    <inkml:brush xml:id="br0">
      <inkml:brushProperty name="width" value="0.05" units="cm"/>
      <inkml:brushProperty name="height" value="0.05" units="cm"/>
      <inkml:brushProperty name="color" value="#E71224"/>
    </inkml:brush>
  </inkml:definitions>
  <inkml:trace contextRef="#ctx0" brushRef="#br0">359 379 352,'9'-18'796,"-4"10"732,-1 0 1,0 0-1,-1 0 0,0-1 1,0 1-1,-1-1 0,0 0 1,0 0-1,0-17 1,-1 10 358,-1 8-1628,1-1-1,-2 1 0,1 0 1,-1-1-1,-3-11 0,0 9-332,0 1 0,-1 0 0,0-1 0,-1 1-1,0 1 1,0-1 0,-1 1 0,0 1 0,-17-17-1,16 18 71,0 0 0,-1 1 0,0-1 0,0 2-1,-1-1 1,0 1 0,0 1 0,0 0-1,0 0 1,0 1 0,-1 0 0,0 1 0,1 0-1,-1 1 1,0 0 0,0 1 0,0 0 0,-18 2-1,25-1 9,-1 0-1,1 0 0,0 0 0,0 1 1,0-1-1,0 1 0,1 0 0,-1 0 1,0 1-1,1-1 0,-1 1 0,1-1 1,0 1-1,0 0 0,0 0 0,0 1 1,1-1-1,-1 1 0,1-1 0,-4 8 1,0 4 72,1 0 0,0 0 0,1 0 0,-2 23 0,3-23 9,-1 12 60,2 1 0,0 0 0,6 51-1,-2-42-72,4 106 126,14-13-174,-5-45-91,23 125-413,-13-123-3081,-24-82 2375,-1-4 1043,0-1 0,0 0 0,0 1 1,0-1-1,0 0 0,0 1 0,0-1 0,0 0 1,0 1-1,0-1 0,0 0 0,0 1 1,1-1-1,-1 0 0,0 1 0,0-1 0,0 0 1,0 1-1,1-1 0,-1 0 0,0 1 1,0-1-1,1 0 0,-1 0 0,0 1 0,0-1 1,1 0-1,-1 0 0,0 0 0,1 1 1,-1-1-1,0 0 0,1 0 0,-1 0 0,0 0 1,1 0-1,-1 0 0,0 0 0,1 0 1,-1 0-1,0 0 0,1 0 0,-1 0 0,1 0 1,-1 0-1,0 0 0,1 0 0,-1 0 1,0 0-1,1 0 0,-1-1 0,0 1 0,1 0 1,-1 0-1,1-1 0,12-10-3978</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4:55:07.946"/>
    </inkml:context>
    <inkml:brush xml:id="br0">
      <inkml:brushProperty name="width" value="0.05" units="cm"/>
      <inkml:brushProperty name="height" value="0.05" units="cm"/>
      <inkml:brushProperty name="color" value="#E71224"/>
    </inkml:brush>
  </inkml:definitions>
  <inkml:trace contextRef="#ctx0" brushRef="#br0">1 185 352,'2'-2'9609,"0"0"-8975,0 1-1,0 0 1,-1 0-1,1 0 1,0 0-1,1 0 0,-1 0 1,0 1-1,0-1 1,0 1-1,0-1 1,1 1-1,1 0 0,36 0 129,-24 0-713,29-1 223,65-9 0,-84 5-298,0-1-1,-1-2 0,40-16 1,-37 13-28,-20 7 54,-1 1 0,1-2-1,-1 1 1,0-1-1,10-8 1,7-5 61,-22 17-58,0 0 1,0 0-1,-1-1 1,1 1-1,0 0 0,-1-1 1,1 1-1,0 0 1,-1-1-1,0 0 0,1 1 1,-1-1-1,0 0 1,0 0-1,0 0 0,0 0 1,0 0-1,-1 0 1,1 0-1,-1 0 0,1-3 1,6-10 276,-8 15-145,-2 4 5,-12 22 63,12-21-198,0 1 0,1-1 1,-1 1-1,2 0 0,-1 0 0,0 0 1,1 0-1,0 8 0,-8 28 76,1-9-82,1 1 1,2 0 0,1-1-1,2 1 1,2 47-1,0-70-82,6 45-1137,-6-52 432,1 0 0,0 1 1,1-1-1,-1 0 1,1 1-1,-1-1 1,1 0-1,1 0 0,2 4 1,10-5-7904</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4:55:08.275"/>
    </inkml:context>
    <inkml:brush xml:id="br0">
      <inkml:brushProperty name="width" value="0.05" units="cm"/>
      <inkml:brushProperty name="height" value="0.05" units="cm"/>
      <inkml:brushProperty name="color" value="#E71224"/>
    </inkml:brush>
  </inkml:definitions>
  <inkml:trace contextRef="#ctx0" brushRef="#br0">0 172 352,'23'2'12485,"6"7"-8214,-18-5-4360,9 6-97,-18-8 184,0-1 0,1 1 0,-1-1 0,0 0-1,1 0 1,0 0 0,3 2 0,3-2 85,0 0 1,0 0 0,-1 0-1,1-1 1,13-2-1,-17 2-9,0-1-1,0 0 0,-1 0 0,1-1 0,-1 1 0,1-1 0,-1 0 0,0 0 0,0 0 1,0-1-1,0 1 0,5-5 0,-7 4-53,0 1 0,0 0 1,-1 0-1,1-1 0,-1 1 0,0-1 1,0 1-1,0-1 0,0 0 0,0 1 1,0-1-1,-1 0 0,0 0 0,1 0 1,-1 1-1,0-1 0,0 0 0,0 0 1,-1 0-1,1 1 0,-1-1 0,0-3 1,-3-7-20,0 0 0,-1 1 0,-9-16 0,12 24-12,-1 0 1,1 0 0,-1 0 0,0 1-1,-1-1 1,1 1 0,0 0 0,-1 0-1,0 0 1,0 1 0,0-1 0,0 1-1,0 0 1,0 0 0,-1 0 0,1 1-1,0 0 1,-9-2 0,10 2-2,0 1 1,0 0-1,0-1 0,0 1 1,1 0-1,-1 0 1,0 1-1,0-1 0,0 1 1,0-1-1,0 1 0,0 0 1,0 0-1,1 0 1,-1 0-1,0 1 0,1-1 1,-1 1-1,1 0 0,0-1 1,-1 1-1,1 0 1,0 1-1,0-1 0,0 0 1,0 0-1,1 1 0,-1-1 1,1 1-1,-3 4 1,2 0-379,0 0 1,0 0-1,0 0 1,1 0 0,0 0-1,1 1 1,-1-1 0,1 0-1,1 0 1,0 0 0,0 1-1,0-1 1,0 0 0,5 10-1,8 34-4617</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4:55:08.648"/>
    </inkml:context>
    <inkml:brush xml:id="br0">
      <inkml:brushProperty name="width" value="0.05" units="cm"/>
      <inkml:brushProperty name="height" value="0.05" units="cm"/>
      <inkml:brushProperty name="color" value="#E71224"/>
    </inkml:brush>
  </inkml:definitions>
  <inkml:trace contextRef="#ctx0" brushRef="#br0">65 1 352,'0'4'9086,"1"2"-7047,-1-3-1325,1 0 1,-1 0 0,0 0 0,0 0 0,-1 0 0,1 0 0,-1 0-1,-1 4 1,0 3-645,-1 1-1,1-1 1,1 1-1,0 0 0,0 14 1,-1 26 52,-35 516 535,30-461-749,1-17-1893,8-71-1474,9-6-1879</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4:55:09.051"/>
    </inkml:context>
    <inkml:brush xml:id="br0">
      <inkml:brushProperty name="width" value="0.05" units="cm"/>
      <inkml:brushProperty name="height" value="0.05" units="cm"/>
      <inkml:brushProperty name="color" value="#E71224"/>
    </inkml:brush>
  </inkml:definitions>
  <inkml:trace contextRef="#ctx0" brushRef="#br0">0 404 352,'8'-17'601,"23"-42"6544,-21 34-1278,-10 23-5771,1 1 0,-1-1 0,0 1 0,1-1 0,-1 1 0,1-1 1,0 1-1,-1-1 0,1 1 0,0 0 0,0-1 0,0 1 0,0 0 0,0 0 0,0 0 1,0 0-1,0 0 0,2-1 0,-2 1-101,0 1 1,0 0-1,0 0 0,0 0 0,-1 0 1,1 0-1,0 0 0,0 0 1,0 0-1,0 0 0,0 0 1,0 0-1,0 0 0,0 1 1,0-1-1,0 1 0,0-1 1,-1 0-1,1 1 0,0-1 0,0 1 1,-1 0-1,2 0 0,20 21 85,-14-13 156,-4-5-109,-2-1-8,1 1-1,0-1 0,1 0 0,-1 0 0,0 0 1,1-1-1,0 1 0,-1-1 0,1 0 0,0 0 0,0 0 1,1-1-1,-1 1 0,7 1 0,0 1 168,-10-3-231,0-1 0,1 1-1,-1 0 1,1-1 0,-1 1-1,1-1 1,-1 1 0,1-1 0,0 0-1,-1 0 1,1 1 0,0-1-1,-1 0 1,1-1 0,-1 1-1,1 0 1,2-1 0,4-1 86,-1-1 0,1 0 0,-1 0 0,0-1 1,0 0-1,0 0 0,-1 0 0,11-10 0,-12 5-84,-1 1 0,0-1-1,-1 0 1,0 0 0,0 0 0,-1-1-1,3-18 1,-4 19-62,1-2-38,-2-1 0,1 1 1,-1-1-1,-1 1 0,0 0 0,-1-1 1,0 1-1,-1 0 0,0 0 1,0 0-1,-7-12 0,7 17 14,1 1 0,-2-1 1,1 1-1,-1 0 0,1 0 0,-1 1 0,-1-1 0,1 1 0,-1 0 0,-5-5 1,6 7 9,0 0 1,0 0 0,0 0 0,-1 0 0,1 1 0,0 0-1,-1 0 1,1 0 0,0 0 0,-1 0 0,1 1-1,-1 0 1,1 0 0,-1 0 0,-6 2 0,4-1 1,0 1-1,1-1 1,-1 1 0,1 1 0,-1-1 0,1 1 0,0 1 0,0-1 0,0 1 0,0 0-1,0 0 1,1 0 0,-6 7 0,5-3-2,-1 0 1,1 0-1,0 1 1,0 0-1,1 0 0,1 1 1,-8 19-1,5-4 12,2 0 0,0 0 0,1 1 0,2-1 0,1 1 0,2 38 0,2-17 46,2-1 0,13 58 0,-15-96-25,0 1 0,0-1 0,1 0 0,0 0 0,1 0 0,0-1-1,0 1 1,0-1 0,9 8 0,-4-3 18,-7-9-21,-2 0 5,1-1 1,0 1-1,0-1 0,0 1 0,0-1 0,0 0 1,0 0-1,1 0 0,-1 0 0,1-1 1,-1 1-1,1 0 0,0-1 0,-1 0 0,1 0 1,0 0-1,0 0 0,0 0 0,0 0 0,0-1 1,0 0-1,0 1 0,0-1 0,3-1 1,0 2 15,-1-1 0,1 0 0,-1-1 0,0 1 0,1-1 0,-1 0 0,0-1 0,0 1 0,1-1 0,-1 0 0,-1 0 0,1-1 0,0 1 0,0-1 0,6-6 0,14-11-7,-1-1 1,-1-1-1,33-40 1,-30 25-1241,52-57 1,-60 79-2545,5 2-1953</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4:55:09.440"/>
    </inkml:context>
    <inkml:brush xml:id="br0">
      <inkml:brushProperty name="width" value="0.05" units="cm"/>
      <inkml:brushProperty name="height" value="0.05" units="cm"/>
      <inkml:brushProperty name="color" value="#E71224"/>
    </inkml:brush>
  </inkml:definitions>
  <inkml:trace contextRef="#ctx0" brushRef="#br0">11 64 352,'0'-52'7773,"0"51"-7666,0 1 0,0 0 0,1 0 0,-1-1 0,0 1 0,0 0 0,0 0 0,0-1 0,0 1 0,0 0 0,0-1 0,0 1 0,0 0 0,0 0 0,0-1 0,0 1 0,0 0 1,0 0-1,0-1 0,0 1 0,0 0 0,0-1 0,-1 1 0,1 0 0,0 0 0,0-1 0,0 1 0,0 0 0,0 0 0,-1 0 0,1-1 0,0 1 0,0 0 0,0 0 0,-1 0 0,1 0 0,0-1 0,0 1 0,-1 0 0,1 0 0,0 0 0,0 0 0,-1 0 0,1 0 0,0 0 0,0 0 0,-1 0 0,1 0 0,0 0 0,-1 0 0,1 0 0,-5-1 1001,7 2-1139,-1 1 1,0 0-1,0 0 1,0 0-1,0 0 0,0 0 1,0 0-1,0 0 1,-1 0-1,1 0 0,-1 0 1,1 0-1,-1 3 1,0 36-11,1 5 115,34 234 577,-33-256-1584,-1 47 0,-2-34-1834,1-9-1408</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4:55:10.022"/>
    </inkml:context>
    <inkml:brush xml:id="br0">
      <inkml:brushProperty name="width" value="0.05" units="cm"/>
      <inkml:brushProperty name="height" value="0.05" units="cm"/>
      <inkml:brushProperty name="color" value="#E71224"/>
    </inkml:brush>
  </inkml:definitions>
  <inkml:trace contextRef="#ctx0" brushRef="#br0">0 26 352,'1'-1'483,"-1"1"-1,1-1 0,0 0 0,-1 1 1,1-1-1,0 0 0,0 1 1,-1-1-1,1 1 0,0-1 0,0 1 1,0 0-1,0-1 0,0 1 1,0 0-1,-1 0 0,1-1 0,1 1 1,-1 0-269,-1 0 0,1 1 0,-1-1 0,1 0 1,-1 0-1,1 1 0,-1-1 0,0 0 0,1 1 1,-1-1-1,0 0 0,1 1 0,-1-1 0,0 1 0,1-1 1,-1 1-1,0-1 0,0 0 0,1 1 0,-1-1 1,0 1-1,0-1 0,0 1 0,0 0 0,2 6 552,-2 0 0,1 0 0,-1 15 0,-1-12-1233,14 118 200,-13 195 1805,-5-339-933,4 15-576,0-1 0,0 1 0,0-1 0,0 1 0,1-1 0,-1 0 0,1 1 0,-1-1 0,1 0 0,0 0 0,0 1 0,-1-3 0,1-39 106,4-91 24,-2 117-133,1 0 1,0 1 0,2-1-1,-1 1 1,2 0 0,9-18-1,0 6-63,2 1 0,27-33-1,-40 55 37,2 0-1,-1 0 1,0 0-1,1 1 1,0 0 0,0 0-1,9-5 1,8-4-25,-22 11 13,1 1 1,0 0-1,0 0 1,0 0-1,0 0 1,-1 0-1,1 0 1,1 0-1,-1 0 1,0 1-1,0-1 1,0 1-1,0 0 1,0-1-1,0 1 1,1 0-1,-1 0 1,0 1-1,0-1 1,0 0-1,4 2 1,-3-1-26,-1 1 1,1 0-1,-1 0 1,1 0-1,-1 0 1,0 0-1,0 1 1,0-1-1,0 0 0,0 1 1,0 0-1,-1-1 1,3 6-1,2 6-35,0 0 0,-1 0 0,0 1-1,-1 0 1,3 27 0,-1 76 171,-7-101-167,-5 34 0,3-34 20,0 30 1,2-29-45,-1 0 1,0 0-1,-1-1 1,-1 1-1,-8 21 0,9-26-491,1 1-795,2-14 1336,-1 0-1,1 0 1,0 0 0,0 1-1,0-1 1,0 0 0,0 0-1,0 0 1,-1 0 0,1 0-1,0 0 1,0 0 0,0 1-1,0-1 1,0 0 0,-1 0-1,1 0 1,0 0 0,0 0-1,0 0 1,-1 0 0,1 0-1,0 0 1,0 0 0,0 0-1,0 0 1,-1 0 0,1 0-1,0 0 1,0 0 0,0 0-1,-1 0 1,1 0 0,0 0-1,0 0 1,0 0 0,0-1-1,-1 1 1,1 0 0,0 0-1,0 0 1,0 0 0,0 0-1,0 0 1,0 0 0,-1-1-1,1 1 1,0 0 0,0 0-1,0 0 1,0 0 0,0-1-1,-2-10-3468,2-2-908</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4:55:10.380"/>
    </inkml:context>
    <inkml:brush xml:id="br0">
      <inkml:brushProperty name="width" value="0.05" units="cm"/>
      <inkml:brushProperty name="height" value="0.05" units="cm"/>
      <inkml:brushProperty name="color" value="#E71224"/>
    </inkml:brush>
  </inkml:definitions>
  <inkml:trace contextRef="#ctx0" brushRef="#br0">112 98 352,'-2'0'824,"-1"1"0,1 0 0,-1 0 0,1 0 0,-1 0 0,1 0 0,0 0 0,-1 1 0,1-1 0,0 1 0,0 0-1,0 0 1,0-1 0,0 1 0,1 0 0,-1 1 0,1-1 0,-3 3 0,-3 5 508,6-10-1328,1 1-1,0-1 1,-1 0 0,1 1-1,0-1 1,0 1-1,0-1 1,0 0 0,-1 1-1,1-1 1,0 1 0,0-1-1,0 1 1,0-1 0,0 1-1,0-1 1,0 0-1,0 1 1,0-1 0,0 1-1,0-1 1,1 1 0,-1-1-1,0 0 1,0 1 0,0-1-1,0 1 1,1-1-1,-1 0 1,0 1 0,0-1-1,1 1 1,-1-1 0,0 0-1,1 0 1,-1 1-1,0-1 1,1 0 0,-1 0-1,1 1 1,17 7 365,-17-8-337,0-1 0,-1 1 0,1 0 0,0-1 1,0 1-1,0-1 0,-1 1 0,1-1 0,0 1 0,0-1 1,-1 0-1,1 1 0,-1-1 0,1 0 0,0 0 0,-1 1 0,1-1 1,-1 0-1,1-1 0,0-1 62,1 0-56,0 0 0,-1-1 1,1 1-1,-1-1 1,0 0-1,0 1 1,0-1-1,-1 0 0,1 0 1,-1 1-1,0-1 1,0 0-1,-1-4 0,0-2 51,-1 0-1,0-1 1,-6-15-1,8 24-97,-1 1-1,0-1 1,0 1-1,0-1 1,0 1-1,0-1 1,0 1-1,0 0 1,-1 0-1,1 0 1,0-1-1,-1 1 1,1 0-1,-1 1 1,1-1-1,-1 0 1,1 0 0,-1 1-1,1-1 1,-1 1-1,0-1 1,-2 0-1,-14-5-71,18 6 70,-1-1 0,0 1 0,0-1 1,0 1-1,0 0 0,0-1 0,0 1 0,0 0 0,0 0 0,0 0 0,0-1 0,0 1 0,0 0 1,0 0-1,0 1 0,0-1 0,0 0 0,0 0 0,1 0 0,-1 1 0,0-1 0,0 0 0,0 1 0,0-1 1,0 1-1,0-1 0,0 1 0,1-1 0,-1 1 0,0 0 0,1-1 0,-1 1 0,0 0 0,1 0 1,-1 0-1,1-1 0,-2 3 0,-4 3-141,6-5 74,-1 0-1,0 0 0,0 0 0,1 0 0,-1 0 1,1 0-1,-1 0 0,1 0 0,-1 0 1,1 1-1,0-1 0,-1 0 0,1 0 0,0 1 1,0-1-1,0 0 0,0 0 0,0 0 1,0 1-1,0-1 0,1 2 0,11 29-2792,-5-13 845,8 20-2373,9 0 363</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4:55:11.033"/>
    </inkml:context>
    <inkml:brush xml:id="br0">
      <inkml:brushProperty name="width" value="0.05" units="cm"/>
      <inkml:brushProperty name="height" value="0.05" units="cm"/>
      <inkml:brushProperty name="color" value="#E71224"/>
    </inkml:brush>
  </inkml:definitions>
  <inkml:trace contextRef="#ctx0" brushRef="#br0">376 211 352,'0'-4'276,"0"0"0,-1 1 0,1-1 0,-1 0 0,0 1-1,0-1 1,0 1 0,-2-6 0,-1 3 1098,1 0 0,-1 0 0,-1 1 0,1-1 0,-9-7 0,-11-14 2420,14 14-2274,-1-1-554,-24-25 1,31 35-997,-1 1 1,1-1-1,-1 1 1,0 0-1,0 0 1,0 0-1,0 1 1,0 0-1,0 0 1,-10-3-1,9 4 13,1 0 0,-1 1 1,0-1-1,0 1 0,1 0 0,-1 0 1,0 1-1,0-1 0,1 2 0,-1-1 0,1 0 1,-1 1-1,1 0 0,0 0 0,-1 1 0,1-1 1,-7 6-1,7-3 10,-1 0-1,1 0 1,-1 1-1,2 0 1,-1 0 0,1 0-1,0 0 1,0 1-1,0 0 1,1 0 0,0 0-1,0 0 1,-1 10-1,-2 2-12,0 0-1,2 1 1,1 0-1,0 0 0,1 0 1,2 29-1,6-7 39,3-1-1,1 0 1,2 0-1,2-1 1,1 0-1,23 40 1,-31-65-7,2-1 0,-1-1 0,1 1 0,1-2 0,18 19 0,-25-27-5,1 0 0,0 0 1,1-1-1,-1 1 0,1-1 1,0 0-1,-1 0 0,1-1 1,0 0-1,1 1 0,-1-2 1,0 1-1,1-1 0,-1 1 1,1-1-1,-1-1 0,1 1 1,-1-1-1,11-1 0,-9 0 31,1-1 0,-1 1 0,0-2 0,1 1 0,-1-1 0,-1 0-1,1 0 1,0-1 0,-1 0 0,1 0 0,7-8 0,-8 6-3,0 0 0,-1-1 1,1 0-1,-1-1 0,-1 1 0,1-1 0,-1 0 1,-1 0-1,5-13 0,6-27 276,7-50 0,-19 90-306,-2 4-3,1 0-1,-1-1 0,0 1 1,0 0-1,-1-1 0,1 1 1,-1 0-1,0 0 0,-2-6 1,-3-20-101,4 19-106,-2 12-129,3 1 318,0 0 0,0-1 1,0 1-1,1 0 0,-1 0 0,1 0 0,-1 0 1,1-1-1,0 1 0,-1 3 0,1 440-182,0-256-5420,0-162 611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4:55:11.376"/>
    </inkml:context>
    <inkml:brush xml:id="br0">
      <inkml:brushProperty name="width" value="0.05" units="cm"/>
      <inkml:brushProperty name="height" value="0.05" units="cm"/>
      <inkml:brushProperty name="color" value="#E71224"/>
    </inkml:brush>
  </inkml:definitions>
  <inkml:trace contextRef="#ctx0" brushRef="#br0">26 1 352,'-1'21'8886,"-2"0"-3827,-5 19-2243,4-24-3526,1 0 1,0 0-1,0 23 1,3-4-123,2 72-556,-1-91 1336,2-1 1,-1 0 0,2 0-1,9 27 1,-2-10-370,1 5-3391,-11-36 3501,1 1 0,-1 0 1,0-1-1,0 1 0,1-1 1,-1 1-1,0-1 1,1 1-1,0-1 0,-1 0 1,1 0-1,0 0 0,-1 0 1,1 0-1,4 1 0,9 0-1931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2:32:44.095"/>
    </inkml:context>
    <inkml:brush xml:id="br0">
      <inkml:brushProperty name="width" value="0.05" units="cm"/>
      <inkml:brushProperty name="height" value="0.05" units="cm"/>
      <inkml:brushProperty name="color" value="#E71224"/>
    </inkml:brush>
  </inkml:definitions>
  <inkml:trace contextRef="#ctx0" brushRef="#br0">155 56 352,'0'-42'4970,"0"29"6588,0 19-11426,-1 1 1,0-1-1,-1 1 1,0-1-1,0 0 1,0 0-1,-5 9 1,-2 6 8,-3 17 99,7-23-144,0-1 0,-8 15 1,-48 122 735,56-139-776,-1 0 1,2 0-1,-1 1 0,2 0 0,0 0 0,-3 21 0,6-29-39,-1 1 0,1-1 0,0 1 0,1-1 0,-1 1 0,1-1 0,0 1 0,0-1 0,1 1 0,0-1 0,0 0 0,0 0 0,0 0 0,1 0 0,0 0 0,0-1 0,0 1 0,4 4 0,8 7 71,-12-13-62,-1 1 1,1-1-1,0 0 0,0 0 1,1 0-1,-1 0 0,0-1 0,1 1 1,0-1-1,0 0 0,-1 0 0,1 0 1,0 0-1,1-1 0,-1 1 1,0-1-1,0 0 0,1-1 0,7 1 1,-6-1-14,0 0 1,0 0-1,0-1 1,0 0-1,0 0 1,0 0-1,0-1 1,-1 0-1,1 0 1,-1-1-1,1 1 1,-1-1-1,0 0 1,6-5 0,33-16 24,-26 15-8,0-1 0,18-13 0,-5-3 14,-1-1 0,-1-1 0,27-36 0,-45 48 1,-1 0-1,-1-1 1,0 0 0,12-33 0,-18 40 22,0 1 1,1 1-1,8-16 0,-3 9 6,-8 11-58,0 0 1,1-1 0,-2 1 0,1 0 0,0 0 0,-1 0-1,0-1 1,0 1 0,-1-5 0,1 1-25,-1 5-15,-3 6-16,-22 22-51,23-22 93,0 0 0,0 1-1,0-1 1,1 1 0,-1 0-1,1 0 1,0 0 0,0 0 0,1 0-1,-1 0 1,1 1 0,0-1-1,0 0 1,0 1 0,1-1-1,-1 1 1,1-1 0,1 9-1,-1-7 0,0 1 0,-1-1-1,0 0 1,0 0 0,0 1 0,-1-1-1,0 0 1,-4 10 0,-5 14-2,8-16 14,1 1 1,1 0-1,0-1 0,0 1 1,3 16-1,-1 21 45,-2-35-18,0-11-20,0-1-1,1 1 1,0-1 0,0 1 0,0 0-1,1-1 1,0 1 0,0-1-1,0 1 1,3 7 0,-1-8 8,0 0 0,0 0 0,1 0 0,-1 0 0,1-1 0,0 0 0,6 5 0,-8-7-19,0 0 0,0-1 0,0 1 0,0-1-1,0 0 1,1 0 0,-1 0 0,0 0 0,1 0-1,-1 0 1,1 0 0,-1-1 0,0 0 0,1 1-1,0-1 1,-1 0 0,1 0 0,-1 0 0,1 0-1,-1-1 1,1 1 0,2-2 0,45-19 76,-43 19-69,0 0-1,0-1 1,0 0-1,0-1 1,0 1-1,-1-1 1,1-1-1,-1 1 1,5-6-1,12-9 12,14-8 10,-13 10-18,37-35-1,-41 34-1,-2-2 0,0 0 0,-1-1 0,-1-1 0,16-28 0,-18 24-34,-3 5-43,13-34 1,-22 50 44,0 0 0,-1 0 1,0 0-1,0 0 1,0 0-1,0 0 1,-1 0-1,0 0 1,0 0-1,0 0 0,-1 0 1,-2-9-1,3 12 10,-1 0 0,0 0-1,0 0 1,1 0 0,-1 1-1,-1-1 1,1 0 0,0 1-1,0-1 1,-1 0 0,1 1-1,0 0 1,-1-1 0,0 1-1,1 0 1,-1 0 0,0 0-1,1 0 1,-1 0 0,0 0-1,0 0 1,0 1 0,-3-1-1,-13-7-26,5 0 23,12 6 4,-1 1 1,1 0 0,-1-1 0,1 1 0,-1 0 0,0 0-1,1 0 1,-1 0 0,0 1 0,0-1 0,0 0 0,1 1 0,-1-1-1,0 1 1,0 0 0,0 0 0,0-1 0,0 1 0,0 0 0,0 1-1,0-1 1,1 0 0,-1 0 0,0 1 0,-2 0 0,-3 4-38,1-1-1,0 1 1,0 0 0,0 1 0,-7 8 0,-3 3-68,13-13 98,-1 0 0,1 0 0,0 0 0,0 0 1,1 0-1,-1 1 0,1-1 0,0 1 0,0 0 0,1 0 1,-1 0-1,1 0 0,-1 6 0,2-2 2,-1 1 0,1-1 0,1 0 0,-1 0 1,2 1-1,3 15 0,16 36 10,-11 5-11,3-17-13,29 73 0,-36-105 42,0 0 1,0 1-1,-2 0 0,0 0 0,-2 0 0,1 0 1,-2 0-1,-1 0 0,0 1 0,-1-1 1,-6 27-1,6-38-6,-1-1 0,0 1 0,0 0 0,-1-1 1,0 1-1,0-1 0,-1 0 0,-5 7 0,-3 2 87,-24 23 0,29-31-64,6-5-32,-1 0 1,0-1 0,0 1 0,1-1 0,-1 1 0,0-1 0,0 0 0,0 0 0,-1 0 0,1 0 0,0 0-1,0 0 1,0-1 0,-1 1 0,1-1 0,0 1 0,-1-1 0,1 0 0,-1 0 0,1 0 0,0 0-1,-1 0 1,1-1 0,0 1 0,-1-1 0,1 1 0,0-1 0,0 0 0,-1 0 0,-1-1 0,-18-5-8,-19-2-43,33 8 30,1-1 0,-1 1 0,0-1 1,1-1-1,-1 1 0,1-2 0,0 1 0,0-1 1,0 0-1,0 0 0,1 0 0,0-1 1,0 0-1,-11-12 0,3 4-22,9 9 27,1 0-1,0-1 1,0 1-1,0-1 1,0 0-1,1 0 1,0 0-1,0 0 1,0 0 0,1-1-1,0 1 1,0-1-1,-1-7 1,-3-3-7,2 6 9,0-1-1,1 0 0,0 0 1,-1-14-1,3 22 5,1 1-1,0 0 1,0-1 0,0 1 0,0 0 0,0-1-1,1 1 1,-1 0 0,1-1 0,-1 1 0,1 0-1,0 0 1,0 0 0,0 0 0,0 0-1,0 0 1,1 0 0,-1 0 0,0 0 0,1 0-1,0 1 1,-1-1 0,1 1 0,0-1 0,0 1-1,0-1 1,3 0 0,0 0-19,1 0-1,0 1 1,-1 0 0,1 0-1,0 0 1,0 1 0,0 0 0,0 0-1,10 1 1,7 1-10,6-3 18,-14 0 42,1 1-1,-1 1 1,0 0 0,16 4-1,29 14 94,6-9-54,15 10-53,-16-10-1,-35 0 13,-24-8-13,0 1-1,0-1 1,0 0 0,0-1 0,1 0 0,-1 0-1,0 0 1,1 0 0,-1-1 0,1 0-1,-1-1 1,10-1 0,44-19 81,-35 15-62,-18 5-11,1-1 1,-1 0 0,0 0 0,1-1-1,-1 0 1,0-1 0,-1 1-1,8-6 1,7-3 33,31-22 93,-48 31-132,-1 0 0,1 0 0,-1 0 0,0-1 0,0 0 0,0 0 0,0 1 0,0-2 0,-1 1 0,0 0-1,2-6 1,6-45 73,-2 33-66,-6 18-16,-1-1 0,1 1-1,-1-1 1,0 1 0,0-7 0,-1 9-3,0 0 1,-1 0 0,1 0 0,-1 0-1,1 0 1,-1 0 0,0 0 0,0 0-1,0 0 1,0 0 0,-2-3 0,-3-3 3,-3-13 0,7 16-6,0 1 0,-1-1-1,1 1 1,-1 0 0,1 0-1,-1 0 1,-5-5 0,-5-5-24,7 7 0,0 0-1,0 1 1,-12-9-1,17 13 18,0 1 0,-1 0 0,1 0 0,-1 1-1,1-1 1,-1 0 0,0 0 0,1 1 0,-1-1 0,0 1-1,1-1 1,-1 1 0,0 0 0,1 0 0,-1 0-1,0 0 1,0 0 0,1 0 0,-1 0 0,0 1 0,0-1-1,1 0 1,-1 1 0,-1 0 0,-27 19-99,11-11 45,15-7 46,-1 0 1,0 0-1,1 1 0,-1-1 1,1 1-1,0 1 1,-7 5-1,6-3 11,-1-1 0,1 2 0,0-1 0,0 0 1,1 1-1,0 0 0,0 0 0,1 0 0,0 1 0,0-1 0,-2 12 0,2 1 33,0 0 0,2 0 0,1 25 0,0-31-11,-1-5 8,2 0 1,-1-1 0,1 1 0,1 0 0,-1 0-1,1 0 1,1-1 0,0 1 0,0-1 0,1 0-1,6 12 1,-7-16 1,0 0 0,0-1 0,0 1 0,1-1 0,-1 0 0,1 0 0,0 0 0,0 0 0,0-1-1,0 0 1,8 4 0,-7-4 6,0 1 1,0-1-1,0 1 0,0 0 0,-1 1 0,7 5 0,-5-3 1,-1-1-1,1 0 0,0 0 1,1 0-1,-1-1 0,1 0 0,0 0 1,0-1-1,0 1 0,1-2 1,12 4-1,0-2 15,0-2 0,1 0 0,24-2 0,-32 0-31,-3 0 3,-1 0-1,0-1 0,1 0 1,-1 0-1,0-1 1,16-5-1,-16 3-14,-1 0 0,1-1 0,-1 0 0,-1-1 0,1 1 0,-1-2 0,12-11 0,-11 9-7,51-54 4,-52 55-1,0 0 0,-1-1 0,0 0 0,0 0 0,7-18 0,17-63-55,-29 84 49,1 0 0,-1 0-1,0 0 1,0 0 0,0 0-1,-1 0 1,0 0-1,0 0 1,-1-1 0,0 1-1,0 0 1,0 0 0,-2-6-1,-10-15-42,11 25 38,1 0 1,-1-1 0,1 1 0,0-1 0,0 1 0,0-1 0,0 0-1,0 1 1,1-1 0,-1-4 0,1 7 8,0 0 0,0 0 0,0 0 0,0-1 0,0 1 0,0 0 0,0 0 0,0 0 0,0 0 0,0-1 0,0 1 0,0 0 0,0 0 0,0 0 0,0 0 0,0-1-1,0 1 1,0 0 0,0 0 0,0 0 0,0 0 0,0 0 0,0-1 0,0 1 0,0 0 0,-1 0 0,1 0 0,0 0 0,0 0 0,0 0 0,0-1 0,0 1 0,0 0 0,-1 0 0,1 0 0,0 0 0,0 0 0,0 0 0,0 0 0,0 0 0,-1 0 0,1 0 0,0 0 0,0 0 0,0 0 0,0 0 0,-1 0 0,1 0 0,0 0 0,0 0-1,0 0 1,0 0 0,-1 0 0,1 0 0,0 0 0,0 0 0,-27 0-308,33 5 111,15 20 97,-11-1 95,15-14 60,-19-5-34,1 0 1,0 1-1,-1-1 1,0 1-1,5 7 0,-5-7-4,-1 0-1,1 0 0,0-1 0,1 0 0,10 8 0,2-4-29,-14-7 3,0 0-1,-1 0 1,1 1-1,-1-1 0,1 1 1,-1 0-1,6 7 0,-7-8 9,0 1-1,-1 0 0,1 0 0,-1 0 1,0 0-1,0 0 0,0 1 0,0-1 0,0 0 1,1 7-1,-1 0 6,-1-1 1,0 1-1,-1 16 0,1-7 16,0-12 2,0 1 1,-1-1-1,0 1 1,-1-1-1,0 0 1,0 1-1,-4 12 1,-14 36 107,11-24-60,7-22-51,-1-1 0,-1 1 0,1-1 0,-1 0-1,-1 0 1,0 0 0,-6 9 0,7-13-2,-1 0 0,1 0 0,0 0 0,0 0 0,0 0 0,1 1 0,0 0 0,0-1 0,0 1 0,1 0 0,0 0 0,0 0 0,1 0 0,-1 0 0,1 0 0,1 9 0,-1 7 45,0-22-57,0 7 41,0-1 0,0 0 0,0 1 0,1-1 1,0 1-1,0-1 0,1 0 0,2 6 0,-3-10-28,0 0-1,1 0 1,-1 0 0,1 0-1,0 0 1,0-1-1,0 1 1,0 0 0,0-1-1,0 0 1,0 1-1,0-1 1,0 0 0,1 0-1,-1-1 1,0 1 0,1 0-1,-1-1 1,0 1-1,1-1 1,-1 0 0,1 0-1,-1 0 1,1 0-1,2 0 1,3 0 1,-1 0 0,0-1 0,1 1 0,12-4 0,15-16-81,1 10-619,18-14-555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4:55:11.707"/>
    </inkml:context>
    <inkml:brush xml:id="br0">
      <inkml:brushProperty name="width" value="0.05" units="cm"/>
      <inkml:brushProperty name="height" value="0.05" units="cm"/>
      <inkml:brushProperty name="color" value="#E71224"/>
    </inkml:brush>
  </inkml:definitions>
  <inkml:trace contextRef="#ctx0" brushRef="#br0">67 7 352,'0'0'92,"-1"-1"-1,1 1 1,-1-1 0,1 1-1,-1-1 1,0 1-1,1-1 1,-1 1-1,0-1 1,1 1 0,-1 0-1,0-1 1,1 1-1,-1 0 1,0 0-1,0 0 1,1 0 0,-1 0-1,0-1 1,0 1-1,1 0 1,-1 0-1,0 1 1,0-1 0,1 0-1,-1 0 1,-1 1-1,1-1 346,0 1 0,-1 0-1,1 0 1,0 1 0,0-1-1,0 0 1,0 0 0,0 0-1,0 1 1,0-1 0,1 0-1,-2 3 1,-2 7 1712,0-1 1,1 1-1,-1 11 1,3-20-2141,-8 68-163,3 0 0,5 121 0,2-97 216,-1-73-153,7 32-1,-4-33-1250,0 31 0,-3-25-1989,0 0-1089</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4:55:12.099"/>
    </inkml:context>
    <inkml:brush xml:id="br0">
      <inkml:brushProperty name="width" value="0.05" units="cm"/>
      <inkml:brushProperty name="height" value="0.05" units="cm"/>
      <inkml:brushProperty name="color" value="#E71224"/>
    </inkml:brush>
  </inkml:definitions>
  <inkml:trace contextRef="#ctx0" brushRef="#br0">1 156 352,'0'-13'0,"0"-13"14414,0 13-11659,13 0-3012,0 0 65,0-1 64,13 2 64,-13 12 96,13-13 64,0-1-32,-13 14-64,13-12-352,-13 12-257,13-13-2466,-12 13-2178</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4:55:12.471"/>
    </inkml:context>
    <inkml:brush xml:id="br0">
      <inkml:brushProperty name="width" value="0.05" units="cm"/>
      <inkml:brushProperty name="height" value="0.05" units="cm"/>
      <inkml:brushProperty name="color" value="#E71224"/>
    </inkml:brush>
  </inkml:definitions>
  <inkml:trace contextRef="#ctx0" brushRef="#br0">1 40 352,'0'-10'6803,"0"18"-1018,10-5-4007,-8-2-1890,3 1-118,-1 0 1,0-1-1,1 1 1,-1-1-1,1 0 1,-1-1-1,1 1 0,0-1 1,4 1-1,4-1 402,46-3 1312,-56 2-1312,1 1-1,-1-1 1,0 0-1,0 0 1,1 0-1,-1 0 1,0-1-1,0 1 1,0-1-1,0 0 1,-1 0-1,1 0 1,3-2-1,-6 3-150,1 0-1,-1 1 0,0-1 0,1 1 0,-1-1 0,1 0 0,-1 1 0,0-1 0,0 1 0,1-1 1,-1 0-1,0 0 0,0 1 0,0-1 0,0 0 0,0 1 0,0-1 0,0 0 0,0 1 0,0-1 1,0 0-1,0 0 0,0 1 0,0-1 0,-1 0 0,1 1 0,0-1 0,-1 0 0,1 1 0,0-1 0,-1 1 1,1-1-1,-1 1 0,1-1 0,-1 0 0,1 1 0,-1 0 0,1-1 0,-1 1 0,1-1 0,-1 1 1,0 0-1,1-1 0,-1 1 0,0 0 0,1 0 0,-1-1 0,0 1 0,1 0 0,-2 0 0,-3 0-28,-1 0 0,1 0-1,0 1 1,0 0-1,0 0 1,0 0-1,0 1 1,0-1 0,0 1-1,1 0 1,-1 1-1,0-1 1,1 1-1,0 0 1,0 0 0,0 0-1,0 1 1,-5 5-1,0-1-18,1 1 0,0 1 0,-12 18 0,18-24-4,-1 0 0,1 0 0,1 0-1,-1 0 1,0 1 0,1-1 0,0 1-1,0-1 1,0 1 0,1-1 0,-1 1-1,1 0 1,0-1 0,2 10 0,0 1-188,-1-8-357,0 1 0,1 0 0,0-1 0,0 0 0,0 1 0,1-1 0,0 0 0,5 8 0,15 10-3983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2:32:34.528"/>
    </inkml:context>
    <inkml:brush xml:id="br0">
      <inkml:brushProperty name="width" value="0.1" units="cm"/>
      <inkml:brushProperty name="height" value="0.1" units="cm"/>
      <inkml:brushProperty name="color" value="#AE198D"/>
      <inkml:brushProperty name="inkEffects" value="galaxy"/>
      <inkml:brushProperty name="anchorX" value="-14147.04492"/>
      <inkml:brushProperty name="anchorY" value="-1233.17847"/>
      <inkml:brushProperty name="scaleFactor" value="0.5"/>
    </inkml:brush>
  </inkml:definitions>
  <inkml:trace contextRef="#ctx0" brushRef="#br0">57 606 352,'0'0'0,"5"0"0,8 0 2654,5-6 1931,5 0-53,4 0-1953,3 1-1853,1-5 181,0 2-597,0 0 53,7-3-155,-1 0 33,6 3-55,5-4 12,4 2-81,5-5 22,1 3-198,8-4-21,2-3 70,-1 2 191,0-3 59,4-2-74,-1 3-38,-2 5 86,-2-2-33,-2 3 86,-1 4-171,-1-3-21,-2-4-75,6-4 85,1 3 6,-1-4 0,-1-2-33,-1 4 12,-1-2-6,-2 4 0,0-1 0,0 3 75,-1 4-22,0-2 11,0 2 38,0-2 63,1 1-127,-1 3-108,0 2-47,-5 3 149,-7 2-53,0 1 21,1-5-112,3-1 32,-4 1 21,3 2 65,2 0-17,-5 2-64,3 1 22,1 0 64,-3 1 16,2 1-1,-5-1-106,2 0 32,-3 0-90,1 1 20,-2-1 65,2 6 53,-2 0-48,-3 1-53,2-2-22,-2-1 150,-2-2-49,-3 0 22,4 4-74,-2 0 95,-1 0-32,-2-1 12,5-2-39,-2 5 12,-1-1-44,-1 0 86,-2-2-101,-2 4 32,-1 0-86,5-2 96,0-1 6,0 4 74,-1-2-53,-1 5-53,-2-2 16,0-1 63,-7 3-57,-1-2-55,0 4 17,0-3 138,-3-2-5,0 4-64,1-3-48,-3-3 11,1 4-11,2-2 75,-4 4-22,2 4 11,-4-1-37,2-4 10,-4 2-42,3-2 10,-3 2 33,2-2 63,-3-4-53,4 4-53,-4-2-59,4 4 10,-4-3 65,4 3 53,3-2-48,-3-2-53,2 2-22,-3-2 150,-4 4-11,2-3 11,-3-2-107,3-3-43,-2 3 80,4-1 118,-3-2 43,-2 4-76,2-2-42,-2 0 86,-3 3-107,4-2 31,-2-2-84,-2-2 20,-3 4-84,-1-2-55,4 6 161,0-3 171,-2-1-5,-1 2-129,-2-1-63,0 4 84,-3-3-36,1 4-65,-1 4 22,-1-4 63,1 4 17,0 2 0,0 2-32,-1-3 85,1 1-101,-6-4-43,0 1 10,-1 2 140,2 2-44,-5 3-52,1 2-54,2-5 85,-4 1-106,1 0 32,-5-5-11,3 2 74,-4-5 17,2 2 0,-3-4-70,-2 3 22,2-4-48,-3-3 85,-2 3-64,4-3 21,-3 5-42,-1-3 10,-3-3 32,-1 4 65,4-2-17,-2-3 11,0 4-74,-1-2 20,-2-1-47,-2-3 85,0 3-27,-1-1 12,0-1-1,-6 4 74,-1-1-95,0-2 32,-5-3-86,2-1 97,1-2-33,-3-1 86,1-1-97,-4 0-42,-4 0 11,-3-1 139,-4 1-44,-2 0 22,-2 0-149,-1-1 42,-6 1-21,-6 0 75,-7 0-21,2 0 10,-4 0-75,4 0 96,-2 0-31,3 0 10,-1 0-75,4 0 22,-3 0-49,3-5 87,-3 4 9,3 1 1,-3 1-70,-3-5 22,3-1-11,-3 0 75,4 1-22,-3 1 11,-2 1-75,4 1 22,-4-6 27,5 1 63,-2 0-53,3 1-53,-2 2-22,-4 1 75,4 1-64,-2-6 21,2 0-42,5 1 85,-2 1 85,2 2 129,-3 0-177,3-4-159,2 1-70,2-6 149,4 1 54,1 2-11,2-5-22,0-3 12,1-4-44,1-4 86,-1-2-26,6 3 10,0 0-37,6 0 10,5-2-42,4-2 85,11 0-64,2-2 21,8 0-42,6 0 10,10 0-5,5-1 0,0 27 0,-1 0 0,0-1 0,0 1 0,0 0 0,4-5 0,18-21 0,12-1 0,8 1 0,14 0-710,5 6-470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2:32:37.458"/>
    </inkml:context>
    <inkml:brush xml:id="br0">
      <inkml:brushProperty name="width" value="0.1" units="cm"/>
      <inkml:brushProperty name="height" value="0.1" units="cm"/>
      <inkml:brushProperty name="color" value="#AE198D"/>
      <inkml:brushProperty name="inkEffects" value="galaxy"/>
      <inkml:brushProperty name="anchorX" value="-15236.03125"/>
      <inkml:brushProperty name="anchorY" value="-2188.39697"/>
      <inkml:brushProperty name="scaleFactor" value="0.5"/>
    </inkml:brush>
  </inkml:definitions>
  <inkml:trace contextRef="#ctx0" brushRef="#br0">128 108 352,'0'0'0,"-5"-5"0,-2-14 3177,-6 0 2305,2-5-127,-5 4-2403,-4 4-2152,3 11 311,-3 11-422,20-6-626,-1 1 1,0 0-1,0 0 1,0 0 0,0 0-1,1 0 1,-1 0 0,0 0-1,0 0 1,1 0 0,-1 0-1,0 2 1,-5 32 678,3 11-43,9 21-282,7 18-76,13 9-148,5 11 95,10 7-5,7 5 74,6 3 22,3-4 0,3 1-106,2-1-44,5-10-106,2-6 96,-1-12-75,-2-9 22,-1-14-118,-2-6-43,-1-10-32,-7-13 75,-7-5-26,-7-10 10,-4-3-38,-10-4 12,-3 1-6,-6-3 74,-7-3-58,2-3 22,-4-3 31,-2-1 139,-2-8-37,-3 0-53,-1-7-129,-6 1 32,-2-5-58,1-9 85,-5-4-64,0-9 21,3-7-42,-5-6 85,2-10-64,-4 2 21,3-1-79,-4 7 95,-3 0-32,2-1 86,-3 6-59,4-1 21,4 4-79,-3 10 20,4 5-47,2 9 85,4 7 48,1 7 64,3 10 27,0 9 0,1 8-32,7 6 10,-1 10-5,1 8 75,5 7-59,-2 5 22,5 4-81,-2 2 22,3 1-48,-2 1 85,-4-2-102,4-5 33,-3-1-48,-3-7 85,-2-4-64,-2-6 21,-3-3-79,0-9 20,-1-2-10,-1-7 75,-5 1-22,0-5 86,-7-3-96,2-4-43,-11-8-64,-4-3 85,-4-1-31,-7-6 84,-8 1-95,-5 2 32,-6-4-49,3 3 86,-1 1-26,5 3 10,4-4-38,12 1 86,3 2-26,10-5 10,6 3-75,6 1 22,11-4-86,3-4 97,7-5-33,6-3 11,-2-4 0,4-1 0,2-7-38,3-1 12,2-7-6,1 2 74,1-4-20,0 1 10,1 3-37,-7-2 10,1 2-5,-7 9 0,1 3-38,-5 2 12,-3 7-81,-5 6 22,-2 6-11,-2 3 74,-8 4-58,-1 9 21,1 6-5,-6 6 150,-5 6-81,2 9-42,-4 3-22,-3 0 150,-2 6-49,-3 5 22,4-2-74,0-3 95,4-9-31,6-4 10,4-8-38,-1-1 12,1-1-6,3-4 75,2-4-22,1-4 11,7-3-75,2-3 22,6-7-48,6-7 10,4-13-5,4-6 0,3-3 0,1-7 0,1 0 0,1-5 0,-1 1 0,-6 4 0,0 2-75,-7 4-53,1 7 11,-5 3 63,-3 7 17,-11 12 0,-2 5 5,-8 9 74,-8 8-58,2 7 22,-5 3-81,-2 10 96,4 7-31,-3 1 10,-1-1 0,4 4 0,-1-4 0,-2 4 0,4-3 0,4-4 0,4-2 37,4-3 64,4-3-15,1-1 10,1-6-75,7-8 22,6-5-48,0-6 10,4-3-5,4-9 75,4-8-59,2 1 21,3-6-42,-6-3 85,0-4-102,-5-7-42,-5 3-26,-6 0 74,-3 0-27,-3 7 11,-2 5-37,0 7 10,-1 11 57,1 0 0,-1 0 1,1 0-1,0 0 0,0 0 1,0 0-1,0-1 0,0 1 1,0 0-1,-1 0 0,1 0 1,0 0-1,0 0 0,0 0 1,0 0-1,-1 0 0,1 0 0,0 0 1,0 0-1,0 0 0,0 0 1,-1 0-1,1 0 0,0 0 1,0 0-1,0 0 0,-1 0 1,1 0-1,0 0 0,0 0 1,0 0-1,0 0 0,-1 0 0,1 0 1,0 0-1,0 0 0,0 1 1,-7 2-63,0 9 0,1 0 74,2 5-20,-5 4 10,1 9 0,1 4 74,8 1-58,2 0 22,2-6-44,5-2 86,-1-1-26,0-6 85,3-5-97,-1-12-42,-2-4-64,-3-8 11,-2-8-11,-2-6 0,-1-10 0,-6-9 0,-2-1 0,-5 0 74,0 2-95,-4 10 31,-4 2-84,2 9 20,-2 6 65,4 12 53,-3 10-11,4 4 11,3 6-37,5 4 85,2-3 11,3 3-1,8 2 6,0-4 0,7 1 0,5-5 1,-1-9-1,3-6 0,3-8-38,-4-2 12,2-6-81,-4-6 22,-5-3-49,-3-3 86,-11-2-101,-1-2 31,-9 0-84,1 0 20,-6 6-159,2 7-33,-3 5-560,3 12-225,-2 4-2214,3 9-1208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12:32:51.583"/>
    </inkml:context>
    <inkml:brush xml:id="br0">
      <inkml:brushProperty name="width" value="0.1" units="cm"/>
      <inkml:brushProperty name="height" value="0.1" units="cm"/>
      <inkml:brushProperty name="color" value="#AE198D"/>
      <inkml:brushProperty name="inkEffects" value="galaxy"/>
      <inkml:brushProperty name="anchorX" value="-16759.85547"/>
      <inkml:brushProperty name="anchorY" value="-4424.93555"/>
      <inkml:brushProperty name="scaleFactor" value="0.5"/>
    </inkml:brush>
  </inkml:definitions>
  <inkml:trace contextRef="#ctx0" brushRef="#br0">120 27 352,'-18'-18'12337,"7"13"-9780,1 1-1948,-5 8 267,3 1-417,1 0 74,-2 0-105,2 5-119,2 5-42,3 5 149,2 4-90,8 4-43,2 1-21,6 8 74,5 6 48,6 1-10,9 4-64,3 4-54,8 3-64,5-3 86,6 1-33,3-4 11,8-6-74,3-4 21,5-4-161,0-3 44,-1-7-22,2-2 75,-2 1 53,4-6-11,-3 1-100,4-3-44,3-5-106,4 2 95,2-2-36,3-3 84,0-2-58,2-3 22,0-1 31,0-1 139,1-2-37,-1 1-53,-6-1-54,0 7 10,-7 0-47,2-1 10,0 0-5,-2 5 75,1-2 16,-3-1 0,-11-1-33,-8-3 12,1 6-81,0-2 22,0 0-11,1-2 75,1-1-59,6 4 21,1-1-42,0-1 85,-1-1-64,-2 4-53,-1-1-59,-1-1 85,-1-1-32,-7 3 86,0 0-22,1-2 86,-1-1-96,3 3 32,1 0-49,1-2 86,1 4-63,0-2 20,-5-1-80,-1 4 22,1-1-11,-6 3 75,2-2-22,1 4 86,-4 4-59,2 3 21,-4 3-79,-4 2 20,2-4-196,-3 0-23,4 1 108,-3 1 256,-2 1 42,-4-5-138,-1 1-91,-3 1 96,-1-5-117,-1 1 32,0 2-11,-6 2 74,-1 2 54,1-4-10,1 1-65,-5 1 22,2-5-123,-6 2 32,3 1-16,-5-3 75,2 1-59,-2 2 21,-4 2-42,3-4 85,-2 2-27,-3 1 11,-2 2-37,3 1 85,-1 3-27,-1-6 11,-3-5 0,0 0 0,-2 1-74,-2-3 20,0 2-47,0-3 85,0-4-27,0 3 11,-1-4-37,1 5 10,0-3-5,0-8 75,0 2-59,0-1 22,0-2-44,0 0 86,0-2-26,0 6 10,0-1 0,0 0 75,0-1-97,0-8-42,0-1 11,0-1 64,0 1-22,0 0-64,0 2-53,0 0 11,0-5-11,0 0 75,0 1-22,0-5 11,0 1 0,0 2 0,0 2 0,0 2 0,0-5 0,0-4 75,0 0-59,0 2 21,6-3-80,1 2 22,-1 3 26,0-4 65,3 2-54,0-3-54,4-4-20,-1 2 74,-2 3 10,3-3 1,-2 4-70,-2 2 22,3 4-48,-1-4 85,-3 2-102,-2 1 33,3 2-11,-1 2 74,-1 1-20,-2 2 10,-2 0-75,-1 0 96,-1 0-31,-1 0 10,0 1-38,0-1 12,-1 0-44,-5 6 86,0 6-64,0 1 21,0 4-5,-3 4 75,1-3-22,0 3 12,-4 2-76,2 2 21,2 2-47,-5 2 85,3-6 11,2 2 74,2-7-53,2 2-53,-4 0-22,1-3 75,1-4 11,1 2 74,2-3-52,-5-3 20,1-3-80,0-8 22,2-3-48,-5-1 85,2 0-102,-5-4 33,1-5-48,-3 1 85,1-4-64,-3-3 21,-3-4-42,3-2 85,-3 4-64,5 0 21,-4-2-80,5 5 97,-3-1-108,3 5 33,-3-2-11,4 4 74,-4 4-20,4-3 10,2 2-38,4 3 87,2 2-66,-3-3-52,1 1 16,7 1 138,1 3-42,3 0-54,-1 3-53,6 0 85,5 1-31,0 0 84,5-6-95,2 0 32,4 1-49,2 0 87,2 1-28,1 2 11,0 1-37,1 1 10,-6-1-42,-1-5 10,1 0-5,-6 0 75,-4 1-60,0 1 23,-3 2-81,-4 0 22,-2 2-11,-9 0 74,-2 0-20,-1 7 84,-5-1-95,1 1 32,1-1-86,-4 3 96,2 0-31,-4-2 10,2-1 0,-3-2 74,3-2-58,-4 4 22,3 1-268,3-1-149,-3-2-2141,3 0-1355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88E34-8C8C-8747-BADB-40E1ACC00129}" type="datetimeFigureOut">
              <a:rPr lang="en-US" smtClean="0"/>
              <a:t>8/27/2023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1E5FCA-B2DD-C941-A2C1-638939433487}" type="slidenum">
              <a:rPr lang="en-US" smtClean="0"/>
              <a:t>‹#›</a:t>
            </a:fld>
            <a:endParaRPr lang="en-US" dirty="0"/>
          </a:p>
        </p:txBody>
      </p:sp>
    </p:spTree>
    <p:extLst>
      <p:ext uri="{BB962C8B-B14F-4D97-AF65-F5344CB8AC3E}">
        <p14:creationId xmlns:p14="http://schemas.microsoft.com/office/powerpoint/2010/main" val="3524896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1E5FCA-B2DD-C941-A2C1-638939433487}" type="slidenum">
              <a:rPr lang="en-US" smtClean="0"/>
              <a:t>1</a:t>
            </a:fld>
            <a:endParaRPr lang="en-US" dirty="0"/>
          </a:p>
        </p:txBody>
      </p:sp>
    </p:spTree>
    <p:extLst>
      <p:ext uri="{BB962C8B-B14F-4D97-AF65-F5344CB8AC3E}">
        <p14:creationId xmlns:p14="http://schemas.microsoft.com/office/powerpoint/2010/main" val="28820095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734DBF-D33A-9B28-288C-C2DAB9E541E7}"/>
              </a:ext>
            </a:extLst>
          </p:cNvPr>
          <p:cNvPicPr>
            <a:picLocks noChangeAspect="1"/>
          </p:cNvPicPr>
          <p:nvPr userDrawn="1"/>
        </p:nvPicPr>
        <p:blipFill>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078992" y="1956816"/>
            <a:ext cx="10040112" cy="2387600"/>
          </a:xfrm>
        </p:spPr>
        <p:txBody>
          <a:bodyPr anchor="t">
            <a:noAutofit/>
          </a:bodyPr>
          <a:lstStyle>
            <a:lvl1pPr algn="l">
              <a:defRPr sz="9600" spc="300" baseline="0">
                <a:ln w="28575">
                  <a:solidFill>
                    <a:schemeClr val="tx1"/>
                  </a:solidFill>
                </a:ln>
                <a:no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078992" y="4901184"/>
            <a:ext cx="10040112" cy="1280160"/>
          </a:xfrm>
        </p:spPr>
        <p:txBody>
          <a:bodyPr/>
          <a:lstStyle>
            <a:lvl1pPr marL="0" indent="0" algn="l">
              <a:buNone/>
              <a:defRPr sz="2400" b="1" baseline="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 Column">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345C5D8-082A-AC27-3801-7A6EC375195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8809"/>
          <a:stretch/>
        </p:blipFill>
        <p:spPr>
          <a:xfrm>
            <a:off x="0" y="0"/>
            <a:ext cx="5467552" cy="2350008"/>
          </a:xfrm>
          <a:prstGeom prst="rect">
            <a:avLst/>
          </a:prstGeom>
        </p:spPr>
      </p:pic>
      <p:pic>
        <p:nvPicPr>
          <p:cNvPr id="15" name="Picture 14">
            <a:extLst>
              <a:ext uri="{FF2B5EF4-FFF2-40B4-BE49-F238E27FC236}">
                <a16:creationId xmlns:a16="http://schemas.microsoft.com/office/drawing/2014/main" id="{3531883F-9B23-B442-5F02-C2D25BB37CA5}"/>
              </a:ext>
            </a:extLst>
          </p:cNvPr>
          <p:cNvPicPr>
            <a:picLocks noChangeAspect="1"/>
          </p:cNvPicPr>
          <p:nvPr userDrawn="1"/>
        </p:nvPicPr>
        <p:blipFill>
          <a:blip r:embed="rId3"/>
          <a:stretch>
            <a:fillRect/>
          </a:stretch>
        </p:blipFill>
        <p:spPr>
          <a:xfrm>
            <a:off x="7241236" y="1234440"/>
            <a:ext cx="4950764" cy="5623560"/>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612648"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612648" y="3127248"/>
            <a:ext cx="2029968" cy="2514600"/>
          </a:xfrm>
          <a:solidFill>
            <a:schemeClr val="accent6">
              <a:lumMod val="20000"/>
              <a:lumOff val="80000"/>
              <a:alpha val="5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2843784"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2843784" y="3127248"/>
            <a:ext cx="2029968" cy="2514600"/>
          </a:xfrm>
          <a:solidFill>
            <a:schemeClr val="accent5">
              <a:alpha val="3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7" name="Text Placeholder 4">
            <a:extLst>
              <a:ext uri="{FF2B5EF4-FFF2-40B4-BE49-F238E27FC236}">
                <a16:creationId xmlns:a16="http://schemas.microsoft.com/office/drawing/2014/main" id="{9A48939F-0CF9-9CBD-F606-7A4850B910A1}"/>
              </a:ext>
            </a:extLst>
          </p:cNvPr>
          <p:cNvSpPr>
            <a:spLocks noGrp="1"/>
          </p:cNvSpPr>
          <p:nvPr>
            <p:ph type="body" sz="quarter" idx="13"/>
          </p:nvPr>
        </p:nvSpPr>
        <p:spPr>
          <a:xfrm>
            <a:off x="5084064"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693BC756-2B97-9751-B879-03B6F1C405C3}"/>
              </a:ext>
            </a:extLst>
          </p:cNvPr>
          <p:cNvSpPr>
            <a:spLocks noGrp="1"/>
          </p:cNvSpPr>
          <p:nvPr>
            <p:ph sz="quarter" idx="14"/>
          </p:nvPr>
        </p:nvSpPr>
        <p:spPr>
          <a:xfrm>
            <a:off x="5084064" y="3127248"/>
            <a:ext cx="2029968" cy="2514600"/>
          </a:xfrm>
          <a:solidFill>
            <a:schemeClr val="accent4">
              <a:lumMod val="20000"/>
              <a:lumOff val="80000"/>
              <a:alpha val="5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20" name="Text Placeholder 4">
            <a:extLst>
              <a:ext uri="{FF2B5EF4-FFF2-40B4-BE49-F238E27FC236}">
                <a16:creationId xmlns:a16="http://schemas.microsoft.com/office/drawing/2014/main" id="{843F725B-A33F-7FB2-E5C4-96EA154660E9}"/>
              </a:ext>
            </a:extLst>
          </p:cNvPr>
          <p:cNvSpPr>
            <a:spLocks noGrp="1"/>
          </p:cNvSpPr>
          <p:nvPr>
            <p:ph type="body" sz="quarter" idx="15"/>
          </p:nvPr>
        </p:nvSpPr>
        <p:spPr>
          <a:xfrm>
            <a:off x="7315200"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Content Placeholder 5">
            <a:extLst>
              <a:ext uri="{FF2B5EF4-FFF2-40B4-BE49-F238E27FC236}">
                <a16:creationId xmlns:a16="http://schemas.microsoft.com/office/drawing/2014/main" id="{D9DD0DA7-5A1E-5312-178F-13561EF7C233}"/>
              </a:ext>
            </a:extLst>
          </p:cNvPr>
          <p:cNvSpPr>
            <a:spLocks noGrp="1"/>
          </p:cNvSpPr>
          <p:nvPr>
            <p:ph sz="quarter" idx="16"/>
          </p:nvPr>
        </p:nvSpPr>
        <p:spPr>
          <a:xfrm>
            <a:off x="7315200" y="3127248"/>
            <a:ext cx="2029968" cy="2514600"/>
          </a:xfrm>
          <a:solidFill>
            <a:schemeClr val="accent1">
              <a:alpha val="5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22" name="Text Placeholder 4">
            <a:extLst>
              <a:ext uri="{FF2B5EF4-FFF2-40B4-BE49-F238E27FC236}">
                <a16:creationId xmlns:a16="http://schemas.microsoft.com/office/drawing/2014/main" id="{5FBC3880-98AC-466C-7AD1-FDC8B3958705}"/>
              </a:ext>
            </a:extLst>
          </p:cNvPr>
          <p:cNvSpPr>
            <a:spLocks noGrp="1"/>
          </p:cNvSpPr>
          <p:nvPr>
            <p:ph type="body" sz="quarter" idx="17"/>
          </p:nvPr>
        </p:nvSpPr>
        <p:spPr>
          <a:xfrm>
            <a:off x="9546336"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Content Placeholder 5">
            <a:extLst>
              <a:ext uri="{FF2B5EF4-FFF2-40B4-BE49-F238E27FC236}">
                <a16:creationId xmlns:a16="http://schemas.microsoft.com/office/drawing/2014/main" id="{24965100-8EF5-0264-CEE5-BD5BF1901635}"/>
              </a:ext>
            </a:extLst>
          </p:cNvPr>
          <p:cNvSpPr>
            <a:spLocks noGrp="1"/>
          </p:cNvSpPr>
          <p:nvPr>
            <p:ph sz="quarter" idx="18"/>
          </p:nvPr>
        </p:nvSpPr>
        <p:spPr>
          <a:xfrm>
            <a:off x="9546336" y="3127248"/>
            <a:ext cx="2029968" cy="2514600"/>
          </a:xfrm>
          <a:solidFill>
            <a:schemeClr val="accent4">
              <a:lumMod val="20000"/>
              <a:lumOff val="80000"/>
              <a:alpha val="5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78653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CC3D06-2435-B655-8AA5-11CCBBEF19D4}"/>
              </a:ext>
            </a:extLst>
          </p:cNvPr>
          <p:cNvPicPr>
            <a:picLocks noChangeAspect="1"/>
          </p:cNvPicPr>
          <p:nvPr userDrawn="1"/>
        </p:nvPicPr>
        <p:blipFill>
          <a:blip r:embed="rId2"/>
          <a:stretch>
            <a:fillRect/>
          </a:stretch>
        </p:blipFill>
        <p:spPr>
          <a:xfrm>
            <a:off x="8762234" y="0"/>
            <a:ext cx="3429766" cy="6821424"/>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34" name="Text Placeholder 33">
            <a:extLst>
              <a:ext uri="{FF2B5EF4-FFF2-40B4-BE49-F238E27FC236}">
                <a16:creationId xmlns:a16="http://schemas.microsoft.com/office/drawing/2014/main" id="{5D1E9421-BC85-99CB-EB40-1863FA622747}"/>
              </a:ext>
            </a:extLst>
          </p:cNvPr>
          <p:cNvSpPr>
            <a:spLocks noGrp="1"/>
          </p:cNvSpPr>
          <p:nvPr>
            <p:ph type="body" sz="quarter" idx="13" hasCustomPrompt="1"/>
          </p:nvPr>
        </p:nvSpPr>
        <p:spPr>
          <a:xfrm rot="16200000">
            <a:off x="-25907" y="3072704"/>
            <a:ext cx="1783080" cy="512064"/>
          </a:xfrm>
          <a:solidFill>
            <a:schemeClr val="accent1"/>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1" name="Text Placeholder 40">
            <a:extLst>
              <a:ext uri="{FF2B5EF4-FFF2-40B4-BE49-F238E27FC236}">
                <a16:creationId xmlns:a16="http://schemas.microsoft.com/office/drawing/2014/main" id="{47BABAF8-5220-1E24-CE43-927FCCA269AE}"/>
              </a:ext>
            </a:extLst>
          </p:cNvPr>
          <p:cNvSpPr>
            <a:spLocks noGrp="1"/>
          </p:cNvSpPr>
          <p:nvPr>
            <p:ph type="body" sz="quarter" idx="18"/>
          </p:nvPr>
        </p:nvSpPr>
        <p:spPr>
          <a:xfrm>
            <a:off x="1146218" y="2432434"/>
            <a:ext cx="1644986"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38" name="Text Placeholder 33">
            <a:extLst>
              <a:ext uri="{FF2B5EF4-FFF2-40B4-BE49-F238E27FC236}">
                <a16:creationId xmlns:a16="http://schemas.microsoft.com/office/drawing/2014/main" id="{F1D095F8-4552-1F88-C37B-99775B68ACCE}"/>
              </a:ext>
            </a:extLst>
          </p:cNvPr>
          <p:cNvSpPr>
            <a:spLocks noGrp="1"/>
          </p:cNvSpPr>
          <p:nvPr>
            <p:ph type="body" sz="quarter" idx="16" hasCustomPrompt="1"/>
          </p:nvPr>
        </p:nvSpPr>
        <p:spPr>
          <a:xfrm rot="16200000">
            <a:off x="2196136" y="4517644"/>
            <a:ext cx="1783080" cy="512064"/>
          </a:xfrm>
          <a:solidFill>
            <a:schemeClr val="accent2"/>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8" name="Text Placeholder 40">
            <a:extLst>
              <a:ext uri="{FF2B5EF4-FFF2-40B4-BE49-F238E27FC236}">
                <a16:creationId xmlns:a16="http://schemas.microsoft.com/office/drawing/2014/main" id="{4C4BFA3E-7B57-DCDD-4EA6-16C64A3756BF}"/>
              </a:ext>
            </a:extLst>
          </p:cNvPr>
          <p:cNvSpPr>
            <a:spLocks noGrp="1"/>
          </p:cNvSpPr>
          <p:nvPr>
            <p:ph type="body" sz="quarter" idx="22"/>
          </p:nvPr>
        </p:nvSpPr>
        <p:spPr>
          <a:xfrm>
            <a:off x="3383307" y="3882136"/>
            <a:ext cx="1644986"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35" name="Text Placeholder 33">
            <a:extLst>
              <a:ext uri="{FF2B5EF4-FFF2-40B4-BE49-F238E27FC236}">
                <a16:creationId xmlns:a16="http://schemas.microsoft.com/office/drawing/2014/main" id="{C65BF0DD-74C0-E055-CCAC-600751F51727}"/>
              </a:ext>
            </a:extLst>
          </p:cNvPr>
          <p:cNvSpPr>
            <a:spLocks noGrp="1"/>
          </p:cNvSpPr>
          <p:nvPr>
            <p:ph type="body" sz="quarter" idx="14" hasCustomPrompt="1"/>
          </p:nvPr>
        </p:nvSpPr>
        <p:spPr>
          <a:xfrm rot="16200000">
            <a:off x="4418179" y="3067943"/>
            <a:ext cx="1783080" cy="512064"/>
          </a:xfrm>
          <a:solidFill>
            <a:schemeClr val="accent3"/>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4" name="Text Placeholder 40">
            <a:extLst>
              <a:ext uri="{FF2B5EF4-FFF2-40B4-BE49-F238E27FC236}">
                <a16:creationId xmlns:a16="http://schemas.microsoft.com/office/drawing/2014/main" id="{25927394-D1A0-C084-C689-F7A4EEE924CB}"/>
              </a:ext>
            </a:extLst>
          </p:cNvPr>
          <p:cNvSpPr>
            <a:spLocks noGrp="1"/>
          </p:cNvSpPr>
          <p:nvPr>
            <p:ph type="body" sz="quarter" idx="19"/>
          </p:nvPr>
        </p:nvSpPr>
        <p:spPr>
          <a:xfrm>
            <a:off x="5589586" y="2432435"/>
            <a:ext cx="1644986"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39" name="Text Placeholder 33">
            <a:extLst>
              <a:ext uri="{FF2B5EF4-FFF2-40B4-BE49-F238E27FC236}">
                <a16:creationId xmlns:a16="http://schemas.microsoft.com/office/drawing/2014/main" id="{08F0F1F2-0D4E-95EA-349B-D734163FD55B}"/>
              </a:ext>
            </a:extLst>
          </p:cNvPr>
          <p:cNvSpPr>
            <a:spLocks noGrp="1"/>
          </p:cNvSpPr>
          <p:nvPr>
            <p:ph type="body" sz="quarter" idx="17" hasCustomPrompt="1"/>
          </p:nvPr>
        </p:nvSpPr>
        <p:spPr>
          <a:xfrm rot="16200000">
            <a:off x="6640222" y="4517644"/>
            <a:ext cx="1783080" cy="512064"/>
          </a:xfrm>
          <a:solidFill>
            <a:schemeClr val="accent4"/>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6" name="Text Placeholder 40">
            <a:extLst>
              <a:ext uri="{FF2B5EF4-FFF2-40B4-BE49-F238E27FC236}">
                <a16:creationId xmlns:a16="http://schemas.microsoft.com/office/drawing/2014/main" id="{B322E7EB-0174-5A8C-5BE3-F501B5670FAD}"/>
              </a:ext>
            </a:extLst>
          </p:cNvPr>
          <p:cNvSpPr>
            <a:spLocks noGrp="1"/>
          </p:cNvSpPr>
          <p:nvPr>
            <p:ph type="body" sz="quarter" idx="21"/>
          </p:nvPr>
        </p:nvSpPr>
        <p:spPr>
          <a:xfrm>
            <a:off x="7827392" y="3882136"/>
            <a:ext cx="1644986"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36" name="Text Placeholder 33">
            <a:extLst>
              <a:ext uri="{FF2B5EF4-FFF2-40B4-BE49-F238E27FC236}">
                <a16:creationId xmlns:a16="http://schemas.microsoft.com/office/drawing/2014/main" id="{36C15449-A445-41A6-EAD9-37446450CC14}"/>
              </a:ext>
            </a:extLst>
          </p:cNvPr>
          <p:cNvSpPr>
            <a:spLocks noGrp="1"/>
          </p:cNvSpPr>
          <p:nvPr>
            <p:ph type="body" sz="quarter" idx="15" hasCustomPrompt="1"/>
          </p:nvPr>
        </p:nvSpPr>
        <p:spPr>
          <a:xfrm rot="16200000">
            <a:off x="8862264" y="3072704"/>
            <a:ext cx="1783080" cy="512064"/>
          </a:xfrm>
          <a:solidFill>
            <a:schemeClr val="accent5"/>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5" name="Text Placeholder 40">
            <a:extLst>
              <a:ext uri="{FF2B5EF4-FFF2-40B4-BE49-F238E27FC236}">
                <a16:creationId xmlns:a16="http://schemas.microsoft.com/office/drawing/2014/main" id="{E6B7327B-EA3B-790D-AB08-0ED1D2FB401B}"/>
              </a:ext>
            </a:extLst>
          </p:cNvPr>
          <p:cNvSpPr>
            <a:spLocks noGrp="1"/>
          </p:cNvSpPr>
          <p:nvPr>
            <p:ph type="body" sz="quarter" idx="20"/>
          </p:nvPr>
        </p:nvSpPr>
        <p:spPr>
          <a:xfrm>
            <a:off x="10035230" y="2437196"/>
            <a:ext cx="1796654"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22120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070F102-837A-486A-0CD4-E957B66B872C}"/>
              </a:ext>
            </a:extLst>
          </p:cNvPr>
          <p:cNvPicPr>
            <a:picLocks noChangeAspect="1"/>
          </p:cNvPicPr>
          <p:nvPr userDrawn="1"/>
        </p:nvPicPr>
        <p:blipFill>
          <a:blip r:embed="rId2"/>
          <a:stretch>
            <a:fillRect/>
          </a:stretch>
        </p:blipFill>
        <p:spPr>
          <a:xfrm>
            <a:off x="0" y="3931920"/>
            <a:ext cx="5470497" cy="2926080"/>
          </a:xfrm>
          <a:prstGeom prst="rect">
            <a:avLst/>
          </a:prstGeom>
        </p:spPr>
      </p:pic>
      <p:pic>
        <p:nvPicPr>
          <p:cNvPr id="16" name="Picture 15">
            <a:extLst>
              <a:ext uri="{FF2B5EF4-FFF2-40B4-BE49-F238E27FC236}">
                <a16:creationId xmlns:a16="http://schemas.microsoft.com/office/drawing/2014/main" id="{519FAF77-1797-C11F-A1A9-B351E30B37C2}"/>
              </a:ext>
            </a:extLst>
          </p:cNvPr>
          <p:cNvPicPr>
            <a:picLocks noChangeAspect="1"/>
          </p:cNvPicPr>
          <p:nvPr userDrawn="1"/>
        </p:nvPicPr>
        <p:blipFill>
          <a:blip r:embed="rId3"/>
          <a:stretch>
            <a:fillRect/>
          </a:stretch>
        </p:blipFill>
        <p:spPr>
          <a:xfrm>
            <a:off x="7208215" y="0"/>
            <a:ext cx="4983785" cy="2276856"/>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612648" y="2438400"/>
            <a:ext cx="5157787"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612648" y="2871216"/>
            <a:ext cx="5157787" cy="3247462"/>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6400800" y="2438400"/>
            <a:ext cx="5183188"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400800" y="2871216"/>
            <a:ext cx="5183188" cy="3247462"/>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Three Conten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E1E66A3-7FD1-08A5-8B20-36C5331DCF69}"/>
              </a:ext>
            </a:extLst>
          </p:cNvPr>
          <p:cNvPicPr>
            <a:picLocks noChangeAspect="1"/>
          </p:cNvPicPr>
          <p:nvPr userDrawn="1"/>
        </p:nvPicPr>
        <p:blipFill>
          <a:blip r:embed="rId2"/>
          <a:stretch>
            <a:fillRect/>
          </a:stretch>
        </p:blipFill>
        <p:spPr>
          <a:xfrm>
            <a:off x="6453650" y="4014216"/>
            <a:ext cx="5738350" cy="2843784"/>
          </a:xfrm>
          <a:prstGeom prst="rect">
            <a:avLst/>
          </a:prstGeom>
        </p:spPr>
      </p:pic>
      <p:pic>
        <p:nvPicPr>
          <p:cNvPr id="14" name="Picture 13">
            <a:extLst>
              <a:ext uri="{FF2B5EF4-FFF2-40B4-BE49-F238E27FC236}">
                <a16:creationId xmlns:a16="http://schemas.microsoft.com/office/drawing/2014/main" id="{4464B067-71A6-CB30-BD46-5499FAAE00F9}"/>
              </a:ext>
            </a:extLst>
          </p:cNvPr>
          <p:cNvPicPr>
            <a:picLocks noChangeAspect="1"/>
          </p:cNvPicPr>
          <p:nvPr userDrawn="1"/>
        </p:nvPicPr>
        <p:blipFill>
          <a:blip r:embed="rId3"/>
          <a:stretch>
            <a:fillRect/>
          </a:stretch>
        </p:blipFill>
        <p:spPr>
          <a:xfrm>
            <a:off x="0" y="0"/>
            <a:ext cx="5458968" cy="2919913"/>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612648" y="2438400"/>
            <a:ext cx="3419856"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612648" y="2871216"/>
            <a:ext cx="3419856" cy="2925554"/>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07408" y="2438400"/>
            <a:ext cx="3419856"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07408" y="2871216"/>
            <a:ext cx="3419856" cy="2925554"/>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9A48939F-0CF9-9CBD-F606-7A4850B910A1}"/>
              </a:ext>
            </a:extLst>
          </p:cNvPr>
          <p:cNvSpPr>
            <a:spLocks noGrp="1"/>
          </p:cNvSpPr>
          <p:nvPr>
            <p:ph type="body" sz="quarter" idx="13"/>
          </p:nvPr>
        </p:nvSpPr>
        <p:spPr>
          <a:xfrm>
            <a:off x="8183880" y="2438400"/>
            <a:ext cx="3419856"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693BC756-2B97-9751-B879-03B6F1C405C3}"/>
              </a:ext>
            </a:extLst>
          </p:cNvPr>
          <p:cNvSpPr>
            <a:spLocks noGrp="1"/>
          </p:cNvSpPr>
          <p:nvPr>
            <p:ph sz="quarter" idx="14"/>
          </p:nvPr>
        </p:nvSpPr>
        <p:spPr>
          <a:xfrm>
            <a:off x="8183880" y="2871216"/>
            <a:ext cx="3419856" cy="2925554"/>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49287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5F45936-2436-D9FD-A05D-F3C70F90FDCC}"/>
              </a:ext>
            </a:extLst>
          </p:cNvPr>
          <p:cNvPicPr>
            <a:picLocks noChangeAspect="1"/>
          </p:cNvPicPr>
          <p:nvPr userDrawn="1"/>
        </p:nvPicPr>
        <p:blipFill>
          <a:blip r:embed="rId2"/>
          <a:stretch>
            <a:fillRect/>
          </a:stretch>
        </p:blipFill>
        <p:spPr>
          <a:xfrm>
            <a:off x="0" y="3758530"/>
            <a:ext cx="4700016" cy="3099470"/>
          </a:xfrm>
          <a:prstGeom prst="rect">
            <a:avLst/>
          </a:prstGeom>
        </p:spPr>
      </p:pic>
      <p:pic>
        <p:nvPicPr>
          <p:cNvPr id="8" name="Picture 7">
            <a:extLst>
              <a:ext uri="{FF2B5EF4-FFF2-40B4-BE49-F238E27FC236}">
                <a16:creationId xmlns:a16="http://schemas.microsoft.com/office/drawing/2014/main" id="{0DF862D5-CF3B-E45B-934F-ACEF42B35BB4}"/>
              </a:ext>
            </a:extLst>
          </p:cNvPr>
          <p:cNvPicPr>
            <a:picLocks noChangeAspect="1"/>
          </p:cNvPicPr>
          <p:nvPr userDrawn="1"/>
        </p:nvPicPr>
        <p:blipFill>
          <a:blip r:embed="rId3"/>
          <a:stretch>
            <a:fillRect/>
          </a:stretch>
        </p:blipFill>
        <p:spPr>
          <a:xfrm>
            <a:off x="0" y="0"/>
            <a:ext cx="5148072" cy="3436275"/>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612648" y="1216152"/>
            <a:ext cx="5184648" cy="4416552"/>
          </a:xfrm>
        </p:spPr>
        <p:txBody>
          <a:bodyPr lIns="0" rIns="0"/>
          <a:lstStyle>
            <a:lvl1pPr algn="r">
              <a:defRPr sz="4800" cap="all" spc="400" baseline="0"/>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59AC38BE-9C76-A3FA-7823-F4A4B43AB754}"/>
              </a:ext>
            </a:extLst>
          </p:cNvPr>
          <p:cNvSpPr>
            <a:spLocks noGrp="1"/>
          </p:cNvSpPr>
          <p:nvPr>
            <p:ph sz="quarter" idx="13"/>
          </p:nvPr>
        </p:nvSpPr>
        <p:spPr>
          <a:xfrm>
            <a:off x="6400800" y="1216025"/>
            <a:ext cx="5184648" cy="4416425"/>
          </a:xfrm>
        </p:spPr>
        <p:txBody>
          <a:bodyPr anchor="ctr"/>
          <a:lstStyle>
            <a:lvl1pPr marL="0" indent="0">
              <a:lnSpc>
                <a:spcPct val="150000"/>
              </a:lnSpc>
              <a:spcBef>
                <a:spcPts val="1000"/>
              </a:spcBef>
              <a:buNone/>
              <a:defRPr sz="1600" spc="100" baseline="0"/>
            </a:lvl1pPr>
            <a:lvl2pPr marL="228600">
              <a:lnSpc>
                <a:spcPct val="150000"/>
              </a:lnSpc>
              <a:spcBef>
                <a:spcPts val="1000"/>
              </a:spcBef>
              <a:defRPr sz="1600" spc="100" baseline="0"/>
            </a:lvl2pPr>
            <a:lvl3pPr marL="457200">
              <a:lnSpc>
                <a:spcPct val="150000"/>
              </a:lnSpc>
              <a:spcBef>
                <a:spcPts val="1000"/>
              </a:spcBef>
              <a:defRPr sz="1600" spc="100" baseline="0"/>
            </a:lvl3pPr>
            <a:lvl4pPr marL="685800">
              <a:lnSpc>
                <a:spcPct val="150000"/>
              </a:lnSpc>
              <a:spcBef>
                <a:spcPts val="1000"/>
              </a:spcBef>
              <a:defRPr sz="1600" spc="100" baseline="0"/>
            </a:lvl4pPr>
            <a:lvl5pPr marL="914400">
              <a:lnSpc>
                <a:spcPct val="150000"/>
              </a:lnSpc>
              <a:spcBef>
                <a:spcPts val="1000"/>
              </a:spcBef>
              <a:defRPr sz="16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888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9AFB71-7F33-280E-7877-06F4AFFF063A}"/>
              </a:ext>
            </a:extLst>
          </p:cNvPr>
          <p:cNvPicPr>
            <a:picLocks noChangeAspect="1"/>
          </p:cNvPicPr>
          <p:nvPr userDrawn="1"/>
        </p:nvPicPr>
        <p:blipFill>
          <a:blip r:embed="rId2"/>
          <a:srcRect/>
          <a:stretch/>
        </p:blipFill>
        <p:spPr>
          <a:xfrm>
            <a:off x="0" y="0"/>
            <a:ext cx="12192000" cy="6858000"/>
          </a:xfrm>
          <a:prstGeom prst="rect">
            <a:avLst/>
          </a:prstGeom>
        </p:spPr>
      </p:pic>
      <p:sp>
        <p:nvSpPr>
          <p:cNvPr id="6" name="Title 1">
            <a:extLst>
              <a:ext uri="{FF2B5EF4-FFF2-40B4-BE49-F238E27FC236}">
                <a16:creationId xmlns:a16="http://schemas.microsoft.com/office/drawing/2014/main" id="{10B0FF2F-3458-EA78-83DC-46FB2E5CE154}"/>
              </a:ext>
            </a:extLst>
          </p:cNvPr>
          <p:cNvSpPr>
            <a:spLocks noGrp="1"/>
          </p:cNvSpPr>
          <p:nvPr>
            <p:ph type="ctrTitle" hasCustomPrompt="1"/>
          </p:nvPr>
        </p:nvSpPr>
        <p:spPr>
          <a:xfrm>
            <a:off x="1078992" y="1956816"/>
            <a:ext cx="10040112" cy="2387600"/>
          </a:xfrm>
        </p:spPr>
        <p:txBody>
          <a:bodyPr anchor="t">
            <a:noAutofit/>
          </a:bodyPr>
          <a:lstStyle>
            <a:lvl1pPr algn="l">
              <a:defRPr sz="9600" spc="300" baseline="0">
                <a:ln w="28575">
                  <a:solidFill>
                    <a:schemeClr val="tx1"/>
                  </a:solidFill>
                </a:ln>
                <a:noFill/>
              </a:defRPr>
            </a:lvl1pPr>
          </a:lstStyle>
          <a:p>
            <a:r>
              <a:rPr lang="en-US" dirty="0"/>
              <a:t>CLICK TO EDIT MASTER TITLE STYLE</a:t>
            </a:r>
          </a:p>
        </p:txBody>
      </p:sp>
      <p:sp>
        <p:nvSpPr>
          <p:cNvPr id="10" name="Subtitle 2">
            <a:extLst>
              <a:ext uri="{FF2B5EF4-FFF2-40B4-BE49-F238E27FC236}">
                <a16:creationId xmlns:a16="http://schemas.microsoft.com/office/drawing/2014/main" id="{DC93615E-193E-5253-6EE0-EC01791E3A3A}"/>
              </a:ext>
            </a:extLst>
          </p:cNvPr>
          <p:cNvSpPr>
            <a:spLocks noGrp="1"/>
          </p:cNvSpPr>
          <p:nvPr>
            <p:ph type="subTitle" idx="1"/>
          </p:nvPr>
        </p:nvSpPr>
        <p:spPr>
          <a:xfrm>
            <a:off x="1078992" y="3483864"/>
            <a:ext cx="10040112" cy="1280160"/>
          </a:xfrm>
        </p:spPr>
        <p:txBody>
          <a:bodyPr/>
          <a:lstStyle>
            <a:lvl1pPr marL="0" indent="0" algn="l">
              <a:buNone/>
              <a:defRPr sz="2400" b="1" baseline="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40355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3BDEDC48-AA67-6FC9-FF0E-CD3CB49A502F}"/>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54185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8" name="Straight Connector 7">
            <a:extLst>
              <a:ext uri="{FF2B5EF4-FFF2-40B4-BE49-F238E27FC236}">
                <a16:creationId xmlns:a16="http://schemas.microsoft.com/office/drawing/2014/main" id="{5754AE8D-13E4-BDDA-7C36-A9E08FD0A0E8}"/>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CE37136-8479-8CDC-7EEB-030C1A8151EF}"/>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atin typeface="+mj-lt"/>
              </a:defRPr>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8" name="Straight Connector 7">
            <a:extLst>
              <a:ext uri="{FF2B5EF4-FFF2-40B4-BE49-F238E27FC236}">
                <a16:creationId xmlns:a16="http://schemas.microsoft.com/office/drawing/2014/main" id="{1DC6EFE9-BD9C-6124-823A-BD1C488321D2}"/>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21B53473-DF27-C657-627F-ED66976E076B}"/>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1D3B0F0-DE71-18AB-7957-4CFA29C3A328}"/>
              </a:ext>
            </a:extLst>
          </p:cNvPr>
          <p:cNvPicPr>
            <a:picLocks noChangeAspect="1"/>
          </p:cNvPicPr>
          <p:nvPr userDrawn="1"/>
        </p:nvPicPr>
        <p:blipFill>
          <a:blip r:embed="rId2"/>
          <a:stretch>
            <a:fillRect/>
          </a:stretch>
        </p:blipFill>
        <p:spPr>
          <a:xfrm>
            <a:off x="0" y="857290"/>
            <a:ext cx="5797296" cy="6000710"/>
          </a:xfrm>
          <a:prstGeom prst="rect">
            <a:avLst/>
          </a:prstGeom>
        </p:spPr>
      </p:pic>
      <p:pic>
        <p:nvPicPr>
          <p:cNvPr id="8" name="Picture 7">
            <a:extLst>
              <a:ext uri="{FF2B5EF4-FFF2-40B4-BE49-F238E27FC236}">
                <a16:creationId xmlns:a16="http://schemas.microsoft.com/office/drawing/2014/main" id="{1F04770F-E995-EF98-B4D1-9F13733EEF07}"/>
              </a:ext>
            </a:extLst>
          </p:cNvPr>
          <p:cNvPicPr>
            <a:picLocks noChangeAspect="1"/>
          </p:cNvPicPr>
          <p:nvPr userDrawn="1"/>
        </p:nvPicPr>
        <p:blipFill>
          <a:blip r:embed="rId3"/>
          <a:stretch>
            <a:fillRect/>
          </a:stretch>
        </p:blipFill>
        <p:spPr>
          <a:xfrm>
            <a:off x="8763000" y="0"/>
            <a:ext cx="3429000" cy="6807199"/>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612648" y="1216152"/>
            <a:ext cx="5184648" cy="4416552"/>
          </a:xfrm>
        </p:spPr>
        <p:txBody>
          <a:bodyPr lIns="0" rIns="0"/>
          <a:lstStyle>
            <a:lvl1pPr algn="r">
              <a:defRPr sz="4800" cap="all" spc="400" baseline="0"/>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59AC38BE-9C76-A3FA-7823-F4A4B43AB754}"/>
              </a:ext>
            </a:extLst>
          </p:cNvPr>
          <p:cNvSpPr>
            <a:spLocks noGrp="1"/>
          </p:cNvSpPr>
          <p:nvPr>
            <p:ph sz="quarter" idx="13"/>
          </p:nvPr>
        </p:nvSpPr>
        <p:spPr>
          <a:xfrm>
            <a:off x="6400800" y="1216025"/>
            <a:ext cx="5184648" cy="4416425"/>
          </a:xfrm>
        </p:spPr>
        <p:txBody>
          <a:bodyPr anchor="ctr"/>
          <a:lstStyle>
            <a:lvl1pPr marL="0" indent="0">
              <a:lnSpc>
                <a:spcPct val="100000"/>
              </a:lnSpc>
              <a:spcBef>
                <a:spcPts val="1000"/>
              </a:spcBef>
              <a:buNone/>
              <a:defRPr sz="2400" b="1" spc="200" baseline="0"/>
            </a:lvl1pPr>
            <a:lvl2pPr marL="228600">
              <a:lnSpc>
                <a:spcPct val="150000"/>
              </a:lnSpc>
              <a:spcBef>
                <a:spcPts val="1000"/>
              </a:spcBef>
              <a:defRPr sz="2400" spc="100" baseline="0"/>
            </a:lvl2pPr>
            <a:lvl3pPr marL="457200">
              <a:lnSpc>
                <a:spcPct val="150000"/>
              </a:lnSpc>
              <a:spcBef>
                <a:spcPts val="1000"/>
              </a:spcBef>
              <a:defRPr sz="2400" spc="100" baseline="0"/>
            </a:lvl3pPr>
            <a:lvl4pPr marL="685800">
              <a:lnSpc>
                <a:spcPct val="150000"/>
              </a:lnSpc>
              <a:spcBef>
                <a:spcPts val="1000"/>
              </a:spcBef>
              <a:defRPr sz="2400" spc="100" baseline="0"/>
            </a:lvl4pPr>
            <a:lvl5pPr marL="914400">
              <a:lnSpc>
                <a:spcPct val="150000"/>
              </a:lnSpc>
              <a:spcBef>
                <a:spcPts val="1000"/>
              </a:spcBef>
              <a:defRPr sz="24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17844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0328C38-4E83-27EA-9D01-DDDF734988CA}"/>
              </a:ext>
            </a:extLst>
          </p:cNvPr>
          <p:cNvPicPr>
            <a:picLocks noChangeAspect="1"/>
          </p:cNvPicPr>
          <p:nvPr userDrawn="1"/>
        </p:nvPicPr>
        <p:blipFill>
          <a:blip r:embed="rId2"/>
          <a:stretch>
            <a:fillRect/>
          </a:stretch>
        </p:blipFill>
        <p:spPr>
          <a:xfrm>
            <a:off x="5370576" y="3428234"/>
            <a:ext cx="6821424" cy="3429766"/>
          </a:xfrm>
          <a:prstGeom prst="rect">
            <a:avLst/>
          </a:prstGeom>
        </p:spPr>
      </p:pic>
      <p:pic>
        <p:nvPicPr>
          <p:cNvPr id="10" name="Picture 9">
            <a:extLst>
              <a:ext uri="{FF2B5EF4-FFF2-40B4-BE49-F238E27FC236}">
                <a16:creationId xmlns:a16="http://schemas.microsoft.com/office/drawing/2014/main" id="{B270B91D-A39E-3D53-DBBB-DF836D19BE1A}"/>
              </a:ext>
            </a:extLst>
          </p:cNvPr>
          <p:cNvPicPr>
            <a:picLocks noChangeAspect="1"/>
          </p:cNvPicPr>
          <p:nvPr userDrawn="1"/>
        </p:nvPicPr>
        <p:blipFill>
          <a:blip r:embed="rId3"/>
          <a:stretch>
            <a:fillRect/>
          </a:stretch>
        </p:blipFill>
        <p:spPr>
          <a:xfrm>
            <a:off x="0" y="0"/>
            <a:ext cx="4654518" cy="5239512"/>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612648" y="1216152"/>
            <a:ext cx="5184648" cy="4416552"/>
          </a:xfrm>
        </p:spPr>
        <p:txBody>
          <a:bodyPr lIns="0" rIns="0"/>
          <a:lstStyle>
            <a:lvl1pPr algn="r">
              <a:defRPr sz="4800" cap="all" spc="400" baseline="0"/>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59AC38BE-9C76-A3FA-7823-F4A4B43AB754}"/>
              </a:ext>
            </a:extLst>
          </p:cNvPr>
          <p:cNvSpPr>
            <a:spLocks noGrp="1"/>
          </p:cNvSpPr>
          <p:nvPr>
            <p:ph sz="quarter" idx="13"/>
          </p:nvPr>
        </p:nvSpPr>
        <p:spPr>
          <a:xfrm>
            <a:off x="6400800" y="1216025"/>
            <a:ext cx="5184648" cy="4416425"/>
          </a:xfrm>
        </p:spPr>
        <p:txBody>
          <a:bodyPr anchor="ctr"/>
          <a:lstStyle>
            <a:lvl1pPr marL="0" indent="0">
              <a:lnSpc>
                <a:spcPct val="150000"/>
              </a:lnSpc>
              <a:spcBef>
                <a:spcPts val="1000"/>
              </a:spcBef>
              <a:buNone/>
              <a:defRPr sz="1600" spc="100" baseline="0"/>
            </a:lvl1pPr>
            <a:lvl2pPr marL="228600">
              <a:lnSpc>
                <a:spcPct val="150000"/>
              </a:lnSpc>
              <a:spcBef>
                <a:spcPts val="1000"/>
              </a:spcBef>
              <a:defRPr sz="1600" spc="100" baseline="0"/>
            </a:lvl2pPr>
            <a:lvl3pPr marL="457200">
              <a:lnSpc>
                <a:spcPct val="150000"/>
              </a:lnSpc>
              <a:spcBef>
                <a:spcPts val="1000"/>
              </a:spcBef>
              <a:defRPr sz="1600" spc="100" baseline="0"/>
            </a:lvl3pPr>
            <a:lvl4pPr marL="685800">
              <a:lnSpc>
                <a:spcPct val="150000"/>
              </a:lnSpc>
              <a:spcBef>
                <a:spcPts val="1000"/>
              </a:spcBef>
              <a:defRPr sz="1600" spc="100" baseline="0"/>
            </a:lvl4pPr>
            <a:lvl5pPr marL="914400">
              <a:lnSpc>
                <a:spcPct val="150000"/>
              </a:lnSpc>
              <a:spcBef>
                <a:spcPts val="1000"/>
              </a:spcBef>
              <a:defRPr sz="16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1504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EC1861-1570-5A6A-D3BA-4A17F008A562}"/>
              </a:ext>
            </a:extLst>
          </p:cNvPr>
          <p:cNvPicPr>
            <a:picLocks noChangeAspect="1"/>
          </p:cNvPicPr>
          <p:nvPr userDrawn="1"/>
        </p:nvPicPr>
        <p:blipFill>
          <a:blip r:embed="rId2"/>
          <a:srcRect/>
          <a:stretch/>
        </p:blipFill>
        <p:spPr>
          <a:xfrm>
            <a:off x="0" y="0"/>
            <a:ext cx="12192000" cy="6858000"/>
          </a:xfrm>
          <a:prstGeom prst="rect">
            <a:avLst/>
          </a:prstGeom>
        </p:spPr>
      </p:pic>
      <p:sp>
        <p:nvSpPr>
          <p:cNvPr id="6" name="Title 1">
            <a:extLst>
              <a:ext uri="{FF2B5EF4-FFF2-40B4-BE49-F238E27FC236}">
                <a16:creationId xmlns:a16="http://schemas.microsoft.com/office/drawing/2014/main" id="{10B0FF2F-3458-EA78-83DC-46FB2E5CE154}"/>
              </a:ext>
            </a:extLst>
          </p:cNvPr>
          <p:cNvSpPr>
            <a:spLocks noGrp="1"/>
          </p:cNvSpPr>
          <p:nvPr>
            <p:ph type="ctrTitle" hasCustomPrompt="1"/>
          </p:nvPr>
        </p:nvSpPr>
        <p:spPr>
          <a:xfrm>
            <a:off x="1078992" y="1956816"/>
            <a:ext cx="10040112" cy="2387600"/>
          </a:xfrm>
        </p:spPr>
        <p:txBody>
          <a:bodyPr anchor="t">
            <a:noAutofit/>
          </a:bodyPr>
          <a:lstStyle>
            <a:lvl1pPr algn="l">
              <a:defRPr sz="9600" spc="300" baseline="0">
                <a:ln w="28575">
                  <a:solidFill>
                    <a:schemeClr val="tx1"/>
                  </a:solidFill>
                </a:ln>
                <a:noFill/>
              </a:defRPr>
            </a:lvl1pPr>
          </a:lstStyle>
          <a:p>
            <a:r>
              <a:rPr lang="en-US" dirty="0"/>
              <a:t>CLICK TO EDIT MASTER TITLE STYLE</a:t>
            </a:r>
          </a:p>
        </p:txBody>
      </p:sp>
      <p:sp>
        <p:nvSpPr>
          <p:cNvPr id="10" name="Subtitle 2">
            <a:extLst>
              <a:ext uri="{FF2B5EF4-FFF2-40B4-BE49-F238E27FC236}">
                <a16:creationId xmlns:a16="http://schemas.microsoft.com/office/drawing/2014/main" id="{DC93615E-193E-5253-6EE0-EC01791E3A3A}"/>
              </a:ext>
            </a:extLst>
          </p:cNvPr>
          <p:cNvSpPr>
            <a:spLocks noGrp="1"/>
          </p:cNvSpPr>
          <p:nvPr>
            <p:ph type="subTitle" idx="1"/>
          </p:nvPr>
        </p:nvSpPr>
        <p:spPr>
          <a:xfrm>
            <a:off x="1078992" y="4901184"/>
            <a:ext cx="10040112" cy="1280160"/>
          </a:xfrm>
        </p:spPr>
        <p:txBody>
          <a:bodyPr/>
          <a:lstStyle>
            <a:lvl1pPr marL="0" indent="0" algn="l">
              <a:buNone/>
              <a:defRPr sz="2400" b="1" baseline="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437D9B2-AE86-9092-7072-0F717E3CA831}"/>
              </a:ext>
            </a:extLst>
          </p:cNvPr>
          <p:cNvPicPr>
            <a:picLocks noChangeAspect="1"/>
          </p:cNvPicPr>
          <p:nvPr userDrawn="1"/>
        </p:nvPicPr>
        <p:blipFill>
          <a:blip r:embed="rId2"/>
          <a:stretch>
            <a:fillRect/>
          </a:stretch>
        </p:blipFill>
        <p:spPr>
          <a:xfrm>
            <a:off x="0" y="3655535"/>
            <a:ext cx="4727448" cy="3202465"/>
          </a:xfrm>
          <a:prstGeom prst="rect">
            <a:avLst/>
          </a:prstGeom>
        </p:spPr>
      </p:pic>
      <p:pic>
        <p:nvPicPr>
          <p:cNvPr id="9" name="Picture 8">
            <a:extLst>
              <a:ext uri="{FF2B5EF4-FFF2-40B4-BE49-F238E27FC236}">
                <a16:creationId xmlns:a16="http://schemas.microsoft.com/office/drawing/2014/main" id="{5BF7E0A5-7E8E-4A90-B415-12984C7AB24C}"/>
              </a:ext>
            </a:extLst>
          </p:cNvPr>
          <p:cNvPicPr>
            <a:picLocks noChangeAspect="1"/>
          </p:cNvPicPr>
          <p:nvPr userDrawn="1"/>
        </p:nvPicPr>
        <p:blipFill>
          <a:blip r:embed="rId3"/>
          <a:stretch>
            <a:fillRect/>
          </a:stretch>
        </p:blipFill>
        <p:spPr>
          <a:xfrm>
            <a:off x="6548245" y="0"/>
            <a:ext cx="5643755" cy="2313432"/>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612648" y="1216152"/>
            <a:ext cx="5184648" cy="4416552"/>
          </a:xfrm>
        </p:spPr>
        <p:txBody>
          <a:bodyPr lIns="0" rIns="0"/>
          <a:lstStyle>
            <a:lvl1pPr algn="r">
              <a:defRPr sz="4800" cap="all" spc="400" baseline="0"/>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59AC38BE-9C76-A3FA-7823-F4A4B43AB754}"/>
              </a:ext>
            </a:extLst>
          </p:cNvPr>
          <p:cNvSpPr>
            <a:spLocks noGrp="1"/>
          </p:cNvSpPr>
          <p:nvPr>
            <p:ph sz="quarter" idx="13"/>
          </p:nvPr>
        </p:nvSpPr>
        <p:spPr>
          <a:xfrm>
            <a:off x="6400800" y="1216025"/>
            <a:ext cx="5184648" cy="4416425"/>
          </a:xfrm>
        </p:spPr>
        <p:txBody>
          <a:bodyPr anchor="ctr"/>
          <a:lstStyle>
            <a:lvl1pPr marL="0" indent="0">
              <a:lnSpc>
                <a:spcPct val="150000"/>
              </a:lnSpc>
              <a:spcBef>
                <a:spcPts val="1000"/>
              </a:spcBef>
              <a:buNone/>
              <a:defRPr sz="1600" spc="100" baseline="0"/>
            </a:lvl1pPr>
            <a:lvl2pPr marL="228600">
              <a:lnSpc>
                <a:spcPct val="150000"/>
              </a:lnSpc>
              <a:spcBef>
                <a:spcPts val="1000"/>
              </a:spcBef>
              <a:defRPr sz="1600" spc="100" baseline="0"/>
            </a:lvl2pPr>
            <a:lvl3pPr marL="457200">
              <a:lnSpc>
                <a:spcPct val="150000"/>
              </a:lnSpc>
              <a:spcBef>
                <a:spcPts val="1000"/>
              </a:spcBef>
              <a:defRPr sz="1600" spc="100" baseline="0"/>
            </a:lvl3pPr>
            <a:lvl4pPr marL="685800">
              <a:lnSpc>
                <a:spcPct val="150000"/>
              </a:lnSpc>
              <a:spcBef>
                <a:spcPts val="1000"/>
              </a:spcBef>
              <a:defRPr sz="1600" spc="100" baseline="0"/>
            </a:lvl4pPr>
            <a:lvl5pPr marL="914400">
              <a:lnSpc>
                <a:spcPct val="150000"/>
              </a:lnSpc>
              <a:spcBef>
                <a:spcPts val="1000"/>
              </a:spcBef>
              <a:defRPr sz="16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36802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FA7995-D0F4-05F2-CDF1-463407E3BA08}"/>
              </a:ext>
            </a:extLst>
          </p:cNvPr>
          <p:cNvPicPr>
            <a:picLocks noChangeAspect="1"/>
          </p:cNvPicPr>
          <p:nvPr userDrawn="1"/>
        </p:nvPicPr>
        <p:blipFill>
          <a:blip r:embed="rId2"/>
          <a:stretch>
            <a:fillRect/>
          </a:stretch>
        </p:blipFill>
        <p:spPr>
          <a:xfrm>
            <a:off x="7031909" y="0"/>
            <a:ext cx="5160091" cy="4041648"/>
          </a:xfrm>
          <a:prstGeom prst="rect">
            <a:avLst/>
          </a:prstGeom>
        </p:spPr>
      </p:pic>
      <p:pic>
        <p:nvPicPr>
          <p:cNvPr id="7" name="Picture 6">
            <a:extLst>
              <a:ext uri="{FF2B5EF4-FFF2-40B4-BE49-F238E27FC236}">
                <a16:creationId xmlns:a16="http://schemas.microsoft.com/office/drawing/2014/main" id="{792D768B-E662-B315-7576-313DFCE2AB40}"/>
              </a:ext>
            </a:extLst>
          </p:cNvPr>
          <p:cNvPicPr>
            <a:picLocks noChangeAspect="1"/>
          </p:cNvPicPr>
          <p:nvPr userDrawn="1"/>
        </p:nvPicPr>
        <p:blipFill>
          <a:blip r:embed="rId3"/>
          <a:stretch>
            <a:fillRect/>
          </a:stretch>
        </p:blipFill>
        <p:spPr>
          <a:xfrm>
            <a:off x="0" y="3127248"/>
            <a:ext cx="4162200" cy="3730752"/>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612647" y="2441448"/>
            <a:ext cx="10972800" cy="3044952"/>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58390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8303F0-A6CC-605A-D08C-4E4ED07C2FB4}"/>
              </a:ext>
            </a:extLst>
          </p:cNvPr>
          <p:cNvPicPr>
            <a:picLocks noChangeAspect="1"/>
          </p:cNvPicPr>
          <p:nvPr userDrawn="1"/>
        </p:nvPicPr>
        <p:blipFill>
          <a:blip r:embed="rId2"/>
          <a:stretch>
            <a:fillRect/>
          </a:stretch>
        </p:blipFill>
        <p:spPr>
          <a:xfrm>
            <a:off x="0" y="0"/>
            <a:ext cx="4196903" cy="3611880"/>
          </a:xfrm>
          <a:prstGeom prst="rect">
            <a:avLst/>
          </a:prstGeom>
        </p:spPr>
      </p:pic>
      <p:pic>
        <p:nvPicPr>
          <p:cNvPr id="3" name="Picture 2">
            <a:extLst>
              <a:ext uri="{FF2B5EF4-FFF2-40B4-BE49-F238E27FC236}">
                <a16:creationId xmlns:a16="http://schemas.microsoft.com/office/drawing/2014/main" id="{904458FB-E7BB-F476-4A31-9C5AA406E252}"/>
              </a:ext>
            </a:extLst>
          </p:cNvPr>
          <p:cNvPicPr>
            <a:picLocks noChangeAspect="1"/>
          </p:cNvPicPr>
          <p:nvPr userDrawn="1"/>
        </p:nvPicPr>
        <p:blipFill>
          <a:blip r:embed="rId3"/>
          <a:stretch>
            <a:fillRect/>
          </a:stretch>
        </p:blipFill>
        <p:spPr>
          <a:xfrm>
            <a:off x="6202680" y="4079057"/>
            <a:ext cx="5989320" cy="2778943"/>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3063240" y="2651760"/>
            <a:ext cx="6309360" cy="1580714"/>
          </a:xfrm>
        </p:spPr>
        <p:txBody>
          <a:bodyPr lIns="91440" rIns="91440" anchor="t"/>
          <a:lstStyle>
            <a:lvl1pPr algn="l">
              <a:lnSpc>
                <a:spcPct val="100000"/>
              </a:lnSpc>
              <a:defRPr sz="2800" cap="none" spc="200" baseline="0"/>
            </a:lvl1pPr>
          </a:lstStyle>
          <a:p>
            <a:r>
              <a:rPr lang="en-US"/>
              <a:t>Click to edit Master title style</a:t>
            </a:r>
            <a:endParaRPr lang="en-US" dirty="0"/>
          </a:p>
        </p:txBody>
      </p:sp>
      <p:sp>
        <p:nvSpPr>
          <p:cNvPr id="16" name="Text Placeholder 15">
            <a:extLst>
              <a:ext uri="{FF2B5EF4-FFF2-40B4-BE49-F238E27FC236}">
                <a16:creationId xmlns:a16="http://schemas.microsoft.com/office/drawing/2014/main" id="{94138E8D-4D76-2023-4B97-8ACB8894C5F1}"/>
              </a:ext>
            </a:extLst>
          </p:cNvPr>
          <p:cNvSpPr>
            <a:spLocks noGrp="1"/>
          </p:cNvSpPr>
          <p:nvPr>
            <p:ph type="body" sz="quarter" idx="13"/>
          </p:nvPr>
        </p:nvSpPr>
        <p:spPr>
          <a:xfrm>
            <a:off x="3063240" y="4232475"/>
            <a:ext cx="5775960" cy="333945"/>
          </a:xfrm>
        </p:spPr>
        <p:txBody>
          <a:bodyPr/>
          <a:lstStyle>
            <a:lvl1pPr marL="0" indent="0">
              <a:buNone/>
              <a:defRPr sz="1800" spc="200" baseline="0"/>
            </a:lvl1pPr>
          </a:lstStyle>
          <a:p>
            <a:pPr lvl="0"/>
            <a:r>
              <a:rPr lang="en-US"/>
              <a:t>Click to edit Master text styles</a:t>
            </a:r>
          </a:p>
        </p:txBody>
      </p:sp>
      <p:sp>
        <p:nvSpPr>
          <p:cNvPr id="17" name="Text Placeholder 13">
            <a:extLst>
              <a:ext uri="{FF2B5EF4-FFF2-40B4-BE49-F238E27FC236}">
                <a16:creationId xmlns:a16="http://schemas.microsoft.com/office/drawing/2014/main" id="{D1FFE415-7AFC-D826-1BD1-1993DED3B01D}"/>
              </a:ext>
            </a:extLst>
          </p:cNvPr>
          <p:cNvSpPr>
            <a:spLocks noGrp="1"/>
          </p:cNvSpPr>
          <p:nvPr>
            <p:ph type="body" sz="quarter" idx="15" hasCustomPrompt="1"/>
          </p:nvPr>
        </p:nvSpPr>
        <p:spPr>
          <a:xfrm>
            <a:off x="9737922" y="3591339"/>
            <a:ext cx="1171575" cy="2387600"/>
          </a:xfrm>
        </p:spPr>
        <p:txBody>
          <a:bodyPr vert="horz" lIns="91440" tIns="45720" rIns="91440" bIns="45720" rtlCol="0" anchor="t">
            <a:noAutofit/>
          </a:bodyPr>
          <a:lstStyle>
            <a:lvl1pPr marL="0" indent="0">
              <a:buNone/>
              <a:defRPr lang="en-US" sz="17000" b="1" cap="all" spc="300" dirty="0">
                <a:ln w="28575">
                  <a:solidFill>
                    <a:schemeClr val="tx1"/>
                  </a:solidFill>
                </a:ln>
                <a:noFill/>
                <a:latin typeface="+mj-lt"/>
                <a:ea typeface="+mj-ea"/>
              </a:defRPr>
            </a:lvl1pPr>
          </a:lstStyle>
          <a:p>
            <a:pPr marL="914400" lvl="0" indent="-1143000">
              <a:spcBef>
                <a:spcPct val="0"/>
              </a:spcBef>
            </a:pPr>
            <a:r>
              <a:rPr lang="en-US" dirty="0"/>
              <a:t>”</a:t>
            </a:r>
          </a:p>
        </p:txBody>
      </p:sp>
      <p:sp>
        <p:nvSpPr>
          <p:cNvPr id="18" name="Text Placeholder 13">
            <a:extLst>
              <a:ext uri="{FF2B5EF4-FFF2-40B4-BE49-F238E27FC236}">
                <a16:creationId xmlns:a16="http://schemas.microsoft.com/office/drawing/2014/main" id="{0962DFC0-ADB3-684B-6F72-9C45BB48C248}"/>
              </a:ext>
            </a:extLst>
          </p:cNvPr>
          <p:cNvSpPr>
            <a:spLocks noGrp="1"/>
          </p:cNvSpPr>
          <p:nvPr>
            <p:ph type="body" sz="quarter" idx="14" hasCustomPrompt="1"/>
          </p:nvPr>
        </p:nvSpPr>
        <p:spPr>
          <a:xfrm>
            <a:off x="1209261" y="1982216"/>
            <a:ext cx="1171575" cy="2386584"/>
          </a:xfrm>
        </p:spPr>
        <p:txBody>
          <a:bodyPr vert="horz" lIns="91440" tIns="45720" rIns="91440" bIns="45720" rtlCol="0" anchor="t">
            <a:noAutofit/>
          </a:bodyPr>
          <a:lstStyle>
            <a:lvl1pPr marL="0" indent="0">
              <a:buNone/>
              <a:defRPr lang="en-US" sz="17000" b="1" cap="all" spc="300" dirty="0">
                <a:ln w="28575">
                  <a:solidFill>
                    <a:schemeClr val="tx1"/>
                  </a:solidFill>
                </a:ln>
                <a:noFill/>
                <a:latin typeface="+mj-lt"/>
                <a:ea typeface="+mj-ea"/>
              </a:defRPr>
            </a:lvl1pPr>
          </a:lstStyle>
          <a:p>
            <a:pPr marL="914400" lvl="0" indent="-1143000">
              <a:spcBef>
                <a:spcPct val="0"/>
              </a:spcBef>
            </a:pPr>
            <a:r>
              <a:rPr lang="en-US" dirty="0"/>
              <a:t>“</a:t>
            </a:r>
          </a:p>
        </p:txBody>
      </p:sp>
    </p:spTree>
    <p:extLst>
      <p:ext uri="{BB962C8B-B14F-4D97-AF65-F5344CB8AC3E}">
        <p14:creationId xmlns:p14="http://schemas.microsoft.com/office/powerpoint/2010/main" val="3330879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C6FB24-160F-388E-8450-E5C970E243AB}"/>
              </a:ext>
            </a:extLst>
          </p:cNvPr>
          <p:cNvPicPr>
            <a:picLocks noChangeAspect="1"/>
          </p:cNvPicPr>
          <p:nvPr userDrawn="1"/>
        </p:nvPicPr>
        <p:blipFill>
          <a:blip r:embed="rId2"/>
          <a:stretch>
            <a:fillRect/>
          </a:stretch>
        </p:blipFill>
        <p:spPr>
          <a:xfrm>
            <a:off x="0" y="1764792"/>
            <a:ext cx="5359935" cy="5093208"/>
          </a:xfrm>
          <a:prstGeom prst="rect">
            <a:avLst/>
          </a:prstGeom>
        </p:spPr>
      </p:pic>
      <p:pic>
        <p:nvPicPr>
          <p:cNvPr id="23" name="Picture 22">
            <a:extLst>
              <a:ext uri="{FF2B5EF4-FFF2-40B4-BE49-F238E27FC236}">
                <a16:creationId xmlns:a16="http://schemas.microsoft.com/office/drawing/2014/main" id="{D0AF7F25-1C65-DB7F-9FA3-300318BD4BF4}"/>
              </a:ext>
            </a:extLst>
          </p:cNvPr>
          <p:cNvPicPr>
            <a:picLocks noChangeAspect="1"/>
          </p:cNvPicPr>
          <p:nvPr userDrawn="1"/>
        </p:nvPicPr>
        <p:blipFill>
          <a:blip r:embed="rId3"/>
          <a:stretch>
            <a:fillRect/>
          </a:stretch>
        </p:blipFill>
        <p:spPr>
          <a:xfrm>
            <a:off x="9262085" y="0"/>
            <a:ext cx="2929915" cy="2752344"/>
          </a:xfrm>
          <a:prstGeom prst="rect">
            <a:avLst/>
          </a:prstGeom>
        </p:spPr>
      </p:pic>
      <p:sp>
        <p:nvSpPr>
          <p:cNvPr id="25" name="Title 1">
            <a:extLst>
              <a:ext uri="{FF2B5EF4-FFF2-40B4-BE49-F238E27FC236}">
                <a16:creationId xmlns:a16="http://schemas.microsoft.com/office/drawing/2014/main" id="{DCE0745D-AFE6-DE6D-B026-1FF13F34E628}"/>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960120" y="2450592"/>
            <a:ext cx="2057400" cy="2057400"/>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858956" y="4611550"/>
            <a:ext cx="2286000" cy="274320"/>
          </a:xfrm>
        </p:spPr>
        <p:txBody>
          <a:bodyPr lIns="0" tIns="0" rIns="0" bIns="0" anchor="ctr">
            <a:noAutofit/>
          </a:bodyPr>
          <a:lstStyle>
            <a:lvl1pPr marL="0" indent="0" algn="ctr">
              <a:lnSpc>
                <a:spcPct val="100000"/>
              </a:lnSpc>
              <a:spcBef>
                <a:spcPts val="0"/>
              </a:spcBef>
              <a:buNone/>
              <a:defRPr sz="1400" b="1" cap="all" spc="200" baseline="0">
                <a:solidFill>
                  <a:schemeClr val="tx1"/>
                </a:solidFill>
                <a:latin typeface="+mj-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858956" y="4865225"/>
            <a:ext cx="2286000" cy="182880"/>
          </a:xfrm>
        </p:spPr>
        <p:txBody>
          <a:bodyPr lIns="0" tIns="0" rIns="0" bIns="0">
            <a:noAutofit/>
          </a:bodyPr>
          <a:lstStyle>
            <a:lvl1pPr marL="0" indent="0" algn="ctr">
              <a:lnSpc>
                <a:spcPct val="100000"/>
              </a:lnSpc>
              <a:spcBef>
                <a:spcPts val="0"/>
              </a:spcBef>
              <a:buNone/>
              <a:defRPr sz="1200" b="0" spc="200" baseline="0">
                <a:solidFill>
                  <a:schemeClr val="tx1"/>
                </a:solidFill>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3730752" y="2450592"/>
            <a:ext cx="2057400" cy="2057400"/>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3629588" y="4611550"/>
            <a:ext cx="2286000" cy="274320"/>
          </a:xfrm>
        </p:spPr>
        <p:txBody>
          <a:bodyPr lIns="0" tIns="0" rIns="0" bIns="0" anchor="ctr">
            <a:noAutofit/>
          </a:bodyPr>
          <a:lstStyle>
            <a:lvl1pPr marL="0" indent="0" algn="ctr">
              <a:lnSpc>
                <a:spcPct val="100000"/>
              </a:lnSpc>
              <a:spcBef>
                <a:spcPts val="0"/>
              </a:spcBef>
              <a:buNone/>
              <a:defRPr sz="1400" b="1" cap="all" spc="200" baseline="0">
                <a:solidFill>
                  <a:schemeClr val="tx1"/>
                </a:solidFill>
                <a:latin typeface="+mj-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3629588" y="4865225"/>
            <a:ext cx="2286000" cy="182880"/>
          </a:xfrm>
        </p:spPr>
        <p:txBody>
          <a:bodyPr lIns="0" tIns="0" rIns="0" bIns="0">
            <a:noAutofit/>
          </a:bodyPr>
          <a:lstStyle>
            <a:lvl1pPr marL="0" indent="0" algn="ctr">
              <a:lnSpc>
                <a:spcPct val="100000"/>
              </a:lnSpc>
              <a:spcBef>
                <a:spcPts val="0"/>
              </a:spcBef>
              <a:buNone/>
              <a:defRPr sz="1200" b="0" spc="200" baseline="0">
                <a:solidFill>
                  <a:schemeClr val="tx1"/>
                </a:solidFill>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6464808" y="2450592"/>
            <a:ext cx="2057400" cy="2057400"/>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6363644" y="4611550"/>
            <a:ext cx="2286000" cy="274320"/>
          </a:xfrm>
        </p:spPr>
        <p:txBody>
          <a:bodyPr lIns="0" tIns="0" rIns="0" bIns="0" anchor="ctr">
            <a:noAutofit/>
          </a:bodyPr>
          <a:lstStyle>
            <a:lvl1pPr marL="0" indent="0" algn="ctr">
              <a:lnSpc>
                <a:spcPct val="100000"/>
              </a:lnSpc>
              <a:spcBef>
                <a:spcPts val="0"/>
              </a:spcBef>
              <a:buNone/>
              <a:defRPr sz="1400" b="1" cap="all" spc="200" baseline="0">
                <a:solidFill>
                  <a:schemeClr val="tx1"/>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6363644" y="4865225"/>
            <a:ext cx="2286000" cy="182880"/>
          </a:xfrm>
        </p:spPr>
        <p:txBody>
          <a:bodyPr lIns="0" tIns="0" rIns="0" bIns="0">
            <a:noAutofit/>
          </a:bodyPr>
          <a:lstStyle>
            <a:lvl1pPr marL="0" indent="0" algn="ctr">
              <a:lnSpc>
                <a:spcPct val="100000"/>
              </a:lnSpc>
              <a:spcBef>
                <a:spcPts val="0"/>
              </a:spcBef>
              <a:buNone/>
              <a:defRPr sz="1200" b="0" spc="200" baseline="0">
                <a:solidFill>
                  <a:schemeClr val="tx1"/>
                </a:solidFill>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9198864" y="2450592"/>
            <a:ext cx="2057400" cy="2057400"/>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9097700" y="4611550"/>
            <a:ext cx="2286000" cy="274320"/>
          </a:xfrm>
        </p:spPr>
        <p:txBody>
          <a:bodyPr lIns="0" tIns="0" rIns="0" bIns="0" anchor="ctr">
            <a:noAutofit/>
          </a:bodyPr>
          <a:lstStyle>
            <a:lvl1pPr marL="0" indent="0" algn="ctr">
              <a:lnSpc>
                <a:spcPct val="100000"/>
              </a:lnSpc>
              <a:spcBef>
                <a:spcPts val="0"/>
              </a:spcBef>
              <a:buNone/>
              <a:defRPr sz="1400" b="1" cap="all" spc="200" baseline="0">
                <a:solidFill>
                  <a:schemeClr val="tx1"/>
                </a:solidFill>
                <a:latin typeface="+mj-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9097700" y="4865225"/>
            <a:ext cx="2286000" cy="182880"/>
          </a:xfrm>
        </p:spPr>
        <p:txBody>
          <a:bodyPr lIns="0" tIns="0" rIns="0" bIns="0">
            <a:noAutofit/>
          </a:bodyPr>
          <a:lstStyle>
            <a:lvl1pPr marL="0" indent="0" algn="ctr">
              <a:lnSpc>
                <a:spcPct val="100000"/>
              </a:lnSpc>
              <a:spcBef>
                <a:spcPts val="0"/>
              </a:spcBef>
              <a:buNone/>
              <a:defRPr sz="1200" b="0" spc="200" baseline="0">
                <a:solidFill>
                  <a:schemeClr val="tx1"/>
                </a:solidFill>
              </a:defRPr>
            </a:lvl1pPr>
          </a:lstStyle>
          <a:p>
            <a:pPr lvl="0"/>
            <a:r>
              <a:rPr lang="en-US" dirty="0"/>
              <a:t>Title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8" name="Straight Connector 17">
            <a:extLst>
              <a:ext uri="{FF2B5EF4-FFF2-40B4-BE49-F238E27FC236}">
                <a16:creationId xmlns:a16="http://schemas.microsoft.com/office/drawing/2014/main" id="{663C6C7E-F363-1F17-B288-D4D45B87028D}"/>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D6D4091-312C-81B9-BAF6-5E0D6F665E5D}"/>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B6A3FD7E-DF96-B9E4-8D70-DA62CC339081}"/>
              </a:ext>
            </a:extLst>
          </p:cNvPr>
          <p:cNvPicPr>
            <a:picLocks noChangeAspect="1"/>
          </p:cNvPicPr>
          <p:nvPr userDrawn="1"/>
        </p:nvPicPr>
        <p:blipFill>
          <a:blip r:embed="rId2"/>
          <a:stretch>
            <a:fillRect/>
          </a:stretch>
        </p:blipFill>
        <p:spPr>
          <a:xfrm>
            <a:off x="0" y="1766265"/>
            <a:ext cx="5358384" cy="5091735"/>
          </a:xfrm>
          <a:prstGeom prst="rect">
            <a:avLst/>
          </a:prstGeom>
        </p:spPr>
      </p:pic>
      <p:sp>
        <p:nvSpPr>
          <p:cNvPr id="25" name="Title 1">
            <a:extLst>
              <a:ext uri="{FF2B5EF4-FFF2-40B4-BE49-F238E27FC236}">
                <a16:creationId xmlns:a16="http://schemas.microsoft.com/office/drawing/2014/main" id="{DCE0745D-AFE6-DE6D-B026-1FF13F34E628}"/>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457200" y="2670048"/>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457200" y="3094300"/>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28" name="Text Placeholder 28">
            <a:extLst>
              <a:ext uri="{FF2B5EF4-FFF2-40B4-BE49-F238E27FC236}">
                <a16:creationId xmlns:a16="http://schemas.microsoft.com/office/drawing/2014/main" id="{739AFCF1-55F0-974F-0F5C-34444B290B55}"/>
              </a:ext>
            </a:extLst>
          </p:cNvPr>
          <p:cNvSpPr>
            <a:spLocks noGrp="1"/>
          </p:cNvSpPr>
          <p:nvPr>
            <p:ph type="body" sz="quarter" idx="29" hasCustomPrompt="1"/>
          </p:nvPr>
        </p:nvSpPr>
        <p:spPr>
          <a:xfrm>
            <a:off x="457200" y="4479943"/>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29" name="Text Placeholder 28">
            <a:extLst>
              <a:ext uri="{FF2B5EF4-FFF2-40B4-BE49-F238E27FC236}">
                <a16:creationId xmlns:a16="http://schemas.microsoft.com/office/drawing/2014/main" id="{77CF7DE5-8E6D-2C2C-A514-BAB6D4B6FF3B}"/>
              </a:ext>
            </a:extLst>
          </p:cNvPr>
          <p:cNvSpPr>
            <a:spLocks noGrp="1"/>
          </p:cNvSpPr>
          <p:nvPr>
            <p:ph type="body" sz="quarter" idx="30" hasCustomPrompt="1"/>
          </p:nvPr>
        </p:nvSpPr>
        <p:spPr>
          <a:xfrm>
            <a:off x="457200" y="4904195"/>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6" name="Picture Placeholder 23">
            <a:extLst>
              <a:ext uri="{FF2B5EF4-FFF2-40B4-BE49-F238E27FC236}">
                <a16:creationId xmlns:a16="http://schemas.microsoft.com/office/drawing/2014/main" id="{5E48B363-63E8-4F17-842B-53AD935A6529}"/>
              </a:ext>
            </a:extLst>
          </p:cNvPr>
          <p:cNvSpPr>
            <a:spLocks noGrp="1" noChangeAspect="1"/>
          </p:cNvSpPr>
          <p:nvPr>
            <p:ph type="pic" sz="quarter" idx="13"/>
          </p:nvPr>
        </p:nvSpPr>
        <p:spPr>
          <a:xfrm>
            <a:off x="1993392" y="2450592"/>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21" name="Picture Placeholder 23">
            <a:extLst>
              <a:ext uri="{FF2B5EF4-FFF2-40B4-BE49-F238E27FC236}">
                <a16:creationId xmlns:a16="http://schemas.microsoft.com/office/drawing/2014/main" id="{DBA744D6-401F-C995-EF58-BD24A0DD8581}"/>
              </a:ext>
            </a:extLst>
          </p:cNvPr>
          <p:cNvSpPr>
            <a:spLocks noGrp="1" noChangeAspect="1"/>
          </p:cNvSpPr>
          <p:nvPr>
            <p:ph type="pic" sz="quarter" idx="25"/>
          </p:nvPr>
        </p:nvSpPr>
        <p:spPr>
          <a:xfrm>
            <a:off x="1993392" y="4260487"/>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3218688" y="2670048"/>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3218688" y="3094300"/>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30" name="Text Placeholder 28">
            <a:extLst>
              <a:ext uri="{FF2B5EF4-FFF2-40B4-BE49-F238E27FC236}">
                <a16:creationId xmlns:a16="http://schemas.microsoft.com/office/drawing/2014/main" id="{B1201CED-247A-16CA-9F03-BF32393D3B56}"/>
              </a:ext>
            </a:extLst>
          </p:cNvPr>
          <p:cNvSpPr>
            <a:spLocks noGrp="1"/>
          </p:cNvSpPr>
          <p:nvPr>
            <p:ph type="body" sz="quarter" idx="31" hasCustomPrompt="1"/>
          </p:nvPr>
        </p:nvSpPr>
        <p:spPr>
          <a:xfrm>
            <a:off x="3218688" y="4479943"/>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31" name="Text Placeholder 28">
            <a:extLst>
              <a:ext uri="{FF2B5EF4-FFF2-40B4-BE49-F238E27FC236}">
                <a16:creationId xmlns:a16="http://schemas.microsoft.com/office/drawing/2014/main" id="{2D5FA954-036C-191F-7040-1848AB2BE3CA}"/>
              </a:ext>
            </a:extLst>
          </p:cNvPr>
          <p:cNvSpPr>
            <a:spLocks noGrp="1"/>
          </p:cNvSpPr>
          <p:nvPr>
            <p:ph type="body" sz="quarter" idx="32" hasCustomPrompt="1"/>
          </p:nvPr>
        </p:nvSpPr>
        <p:spPr>
          <a:xfrm>
            <a:off x="3218688" y="4904195"/>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noChangeAspect="1"/>
          </p:cNvSpPr>
          <p:nvPr>
            <p:ph type="pic" sz="quarter" idx="14"/>
          </p:nvPr>
        </p:nvSpPr>
        <p:spPr>
          <a:xfrm>
            <a:off x="4745736" y="2450592"/>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23" name="Picture Placeholder 23">
            <a:extLst>
              <a:ext uri="{FF2B5EF4-FFF2-40B4-BE49-F238E27FC236}">
                <a16:creationId xmlns:a16="http://schemas.microsoft.com/office/drawing/2014/main" id="{8CFBAF86-D36B-F789-2C9C-78C6830B13C9}"/>
              </a:ext>
            </a:extLst>
          </p:cNvPr>
          <p:cNvSpPr>
            <a:spLocks noGrp="1" noChangeAspect="1"/>
          </p:cNvSpPr>
          <p:nvPr>
            <p:ph type="pic" sz="quarter" idx="26"/>
          </p:nvPr>
        </p:nvSpPr>
        <p:spPr>
          <a:xfrm>
            <a:off x="4745736" y="4260487"/>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5966787" y="2670048"/>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5966787" y="3094300"/>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32" name="Text Placeholder 28">
            <a:extLst>
              <a:ext uri="{FF2B5EF4-FFF2-40B4-BE49-F238E27FC236}">
                <a16:creationId xmlns:a16="http://schemas.microsoft.com/office/drawing/2014/main" id="{6E32CE61-2D9B-C245-0D18-C33760B08537}"/>
              </a:ext>
            </a:extLst>
          </p:cNvPr>
          <p:cNvSpPr>
            <a:spLocks noGrp="1"/>
          </p:cNvSpPr>
          <p:nvPr>
            <p:ph type="body" sz="quarter" idx="33" hasCustomPrompt="1"/>
          </p:nvPr>
        </p:nvSpPr>
        <p:spPr>
          <a:xfrm>
            <a:off x="5966787" y="4479943"/>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33" name="Text Placeholder 28">
            <a:extLst>
              <a:ext uri="{FF2B5EF4-FFF2-40B4-BE49-F238E27FC236}">
                <a16:creationId xmlns:a16="http://schemas.microsoft.com/office/drawing/2014/main" id="{E4068D0A-21CD-897C-9CC1-0BFDAABBD491}"/>
              </a:ext>
            </a:extLst>
          </p:cNvPr>
          <p:cNvSpPr>
            <a:spLocks noGrp="1"/>
          </p:cNvSpPr>
          <p:nvPr>
            <p:ph type="body" sz="quarter" idx="34" hasCustomPrompt="1"/>
          </p:nvPr>
        </p:nvSpPr>
        <p:spPr>
          <a:xfrm>
            <a:off x="5966787" y="4904195"/>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noChangeAspect="1"/>
          </p:cNvSpPr>
          <p:nvPr>
            <p:ph type="pic" sz="quarter" idx="15"/>
          </p:nvPr>
        </p:nvSpPr>
        <p:spPr>
          <a:xfrm>
            <a:off x="7498080" y="2450592"/>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26" name="Picture Placeholder 23">
            <a:extLst>
              <a:ext uri="{FF2B5EF4-FFF2-40B4-BE49-F238E27FC236}">
                <a16:creationId xmlns:a16="http://schemas.microsoft.com/office/drawing/2014/main" id="{C110D526-1AE4-5106-E956-0B2ED3A4D4BC}"/>
              </a:ext>
            </a:extLst>
          </p:cNvPr>
          <p:cNvSpPr>
            <a:spLocks noGrp="1" noChangeAspect="1"/>
          </p:cNvSpPr>
          <p:nvPr>
            <p:ph type="pic" sz="quarter" idx="27"/>
          </p:nvPr>
        </p:nvSpPr>
        <p:spPr>
          <a:xfrm>
            <a:off x="7498080" y="4260487"/>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8732520" y="2670048"/>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8732520" y="3094300"/>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34" name="Text Placeholder 28">
            <a:extLst>
              <a:ext uri="{FF2B5EF4-FFF2-40B4-BE49-F238E27FC236}">
                <a16:creationId xmlns:a16="http://schemas.microsoft.com/office/drawing/2014/main" id="{3858F91A-46AA-AF23-2716-3B2B678BBE01}"/>
              </a:ext>
            </a:extLst>
          </p:cNvPr>
          <p:cNvSpPr>
            <a:spLocks noGrp="1"/>
          </p:cNvSpPr>
          <p:nvPr>
            <p:ph type="body" sz="quarter" idx="35" hasCustomPrompt="1"/>
          </p:nvPr>
        </p:nvSpPr>
        <p:spPr>
          <a:xfrm>
            <a:off x="8732520" y="4479943"/>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35" name="Text Placeholder 28">
            <a:extLst>
              <a:ext uri="{FF2B5EF4-FFF2-40B4-BE49-F238E27FC236}">
                <a16:creationId xmlns:a16="http://schemas.microsoft.com/office/drawing/2014/main" id="{EBC002F6-7435-833F-0E8B-30A53B0755AE}"/>
              </a:ext>
            </a:extLst>
          </p:cNvPr>
          <p:cNvSpPr>
            <a:spLocks noGrp="1"/>
          </p:cNvSpPr>
          <p:nvPr>
            <p:ph type="body" sz="quarter" idx="36" hasCustomPrompt="1"/>
          </p:nvPr>
        </p:nvSpPr>
        <p:spPr>
          <a:xfrm>
            <a:off x="8732520" y="4904195"/>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noChangeAspect="1"/>
          </p:cNvSpPr>
          <p:nvPr>
            <p:ph type="pic" sz="quarter" idx="16"/>
          </p:nvPr>
        </p:nvSpPr>
        <p:spPr>
          <a:xfrm>
            <a:off x="10250424" y="2450592"/>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27" name="Picture Placeholder 23">
            <a:extLst>
              <a:ext uri="{FF2B5EF4-FFF2-40B4-BE49-F238E27FC236}">
                <a16:creationId xmlns:a16="http://schemas.microsoft.com/office/drawing/2014/main" id="{2CBF8435-BD05-F386-4E6E-F2B6F6894FD7}"/>
              </a:ext>
            </a:extLst>
          </p:cNvPr>
          <p:cNvSpPr>
            <a:spLocks noGrp="1" noChangeAspect="1"/>
          </p:cNvSpPr>
          <p:nvPr>
            <p:ph type="pic" sz="quarter" idx="28"/>
          </p:nvPr>
        </p:nvSpPr>
        <p:spPr>
          <a:xfrm>
            <a:off x="10250424" y="4260487"/>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8" name="Straight Connector 17">
            <a:extLst>
              <a:ext uri="{FF2B5EF4-FFF2-40B4-BE49-F238E27FC236}">
                <a16:creationId xmlns:a16="http://schemas.microsoft.com/office/drawing/2014/main" id="{663C6C7E-F363-1F17-B288-D4D45B87028D}"/>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D6D4091-312C-81B9-BAF6-5E0D6F665E5D}"/>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05523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E020D11E-3FF2-1E7F-038B-4F9534916FEB}"/>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1660127"/>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3104752"/>
            <a:ext cx="11430000" cy="2092281"/>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11575"/>
            <a:ext cx="4114800" cy="856526"/>
          </a:xfrm>
          <a:prstGeom prst="rect">
            <a:avLst/>
          </a:prstGeom>
        </p:spPr>
        <p:txBody>
          <a:bodyPr vert="horz" lIns="91440" tIns="45720" rIns="91440" bIns="45720" rtlCol="0" anchor="ctr">
            <a:noAutofit/>
          </a:bodyPr>
          <a:lstStyle>
            <a:lvl1pPr algn="ctr">
              <a:defRPr sz="1200" b="1" i="0" spc="200" baseline="0">
                <a:solidFill>
                  <a:schemeClr val="tx1"/>
                </a:solidFill>
                <a:latin typeface="+mn-lt"/>
                <a:cs typeface="Arial" panose="020B06040202020202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4038600" y="6006546"/>
            <a:ext cx="4114800" cy="851453"/>
          </a:xfrm>
          <a:prstGeom prst="rect">
            <a:avLst/>
          </a:prstGeom>
        </p:spPr>
        <p:txBody>
          <a:bodyPr vert="horz" lIns="91440" tIns="45720" rIns="91440" bIns="45720" rtlCol="0" anchor="ctr">
            <a:noAutofit/>
          </a:bodyPr>
          <a:lstStyle>
            <a:lvl1pPr algn="ctr">
              <a:defRPr sz="1200" b="1" i="0" spc="200" baseline="0">
                <a:solidFill>
                  <a:schemeClr val="tx1"/>
                </a:solidFill>
                <a:latin typeface="+mn-lt"/>
                <a:cs typeface="Arial" panose="020B0604020202020204" pitchFamily="34" charset="0"/>
              </a:defRPr>
            </a:lvl1pPr>
          </a:lstStyle>
          <a:p>
            <a:r>
              <a:rPr lang="en-US" dirty="0"/>
              <a:t>&lt;##&gt;</a:t>
            </a:r>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4" r:id="rId3"/>
    <p:sldLayoutId id="2147483651" r:id="rId4"/>
    <p:sldLayoutId id="2147483662" r:id="rId5"/>
    <p:sldLayoutId id="2147483665" r:id="rId6"/>
    <p:sldLayoutId id="2147483669" r:id="rId7"/>
    <p:sldLayoutId id="2147483658" r:id="rId8"/>
    <p:sldLayoutId id="2147483666" r:id="rId9"/>
    <p:sldLayoutId id="2147483668" r:id="rId10"/>
    <p:sldLayoutId id="2147483670" r:id="rId11"/>
    <p:sldLayoutId id="2147483653" r:id="rId12"/>
    <p:sldLayoutId id="2147483667" r:id="rId13"/>
    <p:sldLayoutId id="2147483661" r:id="rId14"/>
    <p:sldLayoutId id="2147483660" r:id="rId15"/>
    <p:sldLayoutId id="2147483655" r:id="rId16"/>
    <p:sldLayoutId id="2147483659"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b="1" i="0" kern="1200" cap="all" spc="400" baseline="0">
          <a:solidFill>
            <a:schemeClr val="tx1"/>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spc="50" baseline="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spc="5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spc="50" baseline="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40.png"/><Relationship Id="rId26" Type="http://schemas.openxmlformats.org/officeDocument/2006/relationships/image" Target="../media/image44.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48.png"/><Relationship Id="rId42" Type="http://schemas.openxmlformats.org/officeDocument/2006/relationships/image" Target="../media/image52.png"/><Relationship Id="rId47" Type="http://schemas.openxmlformats.org/officeDocument/2006/relationships/customXml" Target="../ink/ink23.xml"/><Relationship Id="rId50" Type="http://schemas.openxmlformats.org/officeDocument/2006/relationships/image" Target="../media/image56.png"/><Relationship Id="rId55" Type="http://schemas.openxmlformats.org/officeDocument/2006/relationships/customXml" Target="../ink/ink27.xml"/><Relationship Id="rId7" Type="http://schemas.openxmlformats.org/officeDocument/2006/relationships/customXml" Target="../ink/ink3.xml"/><Relationship Id="rId2" Type="http://schemas.openxmlformats.org/officeDocument/2006/relationships/image" Target="../media/image27.png"/><Relationship Id="rId16" Type="http://schemas.openxmlformats.org/officeDocument/2006/relationships/image" Target="../media/image39.png"/><Relationship Id="rId29" Type="http://schemas.openxmlformats.org/officeDocument/2006/relationships/customXml" Target="../ink/ink14.xml"/><Relationship Id="rId11" Type="http://schemas.openxmlformats.org/officeDocument/2006/relationships/customXml" Target="../ink/ink5.xml"/><Relationship Id="rId24" Type="http://schemas.openxmlformats.org/officeDocument/2006/relationships/image" Target="../media/image43.png"/><Relationship Id="rId32" Type="http://schemas.openxmlformats.org/officeDocument/2006/relationships/image" Target="../media/image47.png"/><Relationship Id="rId37" Type="http://schemas.openxmlformats.org/officeDocument/2006/relationships/customXml" Target="../ink/ink18.xml"/><Relationship Id="rId40" Type="http://schemas.openxmlformats.org/officeDocument/2006/relationships/image" Target="../media/image51.png"/><Relationship Id="rId45" Type="http://schemas.openxmlformats.org/officeDocument/2006/relationships/customXml" Target="../ink/ink22.xml"/><Relationship Id="rId53" Type="http://schemas.openxmlformats.org/officeDocument/2006/relationships/customXml" Target="../ink/ink26.xml"/><Relationship Id="rId5" Type="http://schemas.openxmlformats.org/officeDocument/2006/relationships/customXml" Target="../ink/ink2.xml"/><Relationship Id="rId10" Type="http://schemas.openxmlformats.org/officeDocument/2006/relationships/image" Target="../media/image36.png"/><Relationship Id="rId19" Type="http://schemas.openxmlformats.org/officeDocument/2006/relationships/customXml" Target="../ink/ink9.xml"/><Relationship Id="rId31" Type="http://schemas.openxmlformats.org/officeDocument/2006/relationships/customXml" Target="../ink/ink15.xml"/><Relationship Id="rId44" Type="http://schemas.openxmlformats.org/officeDocument/2006/relationships/image" Target="../media/image53.png"/><Relationship Id="rId52" Type="http://schemas.openxmlformats.org/officeDocument/2006/relationships/image" Target="../media/image57.png"/><Relationship Id="rId4" Type="http://schemas.openxmlformats.org/officeDocument/2006/relationships/image" Target="../media/image33.png"/><Relationship Id="rId9" Type="http://schemas.openxmlformats.org/officeDocument/2006/relationships/customXml" Target="../ink/ink4.xml"/><Relationship Id="rId14" Type="http://schemas.openxmlformats.org/officeDocument/2006/relationships/image" Target="../media/image38.png"/><Relationship Id="rId22" Type="http://schemas.openxmlformats.org/officeDocument/2006/relationships/image" Target="../media/image42.png"/><Relationship Id="rId27" Type="http://schemas.openxmlformats.org/officeDocument/2006/relationships/customXml" Target="../ink/ink13.xml"/><Relationship Id="rId30" Type="http://schemas.openxmlformats.org/officeDocument/2006/relationships/image" Target="../media/image46.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55.png"/><Relationship Id="rId56" Type="http://schemas.openxmlformats.org/officeDocument/2006/relationships/image" Target="../media/image59.png"/><Relationship Id="rId8" Type="http://schemas.openxmlformats.org/officeDocument/2006/relationships/image" Target="../media/image35.png"/><Relationship Id="rId51" Type="http://schemas.openxmlformats.org/officeDocument/2006/relationships/customXml" Target="../ink/ink25.xml"/><Relationship Id="rId3" Type="http://schemas.openxmlformats.org/officeDocument/2006/relationships/customXml" Target="../ink/ink1.xml"/><Relationship Id="rId12" Type="http://schemas.openxmlformats.org/officeDocument/2006/relationships/image" Target="../media/image37.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50.png"/><Relationship Id="rId46" Type="http://schemas.openxmlformats.org/officeDocument/2006/relationships/image" Target="../media/image54.png"/><Relationship Id="rId20" Type="http://schemas.openxmlformats.org/officeDocument/2006/relationships/image" Target="../media/image41.png"/><Relationship Id="rId41" Type="http://schemas.openxmlformats.org/officeDocument/2006/relationships/customXml" Target="../ink/ink20.xml"/><Relationship Id="rId54" Type="http://schemas.openxmlformats.org/officeDocument/2006/relationships/image" Target="../media/image58.png"/><Relationship Id="rId1" Type="http://schemas.openxmlformats.org/officeDocument/2006/relationships/slideLayout" Target="../slideLayouts/slideLayout17.xml"/><Relationship Id="rId6" Type="http://schemas.openxmlformats.org/officeDocument/2006/relationships/image" Target="../media/image34.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45.png"/><Relationship Id="rId36" Type="http://schemas.openxmlformats.org/officeDocument/2006/relationships/image" Target="../media/image49.png"/><Relationship Id="rId49" Type="http://schemas.openxmlformats.org/officeDocument/2006/relationships/customXml" Target="../ink/ink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8" Type="http://schemas.openxmlformats.org/officeDocument/2006/relationships/customXml" Target="../ink/ink30.xml"/><Relationship Id="rId13" Type="http://schemas.openxmlformats.org/officeDocument/2006/relationships/image" Target="../media/image76.png"/><Relationship Id="rId18" Type="http://schemas.openxmlformats.org/officeDocument/2006/relationships/customXml" Target="../ink/ink35.xml"/><Relationship Id="rId26" Type="http://schemas.openxmlformats.org/officeDocument/2006/relationships/customXml" Target="../ink/ink39.xml"/><Relationship Id="rId3" Type="http://schemas.openxmlformats.org/officeDocument/2006/relationships/customXml" Target="../ink/ink28.xml"/><Relationship Id="rId21" Type="http://schemas.openxmlformats.org/officeDocument/2006/relationships/image" Target="../media/image80.png"/><Relationship Id="rId7" Type="http://schemas.openxmlformats.org/officeDocument/2006/relationships/image" Target="../media/image73.png"/><Relationship Id="rId12" Type="http://schemas.openxmlformats.org/officeDocument/2006/relationships/customXml" Target="../ink/ink32.xml"/><Relationship Id="rId17" Type="http://schemas.openxmlformats.org/officeDocument/2006/relationships/image" Target="../media/image78.png"/><Relationship Id="rId25" Type="http://schemas.openxmlformats.org/officeDocument/2006/relationships/image" Target="../media/image82.png"/><Relationship Id="rId33" Type="http://schemas.openxmlformats.org/officeDocument/2006/relationships/image" Target="../media/image86.png"/><Relationship Id="rId2" Type="http://schemas.openxmlformats.org/officeDocument/2006/relationships/image" Target="../media/image60.png"/><Relationship Id="rId16" Type="http://schemas.openxmlformats.org/officeDocument/2006/relationships/customXml" Target="../ink/ink34.xml"/><Relationship Id="rId20" Type="http://schemas.openxmlformats.org/officeDocument/2006/relationships/customXml" Target="../ink/ink36.xml"/><Relationship Id="rId29" Type="http://schemas.openxmlformats.org/officeDocument/2006/relationships/image" Target="../media/image84.png"/><Relationship Id="rId1" Type="http://schemas.openxmlformats.org/officeDocument/2006/relationships/slideLayout" Target="../slideLayouts/slideLayout17.xml"/><Relationship Id="rId6" Type="http://schemas.openxmlformats.org/officeDocument/2006/relationships/customXml" Target="../ink/ink29.xml"/><Relationship Id="rId11" Type="http://schemas.openxmlformats.org/officeDocument/2006/relationships/image" Target="../media/image75.png"/><Relationship Id="rId24" Type="http://schemas.openxmlformats.org/officeDocument/2006/relationships/customXml" Target="../ink/ink38.xml"/><Relationship Id="rId32" Type="http://schemas.openxmlformats.org/officeDocument/2006/relationships/customXml" Target="../ink/ink42.xml"/><Relationship Id="rId5" Type="http://schemas.openxmlformats.org/officeDocument/2006/relationships/image" Target="../media/image72.png"/><Relationship Id="rId15" Type="http://schemas.openxmlformats.org/officeDocument/2006/relationships/image" Target="../media/image77.png"/><Relationship Id="rId23" Type="http://schemas.openxmlformats.org/officeDocument/2006/relationships/image" Target="../media/image81.png"/><Relationship Id="rId28" Type="http://schemas.openxmlformats.org/officeDocument/2006/relationships/customXml" Target="../ink/ink40.xml"/><Relationship Id="rId10" Type="http://schemas.openxmlformats.org/officeDocument/2006/relationships/customXml" Target="../ink/ink31.xml"/><Relationship Id="rId19" Type="http://schemas.openxmlformats.org/officeDocument/2006/relationships/image" Target="../media/image79.png"/><Relationship Id="rId31" Type="http://schemas.openxmlformats.org/officeDocument/2006/relationships/image" Target="../media/image85.png"/><Relationship Id="rId9" Type="http://schemas.openxmlformats.org/officeDocument/2006/relationships/image" Target="../media/image74.png"/><Relationship Id="rId14" Type="http://schemas.openxmlformats.org/officeDocument/2006/relationships/customXml" Target="../ink/ink33.xml"/><Relationship Id="rId22" Type="http://schemas.openxmlformats.org/officeDocument/2006/relationships/customXml" Target="../ink/ink37.xml"/><Relationship Id="rId27" Type="http://schemas.openxmlformats.org/officeDocument/2006/relationships/image" Target="../media/image83.png"/><Relationship Id="rId30" Type="http://schemas.openxmlformats.org/officeDocument/2006/relationships/customXml" Target="../ink/ink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3" Type="http://schemas.openxmlformats.org/officeDocument/2006/relationships/customXml" Target="../ink/ink48.xml"/><Relationship Id="rId18" Type="http://schemas.openxmlformats.org/officeDocument/2006/relationships/image" Target="../media/image95.png"/><Relationship Id="rId26" Type="http://schemas.openxmlformats.org/officeDocument/2006/relationships/image" Target="../media/image99.png"/><Relationship Id="rId39" Type="http://schemas.openxmlformats.org/officeDocument/2006/relationships/customXml" Target="../ink/ink61.xml"/><Relationship Id="rId21" Type="http://schemas.openxmlformats.org/officeDocument/2006/relationships/customXml" Target="../ink/ink52.xml"/><Relationship Id="rId34" Type="http://schemas.openxmlformats.org/officeDocument/2006/relationships/image" Target="../media/image103.png"/><Relationship Id="rId42" Type="http://schemas.openxmlformats.org/officeDocument/2006/relationships/image" Target="../media/image107.png"/><Relationship Id="rId7" Type="http://schemas.openxmlformats.org/officeDocument/2006/relationships/customXml" Target="../ink/ink45.xml"/><Relationship Id="rId2" Type="http://schemas.openxmlformats.org/officeDocument/2006/relationships/image" Target="../media/image61.png"/><Relationship Id="rId16" Type="http://schemas.openxmlformats.org/officeDocument/2006/relationships/image" Target="../media/image94.png"/><Relationship Id="rId20" Type="http://schemas.openxmlformats.org/officeDocument/2006/relationships/image" Target="../media/image96.png"/><Relationship Id="rId29" Type="http://schemas.openxmlformats.org/officeDocument/2006/relationships/customXml" Target="../ink/ink56.xml"/><Relationship Id="rId41" Type="http://schemas.openxmlformats.org/officeDocument/2006/relationships/customXml" Target="../ink/ink62.xml"/><Relationship Id="rId1" Type="http://schemas.openxmlformats.org/officeDocument/2006/relationships/slideLayout" Target="../slideLayouts/slideLayout17.xml"/><Relationship Id="rId6" Type="http://schemas.openxmlformats.org/officeDocument/2006/relationships/image" Target="../media/image89.png"/><Relationship Id="rId11" Type="http://schemas.openxmlformats.org/officeDocument/2006/relationships/customXml" Target="../ink/ink47.xml"/><Relationship Id="rId24" Type="http://schemas.openxmlformats.org/officeDocument/2006/relationships/image" Target="../media/image98.png"/><Relationship Id="rId32" Type="http://schemas.openxmlformats.org/officeDocument/2006/relationships/image" Target="../media/image102.png"/><Relationship Id="rId37" Type="http://schemas.openxmlformats.org/officeDocument/2006/relationships/customXml" Target="../ink/ink60.xml"/><Relationship Id="rId40" Type="http://schemas.openxmlformats.org/officeDocument/2006/relationships/image" Target="../media/image106.png"/><Relationship Id="rId5" Type="http://schemas.openxmlformats.org/officeDocument/2006/relationships/customXml" Target="../ink/ink44.xml"/><Relationship Id="rId15" Type="http://schemas.openxmlformats.org/officeDocument/2006/relationships/customXml" Target="../ink/ink49.xml"/><Relationship Id="rId23" Type="http://schemas.openxmlformats.org/officeDocument/2006/relationships/customXml" Target="../ink/ink53.xml"/><Relationship Id="rId28" Type="http://schemas.openxmlformats.org/officeDocument/2006/relationships/image" Target="../media/image100.png"/><Relationship Id="rId36" Type="http://schemas.openxmlformats.org/officeDocument/2006/relationships/image" Target="../media/image104.png"/><Relationship Id="rId10" Type="http://schemas.openxmlformats.org/officeDocument/2006/relationships/image" Target="../media/image91.png"/><Relationship Id="rId19" Type="http://schemas.openxmlformats.org/officeDocument/2006/relationships/customXml" Target="../ink/ink51.xml"/><Relationship Id="rId31" Type="http://schemas.openxmlformats.org/officeDocument/2006/relationships/customXml" Target="../ink/ink57.xml"/><Relationship Id="rId4" Type="http://schemas.openxmlformats.org/officeDocument/2006/relationships/image" Target="../media/image88.png"/><Relationship Id="rId9" Type="http://schemas.openxmlformats.org/officeDocument/2006/relationships/customXml" Target="../ink/ink46.xml"/><Relationship Id="rId14" Type="http://schemas.openxmlformats.org/officeDocument/2006/relationships/image" Target="../media/image93.png"/><Relationship Id="rId22" Type="http://schemas.openxmlformats.org/officeDocument/2006/relationships/image" Target="../media/image97.png"/><Relationship Id="rId27" Type="http://schemas.openxmlformats.org/officeDocument/2006/relationships/customXml" Target="../ink/ink55.xml"/><Relationship Id="rId30" Type="http://schemas.openxmlformats.org/officeDocument/2006/relationships/image" Target="../media/image101.png"/><Relationship Id="rId35" Type="http://schemas.openxmlformats.org/officeDocument/2006/relationships/customXml" Target="../ink/ink59.xml"/><Relationship Id="rId8" Type="http://schemas.openxmlformats.org/officeDocument/2006/relationships/image" Target="../media/image90.png"/><Relationship Id="rId3" Type="http://schemas.openxmlformats.org/officeDocument/2006/relationships/customXml" Target="../ink/ink43.xml"/><Relationship Id="rId12" Type="http://schemas.openxmlformats.org/officeDocument/2006/relationships/image" Target="../media/image92.png"/><Relationship Id="rId17" Type="http://schemas.openxmlformats.org/officeDocument/2006/relationships/customXml" Target="../ink/ink50.xml"/><Relationship Id="rId25" Type="http://schemas.openxmlformats.org/officeDocument/2006/relationships/customXml" Target="../ink/ink54.xml"/><Relationship Id="rId33" Type="http://schemas.openxmlformats.org/officeDocument/2006/relationships/customXml" Target="../ink/ink58.xml"/><Relationship Id="rId38" Type="http://schemas.openxmlformats.org/officeDocument/2006/relationships/image" Target="../media/image105.png"/></Relationships>
</file>

<file path=ppt/slides/_rels/slide2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078992" y="1956816"/>
            <a:ext cx="7969336" cy="2387600"/>
          </a:xfrm>
        </p:spPr>
        <p:txBody>
          <a:bodyPr/>
          <a:lstStyle/>
          <a:p>
            <a:r>
              <a:rPr lang="en-US" sz="6600" dirty="0"/>
              <a:t>GIT and </a:t>
            </a:r>
            <a:r>
              <a:rPr lang="en-US" sz="6600" dirty="0" err="1"/>
              <a:t>Github</a:t>
            </a:r>
            <a:r>
              <a:rPr lang="en-US" sz="6600" dirty="0"/>
              <a:t> session 2</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a:lstStyle/>
          <a:p>
            <a:r>
              <a:rPr lang="en-US" dirty="0"/>
              <a:t>Harshee Pitroda – SURE Trust</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74031573-7DD8-FCB2-A79B-6FFA0AAF528D}"/>
              </a:ext>
            </a:extLst>
          </p:cNvPr>
          <p:cNvSpPr txBox="1">
            <a:spLocks/>
          </p:cNvSpPr>
          <p:nvPr/>
        </p:nvSpPr>
        <p:spPr>
          <a:xfrm>
            <a:off x="479376" y="1124744"/>
            <a:ext cx="11106072" cy="450770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spc="50" baseline="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spc="5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spc="50" baseline="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200" b="1" dirty="0">
              <a:latin typeface="Garamond" panose="02020404030301010803" pitchFamily="18" charset="0"/>
            </a:endParaRPr>
          </a:p>
          <a:p>
            <a:r>
              <a:rPr lang="en-US" sz="3200" b="1" dirty="0">
                <a:latin typeface="Garamond" panose="02020404030301010803" pitchFamily="18" charset="0"/>
              </a:rPr>
              <a:t>Git was created by Linus Torvalds to version control the work done on a large software development project called the Linux kernel. </a:t>
            </a:r>
          </a:p>
          <a:p>
            <a:endParaRPr lang="en-US" sz="3200" b="1" dirty="0">
              <a:latin typeface="Garamond" panose="02020404030301010803" pitchFamily="18" charset="0"/>
            </a:endParaRPr>
          </a:p>
        </p:txBody>
      </p:sp>
      <p:sp>
        <p:nvSpPr>
          <p:cNvPr id="3" name="Title 1">
            <a:extLst>
              <a:ext uri="{FF2B5EF4-FFF2-40B4-BE49-F238E27FC236}">
                <a16:creationId xmlns:a16="http://schemas.microsoft.com/office/drawing/2014/main" id="{D64822EA-073E-2FD6-4793-E85A7ACF1958}"/>
              </a:ext>
            </a:extLst>
          </p:cNvPr>
          <p:cNvSpPr txBox="1">
            <a:spLocks/>
          </p:cNvSpPr>
          <p:nvPr/>
        </p:nvSpPr>
        <p:spPr>
          <a:xfrm>
            <a:off x="479376" y="260648"/>
            <a:ext cx="10040112" cy="1368152"/>
          </a:xfrm>
          <a:prstGeom prst="rect">
            <a:avLst/>
          </a:prstGeom>
        </p:spPr>
        <p:txBody>
          <a:bodyPr anchor="t">
            <a:noAutofit/>
          </a:bodyPr>
          <a:lstStyle>
            <a:lvl1pPr algn="l" defTabSz="914400" rtl="0" eaLnBrk="1" latinLnBrk="0" hangingPunct="1">
              <a:lnSpc>
                <a:spcPct val="90000"/>
              </a:lnSpc>
              <a:spcBef>
                <a:spcPct val="0"/>
              </a:spcBef>
              <a:buNone/>
              <a:defRPr sz="4400" b="1" i="0" kern="1200" cap="all" spc="400" baseline="0">
                <a:solidFill>
                  <a:schemeClr val="tx1"/>
                </a:solidFill>
                <a:latin typeface="+mj-lt"/>
                <a:ea typeface="+mj-ea"/>
                <a:cs typeface="Arial" panose="020B0604020202020204" pitchFamily="34" charset="0"/>
              </a:defRPr>
            </a:lvl1pPr>
          </a:lstStyle>
          <a:p>
            <a:r>
              <a:rPr lang="en-US" sz="7200" spc="300" dirty="0">
                <a:ln w="28575">
                  <a:solidFill>
                    <a:schemeClr val="tx1"/>
                  </a:solidFill>
                </a:ln>
                <a:noFill/>
              </a:rPr>
              <a:t>Git</a:t>
            </a:r>
          </a:p>
        </p:txBody>
      </p:sp>
      <p:pic>
        <p:nvPicPr>
          <p:cNvPr id="1026" name="Picture 2" descr="Git - Logo Downloads">
            <a:extLst>
              <a:ext uri="{FF2B5EF4-FFF2-40B4-BE49-F238E27FC236}">
                <a16:creationId xmlns:a16="http://schemas.microsoft.com/office/drawing/2014/main" id="{78D7369F-C07D-40E3-C574-DCDB85030A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848" y="3378597"/>
            <a:ext cx="2040062" cy="2040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540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74031573-7DD8-FCB2-A79B-6FFA0AAF528D}"/>
              </a:ext>
            </a:extLst>
          </p:cNvPr>
          <p:cNvSpPr txBox="1">
            <a:spLocks/>
          </p:cNvSpPr>
          <p:nvPr/>
        </p:nvSpPr>
        <p:spPr>
          <a:xfrm>
            <a:off x="479376" y="2348880"/>
            <a:ext cx="11106072" cy="32835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spc="50" baseline="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spc="5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spc="50" baseline="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latin typeface="Garamond" panose="02020404030301010803" pitchFamily="18" charset="0"/>
              </a:rPr>
              <a:t>The two main ways to interact with a computer are by using the graphical user interface or the command line. </a:t>
            </a:r>
          </a:p>
          <a:p>
            <a:r>
              <a:rPr lang="en-US" sz="2400" b="1" dirty="0">
                <a:latin typeface="Garamond" panose="02020404030301010803" pitchFamily="18" charset="0"/>
              </a:rPr>
              <a:t>The graphical user interface (GUI) is the set of graphical representations of objects (icons, buttons, etc.) that allows you to interact with your computer.</a:t>
            </a:r>
          </a:p>
          <a:p>
            <a:r>
              <a:rPr lang="en-US" sz="2400" b="1" dirty="0">
                <a:latin typeface="Garamond" panose="02020404030301010803" pitchFamily="18" charset="0"/>
              </a:rPr>
              <a:t>The command line—also known as the command line interface (CLI), terminal, or shell—is a place where you can type text-based commands to interact with your computer.</a:t>
            </a:r>
          </a:p>
          <a:p>
            <a:r>
              <a:rPr lang="en-US" sz="2400" b="1" dirty="0">
                <a:latin typeface="Garamond" panose="02020404030301010803" pitchFamily="18" charset="0"/>
              </a:rPr>
              <a:t>The default way to work with Git is through the command line. However, there are also ways in which you can work with Git using a GUI</a:t>
            </a:r>
          </a:p>
        </p:txBody>
      </p:sp>
      <p:sp>
        <p:nvSpPr>
          <p:cNvPr id="3" name="Title 1">
            <a:extLst>
              <a:ext uri="{FF2B5EF4-FFF2-40B4-BE49-F238E27FC236}">
                <a16:creationId xmlns:a16="http://schemas.microsoft.com/office/drawing/2014/main" id="{D64822EA-073E-2FD6-4793-E85A7ACF1958}"/>
              </a:ext>
            </a:extLst>
          </p:cNvPr>
          <p:cNvSpPr txBox="1">
            <a:spLocks/>
          </p:cNvSpPr>
          <p:nvPr/>
        </p:nvSpPr>
        <p:spPr>
          <a:xfrm>
            <a:off x="479376" y="260648"/>
            <a:ext cx="10040112" cy="1368152"/>
          </a:xfrm>
          <a:prstGeom prst="rect">
            <a:avLst/>
          </a:prstGeom>
        </p:spPr>
        <p:txBody>
          <a:bodyPr anchor="t">
            <a:noAutofit/>
          </a:bodyPr>
          <a:lstStyle>
            <a:lvl1pPr algn="l" defTabSz="914400" rtl="0" eaLnBrk="1" latinLnBrk="0" hangingPunct="1">
              <a:lnSpc>
                <a:spcPct val="90000"/>
              </a:lnSpc>
              <a:spcBef>
                <a:spcPct val="0"/>
              </a:spcBef>
              <a:buNone/>
              <a:defRPr sz="4400" b="1" i="0" kern="1200" cap="all" spc="400" baseline="0">
                <a:solidFill>
                  <a:schemeClr val="tx1"/>
                </a:solidFill>
                <a:latin typeface="+mj-lt"/>
                <a:ea typeface="+mj-ea"/>
                <a:cs typeface="Arial" panose="020B0604020202020204" pitchFamily="34" charset="0"/>
              </a:defRPr>
            </a:lvl1pPr>
          </a:lstStyle>
          <a:p>
            <a:r>
              <a:rPr lang="en-US" sz="6600" spc="300" dirty="0">
                <a:ln w="28575">
                  <a:solidFill>
                    <a:schemeClr val="tx1"/>
                  </a:solidFill>
                </a:ln>
                <a:noFill/>
              </a:rPr>
              <a:t>How to interact with a computer</a:t>
            </a:r>
          </a:p>
        </p:txBody>
      </p:sp>
    </p:spTree>
    <p:extLst>
      <p:ext uri="{BB962C8B-B14F-4D97-AF65-F5344CB8AC3E}">
        <p14:creationId xmlns:p14="http://schemas.microsoft.com/office/powerpoint/2010/main" val="1011019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74031573-7DD8-FCB2-A79B-6FFA0AAF528D}"/>
              </a:ext>
            </a:extLst>
          </p:cNvPr>
          <p:cNvSpPr txBox="1">
            <a:spLocks/>
          </p:cNvSpPr>
          <p:nvPr/>
        </p:nvSpPr>
        <p:spPr>
          <a:xfrm>
            <a:off x="479376" y="1412776"/>
            <a:ext cx="11106072" cy="42196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spc="50" baseline="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spc="5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spc="50" baseline="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latin typeface="Garamond" panose="02020404030301010803" pitchFamily="18" charset="0"/>
              </a:rPr>
              <a:t>When you open a new command line window, the directory location starts off at the current user directory (also known as the home folder), which is represented by the tilde sign (~)</a:t>
            </a:r>
          </a:p>
          <a:p>
            <a:endParaRPr lang="en-US" sz="2400" b="1" dirty="0">
              <a:latin typeface="Garamond" panose="02020404030301010803" pitchFamily="18" charset="0"/>
            </a:endParaRPr>
          </a:p>
        </p:txBody>
      </p:sp>
      <p:sp>
        <p:nvSpPr>
          <p:cNvPr id="3" name="Title 1">
            <a:extLst>
              <a:ext uri="{FF2B5EF4-FFF2-40B4-BE49-F238E27FC236}">
                <a16:creationId xmlns:a16="http://schemas.microsoft.com/office/drawing/2014/main" id="{D64822EA-073E-2FD6-4793-E85A7ACF1958}"/>
              </a:ext>
            </a:extLst>
          </p:cNvPr>
          <p:cNvSpPr txBox="1">
            <a:spLocks/>
          </p:cNvSpPr>
          <p:nvPr/>
        </p:nvSpPr>
        <p:spPr>
          <a:xfrm>
            <a:off x="479376" y="260648"/>
            <a:ext cx="10040112" cy="1368152"/>
          </a:xfrm>
          <a:prstGeom prst="rect">
            <a:avLst/>
          </a:prstGeom>
        </p:spPr>
        <p:txBody>
          <a:bodyPr anchor="t">
            <a:noAutofit/>
          </a:bodyPr>
          <a:lstStyle>
            <a:lvl1pPr algn="l" defTabSz="914400" rtl="0" eaLnBrk="1" latinLnBrk="0" hangingPunct="1">
              <a:lnSpc>
                <a:spcPct val="90000"/>
              </a:lnSpc>
              <a:spcBef>
                <a:spcPct val="0"/>
              </a:spcBef>
              <a:buNone/>
              <a:defRPr sz="4400" b="1" i="0" kern="1200" cap="all" spc="400" baseline="0">
                <a:solidFill>
                  <a:schemeClr val="tx1"/>
                </a:solidFill>
                <a:latin typeface="+mj-lt"/>
                <a:ea typeface="+mj-ea"/>
                <a:cs typeface="Arial" panose="020B0604020202020204" pitchFamily="34" charset="0"/>
              </a:defRPr>
            </a:lvl1pPr>
          </a:lstStyle>
          <a:p>
            <a:r>
              <a:rPr lang="en-US" sz="6600" spc="300" dirty="0">
                <a:ln w="28575">
                  <a:solidFill>
                    <a:schemeClr val="tx1"/>
                  </a:solidFill>
                </a:ln>
                <a:noFill/>
              </a:rPr>
              <a:t>Command Line </a:t>
            </a:r>
          </a:p>
        </p:txBody>
      </p:sp>
      <p:pic>
        <p:nvPicPr>
          <p:cNvPr id="5" name="Picture 4">
            <a:extLst>
              <a:ext uri="{FF2B5EF4-FFF2-40B4-BE49-F238E27FC236}">
                <a16:creationId xmlns:a16="http://schemas.microsoft.com/office/drawing/2014/main" id="{CB64BEC6-9C0C-5E4B-F28F-2DF9345BED04}"/>
              </a:ext>
            </a:extLst>
          </p:cNvPr>
          <p:cNvPicPr>
            <a:picLocks noChangeAspect="1"/>
          </p:cNvPicPr>
          <p:nvPr/>
        </p:nvPicPr>
        <p:blipFill>
          <a:blip r:embed="rId2"/>
          <a:stretch>
            <a:fillRect/>
          </a:stretch>
        </p:blipFill>
        <p:spPr>
          <a:xfrm>
            <a:off x="1991544" y="3140968"/>
            <a:ext cx="7577707" cy="2720672"/>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912D8C42-6BDC-B6AB-157F-73418717D628}"/>
                  </a:ext>
                </a:extLst>
              </p14:cNvPr>
              <p14:cNvContentPartPr/>
              <p14:nvPr/>
            </p14:nvContentPartPr>
            <p14:xfrm>
              <a:off x="2013120" y="1778040"/>
              <a:ext cx="9811080" cy="4902480"/>
            </p14:xfrm>
          </p:contentPart>
        </mc:Choice>
        <mc:Fallback xmlns="">
          <p:pic>
            <p:nvPicPr>
              <p:cNvPr id="6" name="Ink 5">
                <a:extLst>
                  <a:ext uri="{FF2B5EF4-FFF2-40B4-BE49-F238E27FC236}">
                    <a16:creationId xmlns:a16="http://schemas.microsoft.com/office/drawing/2014/main" id="{912D8C42-6BDC-B6AB-157F-73418717D628}"/>
                  </a:ext>
                </a:extLst>
              </p:cNvPr>
              <p:cNvPicPr/>
              <p:nvPr/>
            </p:nvPicPr>
            <p:blipFill>
              <a:blip r:embed="rId4"/>
              <a:stretch>
                <a:fillRect/>
              </a:stretch>
            </p:blipFill>
            <p:spPr>
              <a:xfrm>
                <a:off x="2003760" y="1768680"/>
                <a:ext cx="9829800" cy="4921200"/>
              </a:xfrm>
              <a:prstGeom prst="rect">
                <a:avLst/>
              </a:prstGeom>
            </p:spPr>
          </p:pic>
        </mc:Fallback>
      </mc:AlternateContent>
      <p:grpSp>
        <p:nvGrpSpPr>
          <p:cNvPr id="18" name="Group 17">
            <a:extLst>
              <a:ext uri="{FF2B5EF4-FFF2-40B4-BE49-F238E27FC236}">
                <a16:creationId xmlns:a16="http://schemas.microsoft.com/office/drawing/2014/main" id="{4B0907F8-A375-2DF3-85AA-888EC4EA1235}"/>
              </a:ext>
            </a:extLst>
          </p:cNvPr>
          <p:cNvGrpSpPr/>
          <p:nvPr/>
        </p:nvGrpSpPr>
        <p:grpSpPr>
          <a:xfrm>
            <a:off x="127663" y="3208371"/>
            <a:ext cx="1294920" cy="921240"/>
            <a:chOff x="127663" y="3208371"/>
            <a:chExt cx="1294920" cy="921240"/>
          </a:xfrm>
        </p:grpSpPr>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25A97F3E-862C-C306-F845-29776C920D40}"/>
                    </a:ext>
                  </a:extLst>
                </p14:cNvPr>
                <p14:cNvContentPartPr/>
                <p14:nvPr/>
              </p14:nvContentPartPr>
              <p14:xfrm>
                <a:off x="127663" y="3208371"/>
                <a:ext cx="196200" cy="279360"/>
              </p14:xfrm>
            </p:contentPart>
          </mc:Choice>
          <mc:Fallback xmlns="">
            <p:pic>
              <p:nvPicPr>
                <p:cNvPr id="13" name="Ink 12">
                  <a:extLst>
                    <a:ext uri="{FF2B5EF4-FFF2-40B4-BE49-F238E27FC236}">
                      <a16:creationId xmlns:a16="http://schemas.microsoft.com/office/drawing/2014/main" id="{25A97F3E-862C-C306-F845-29776C920D40}"/>
                    </a:ext>
                  </a:extLst>
                </p:cNvPr>
                <p:cNvPicPr/>
                <p:nvPr/>
              </p:nvPicPr>
              <p:blipFill>
                <a:blip r:embed="rId6"/>
                <a:stretch>
                  <a:fillRect/>
                </a:stretch>
              </p:blipFill>
              <p:spPr>
                <a:xfrm>
                  <a:off x="119023" y="3199371"/>
                  <a:ext cx="21384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60062EC1-481F-569F-1AD0-049F46F7D8B7}"/>
                    </a:ext>
                  </a:extLst>
                </p14:cNvPr>
                <p14:cNvContentPartPr/>
                <p14:nvPr/>
              </p14:nvContentPartPr>
              <p14:xfrm>
                <a:off x="300823" y="3237891"/>
                <a:ext cx="174960" cy="293760"/>
              </p14:xfrm>
            </p:contentPart>
          </mc:Choice>
          <mc:Fallback xmlns="">
            <p:pic>
              <p:nvPicPr>
                <p:cNvPr id="14" name="Ink 13">
                  <a:extLst>
                    <a:ext uri="{FF2B5EF4-FFF2-40B4-BE49-F238E27FC236}">
                      <a16:creationId xmlns:a16="http://schemas.microsoft.com/office/drawing/2014/main" id="{60062EC1-481F-569F-1AD0-049F46F7D8B7}"/>
                    </a:ext>
                  </a:extLst>
                </p:cNvPr>
                <p:cNvPicPr/>
                <p:nvPr/>
              </p:nvPicPr>
              <p:blipFill>
                <a:blip r:embed="rId8"/>
                <a:stretch>
                  <a:fillRect/>
                </a:stretch>
              </p:blipFill>
              <p:spPr>
                <a:xfrm>
                  <a:off x="292183" y="3228891"/>
                  <a:ext cx="19260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B25DE9BA-4432-CC20-61E0-E1D4BD33F41C}"/>
                    </a:ext>
                  </a:extLst>
                </p14:cNvPr>
                <p14:cNvContentPartPr/>
                <p14:nvPr/>
              </p14:nvContentPartPr>
              <p14:xfrm>
                <a:off x="529783" y="3325011"/>
                <a:ext cx="446400" cy="304560"/>
              </p14:xfrm>
            </p:contentPart>
          </mc:Choice>
          <mc:Fallback xmlns="">
            <p:pic>
              <p:nvPicPr>
                <p:cNvPr id="15" name="Ink 14">
                  <a:extLst>
                    <a:ext uri="{FF2B5EF4-FFF2-40B4-BE49-F238E27FC236}">
                      <a16:creationId xmlns:a16="http://schemas.microsoft.com/office/drawing/2014/main" id="{B25DE9BA-4432-CC20-61E0-E1D4BD33F41C}"/>
                    </a:ext>
                  </a:extLst>
                </p:cNvPr>
                <p:cNvPicPr/>
                <p:nvPr/>
              </p:nvPicPr>
              <p:blipFill>
                <a:blip r:embed="rId10"/>
                <a:stretch>
                  <a:fillRect/>
                </a:stretch>
              </p:blipFill>
              <p:spPr>
                <a:xfrm>
                  <a:off x="520783" y="3316011"/>
                  <a:ext cx="46404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2FBDCE24-619E-7403-1E3B-3AB3C8B01D0C}"/>
                    </a:ext>
                  </a:extLst>
                </p14:cNvPr>
                <p14:cNvContentPartPr/>
                <p14:nvPr/>
              </p14:nvContentPartPr>
              <p14:xfrm>
                <a:off x="1138183" y="3367851"/>
                <a:ext cx="284400" cy="456840"/>
              </p14:xfrm>
            </p:contentPart>
          </mc:Choice>
          <mc:Fallback xmlns="">
            <p:pic>
              <p:nvPicPr>
                <p:cNvPr id="16" name="Ink 15">
                  <a:extLst>
                    <a:ext uri="{FF2B5EF4-FFF2-40B4-BE49-F238E27FC236}">
                      <a16:creationId xmlns:a16="http://schemas.microsoft.com/office/drawing/2014/main" id="{2FBDCE24-619E-7403-1E3B-3AB3C8B01D0C}"/>
                    </a:ext>
                  </a:extLst>
                </p:cNvPr>
                <p:cNvPicPr/>
                <p:nvPr/>
              </p:nvPicPr>
              <p:blipFill>
                <a:blip r:embed="rId12"/>
                <a:stretch>
                  <a:fillRect/>
                </a:stretch>
              </p:blipFill>
              <p:spPr>
                <a:xfrm>
                  <a:off x="1129183" y="3359211"/>
                  <a:ext cx="302040" cy="474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6F990DA5-74F8-E136-5611-3A32A33D6BE2}"/>
                    </a:ext>
                  </a:extLst>
                </p14:cNvPr>
                <p14:cNvContentPartPr/>
                <p14:nvPr/>
              </p14:nvContentPartPr>
              <p14:xfrm>
                <a:off x="213343" y="3728571"/>
                <a:ext cx="762840" cy="401040"/>
              </p14:xfrm>
            </p:contentPart>
          </mc:Choice>
          <mc:Fallback xmlns="">
            <p:pic>
              <p:nvPicPr>
                <p:cNvPr id="17" name="Ink 16">
                  <a:extLst>
                    <a:ext uri="{FF2B5EF4-FFF2-40B4-BE49-F238E27FC236}">
                      <a16:creationId xmlns:a16="http://schemas.microsoft.com/office/drawing/2014/main" id="{6F990DA5-74F8-E136-5611-3A32A33D6BE2}"/>
                    </a:ext>
                  </a:extLst>
                </p:cNvPr>
                <p:cNvPicPr/>
                <p:nvPr/>
              </p:nvPicPr>
              <p:blipFill>
                <a:blip r:embed="rId14"/>
                <a:stretch>
                  <a:fillRect/>
                </a:stretch>
              </p:blipFill>
              <p:spPr>
                <a:xfrm>
                  <a:off x="204343" y="3719931"/>
                  <a:ext cx="780480" cy="418680"/>
                </a:xfrm>
                <a:prstGeom prst="rect">
                  <a:avLst/>
                </a:prstGeom>
              </p:spPr>
            </p:pic>
          </mc:Fallback>
        </mc:AlternateContent>
      </p:grpSp>
      <p:grpSp>
        <p:nvGrpSpPr>
          <p:cNvPr id="23" name="Group 22">
            <a:extLst>
              <a:ext uri="{FF2B5EF4-FFF2-40B4-BE49-F238E27FC236}">
                <a16:creationId xmlns:a16="http://schemas.microsoft.com/office/drawing/2014/main" id="{EDD4EA21-F154-1C7B-96FD-75E37D30EC92}"/>
              </a:ext>
            </a:extLst>
          </p:cNvPr>
          <p:cNvGrpSpPr/>
          <p:nvPr/>
        </p:nvGrpSpPr>
        <p:grpSpPr>
          <a:xfrm>
            <a:off x="1310983" y="3204411"/>
            <a:ext cx="2407680" cy="1534680"/>
            <a:chOff x="1310983" y="3204411"/>
            <a:chExt cx="2407680" cy="1534680"/>
          </a:xfrm>
        </p:grpSpPr>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0" name="Ink 9">
                  <a:extLst>
                    <a:ext uri="{FF2B5EF4-FFF2-40B4-BE49-F238E27FC236}">
                      <a16:creationId xmlns:a16="http://schemas.microsoft.com/office/drawing/2014/main" id="{1313BC06-2BD4-B218-00C4-E4244634120F}"/>
                    </a:ext>
                  </a:extLst>
                </p14:cNvPr>
                <p14:cNvContentPartPr/>
                <p14:nvPr/>
              </p14:nvContentPartPr>
              <p14:xfrm>
                <a:off x="1782943" y="4215651"/>
                <a:ext cx="1773000" cy="523440"/>
              </p14:xfrm>
            </p:contentPart>
          </mc:Choice>
          <mc:Fallback xmlns="">
            <p:pic>
              <p:nvPicPr>
                <p:cNvPr id="10" name="Ink 9">
                  <a:extLst>
                    <a:ext uri="{FF2B5EF4-FFF2-40B4-BE49-F238E27FC236}">
                      <a16:creationId xmlns:a16="http://schemas.microsoft.com/office/drawing/2014/main" id="{1313BC06-2BD4-B218-00C4-E4244634120F}"/>
                    </a:ext>
                  </a:extLst>
                </p:cNvPr>
                <p:cNvPicPr/>
                <p:nvPr/>
              </p:nvPicPr>
              <p:blipFill>
                <a:blip r:embed="rId16"/>
                <a:stretch>
                  <a:fillRect/>
                </a:stretch>
              </p:blipFill>
              <p:spPr>
                <a:xfrm>
                  <a:off x="1764943" y="4197651"/>
                  <a:ext cx="1808640" cy="559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11" name="Ink 10">
                  <a:extLst>
                    <a:ext uri="{FF2B5EF4-FFF2-40B4-BE49-F238E27FC236}">
                      <a16:creationId xmlns:a16="http://schemas.microsoft.com/office/drawing/2014/main" id="{47F26689-CB0D-ECE8-EEC2-4072DCC5914F}"/>
                    </a:ext>
                  </a:extLst>
                </p14:cNvPr>
                <p14:cNvContentPartPr/>
                <p14:nvPr/>
              </p14:nvContentPartPr>
              <p14:xfrm>
                <a:off x="1310983" y="3796971"/>
                <a:ext cx="416520" cy="702000"/>
              </p14:xfrm>
            </p:contentPart>
          </mc:Choice>
          <mc:Fallback xmlns="">
            <p:pic>
              <p:nvPicPr>
                <p:cNvPr id="11" name="Ink 10">
                  <a:extLst>
                    <a:ext uri="{FF2B5EF4-FFF2-40B4-BE49-F238E27FC236}">
                      <a16:creationId xmlns:a16="http://schemas.microsoft.com/office/drawing/2014/main" id="{47F26689-CB0D-ECE8-EEC2-4072DCC5914F}"/>
                    </a:ext>
                  </a:extLst>
                </p:cNvPr>
                <p:cNvPicPr/>
                <p:nvPr/>
              </p:nvPicPr>
              <p:blipFill>
                <a:blip r:embed="rId18"/>
                <a:stretch>
                  <a:fillRect/>
                </a:stretch>
              </p:blipFill>
              <p:spPr>
                <a:xfrm>
                  <a:off x="1292983" y="3778971"/>
                  <a:ext cx="452160" cy="737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19" name="Ink 18">
                  <a:extLst>
                    <a:ext uri="{FF2B5EF4-FFF2-40B4-BE49-F238E27FC236}">
                      <a16:creationId xmlns:a16="http://schemas.microsoft.com/office/drawing/2014/main" id="{DF8E521C-6CD1-5811-DDD3-3F287A88AD14}"/>
                    </a:ext>
                  </a:extLst>
                </p14:cNvPr>
                <p14:cNvContentPartPr/>
                <p14:nvPr/>
              </p14:nvContentPartPr>
              <p14:xfrm>
                <a:off x="1770703" y="3532371"/>
                <a:ext cx="1947960" cy="813960"/>
              </p14:xfrm>
            </p:contentPart>
          </mc:Choice>
          <mc:Fallback xmlns="">
            <p:pic>
              <p:nvPicPr>
                <p:cNvPr id="19" name="Ink 18">
                  <a:extLst>
                    <a:ext uri="{FF2B5EF4-FFF2-40B4-BE49-F238E27FC236}">
                      <a16:creationId xmlns:a16="http://schemas.microsoft.com/office/drawing/2014/main" id="{DF8E521C-6CD1-5811-DDD3-3F287A88AD14}"/>
                    </a:ext>
                  </a:extLst>
                </p:cNvPr>
                <p:cNvPicPr/>
                <p:nvPr/>
              </p:nvPicPr>
              <p:blipFill>
                <a:blip r:embed="rId20"/>
                <a:stretch>
                  <a:fillRect/>
                </a:stretch>
              </p:blipFill>
              <p:spPr>
                <a:xfrm>
                  <a:off x="1752703" y="3514371"/>
                  <a:ext cx="1983600" cy="849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21" name="Ink 20">
                  <a:extLst>
                    <a:ext uri="{FF2B5EF4-FFF2-40B4-BE49-F238E27FC236}">
                      <a16:creationId xmlns:a16="http://schemas.microsoft.com/office/drawing/2014/main" id="{D69A412D-58F9-9045-8FF8-EE8E3C13FD02}"/>
                    </a:ext>
                  </a:extLst>
                </p14:cNvPr>
                <p14:cNvContentPartPr/>
                <p14:nvPr/>
              </p14:nvContentPartPr>
              <p14:xfrm>
                <a:off x="1693303" y="3204411"/>
                <a:ext cx="155520" cy="435240"/>
              </p14:xfrm>
            </p:contentPart>
          </mc:Choice>
          <mc:Fallback xmlns="">
            <p:pic>
              <p:nvPicPr>
                <p:cNvPr id="21" name="Ink 20">
                  <a:extLst>
                    <a:ext uri="{FF2B5EF4-FFF2-40B4-BE49-F238E27FC236}">
                      <a16:creationId xmlns:a16="http://schemas.microsoft.com/office/drawing/2014/main" id="{D69A412D-58F9-9045-8FF8-EE8E3C13FD02}"/>
                    </a:ext>
                  </a:extLst>
                </p:cNvPr>
                <p:cNvPicPr/>
                <p:nvPr/>
              </p:nvPicPr>
              <p:blipFill>
                <a:blip r:embed="rId22"/>
                <a:stretch>
                  <a:fillRect/>
                </a:stretch>
              </p:blipFill>
              <p:spPr>
                <a:xfrm>
                  <a:off x="1675303" y="3186411"/>
                  <a:ext cx="191160" cy="470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22" name="Ink 21">
                  <a:extLst>
                    <a:ext uri="{FF2B5EF4-FFF2-40B4-BE49-F238E27FC236}">
                      <a16:creationId xmlns:a16="http://schemas.microsoft.com/office/drawing/2014/main" id="{15C524C1-9E98-5560-77F8-4B2F64C90003}"/>
                    </a:ext>
                  </a:extLst>
                </p14:cNvPr>
                <p14:cNvContentPartPr/>
                <p14:nvPr/>
              </p14:nvContentPartPr>
              <p14:xfrm>
                <a:off x="1672423" y="3269571"/>
                <a:ext cx="380880" cy="547560"/>
              </p14:xfrm>
            </p:contentPart>
          </mc:Choice>
          <mc:Fallback xmlns="">
            <p:pic>
              <p:nvPicPr>
                <p:cNvPr id="22" name="Ink 21">
                  <a:extLst>
                    <a:ext uri="{FF2B5EF4-FFF2-40B4-BE49-F238E27FC236}">
                      <a16:creationId xmlns:a16="http://schemas.microsoft.com/office/drawing/2014/main" id="{15C524C1-9E98-5560-77F8-4B2F64C90003}"/>
                    </a:ext>
                  </a:extLst>
                </p:cNvPr>
                <p:cNvPicPr/>
                <p:nvPr/>
              </p:nvPicPr>
              <p:blipFill>
                <a:blip r:embed="rId24"/>
                <a:stretch>
                  <a:fillRect/>
                </a:stretch>
              </p:blipFill>
              <p:spPr>
                <a:xfrm>
                  <a:off x="1654423" y="3251931"/>
                  <a:ext cx="416520" cy="583200"/>
                </a:xfrm>
                <a:prstGeom prst="rect">
                  <a:avLst/>
                </a:prstGeom>
              </p:spPr>
            </p:pic>
          </mc:Fallback>
        </mc:AlternateContent>
      </p:grpSp>
      <p:grpSp>
        <p:nvGrpSpPr>
          <p:cNvPr id="38" name="Group 37">
            <a:extLst>
              <a:ext uri="{FF2B5EF4-FFF2-40B4-BE49-F238E27FC236}">
                <a16:creationId xmlns:a16="http://schemas.microsoft.com/office/drawing/2014/main" id="{F7272211-7560-FC82-E806-D151C631820D}"/>
              </a:ext>
            </a:extLst>
          </p:cNvPr>
          <p:cNvGrpSpPr/>
          <p:nvPr/>
        </p:nvGrpSpPr>
        <p:grpSpPr>
          <a:xfrm>
            <a:off x="490183" y="2673051"/>
            <a:ext cx="2019240" cy="399960"/>
            <a:chOff x="490183" y="2673051"/>
            <a:chExt cx="2019240" cy="399960"/>
          </a:xfrm>
        </p:grpSpPr>
        <mc:AlternateContent xmlns:mc="http://schemas.openxmlformats.org/markup-compatibility/2006" xmlns:p14="http://schemas.microsoft.com/office/powerpoint/2010/main">
          <mc:Choice Requires="p14">
            <p:contentPart p14:bwMode="auto" r:id="rId25">
              <p14:nvContentPartPr>
                <p14:cNvPr id="33" name="Ink 32">
                  <a:extLst>
                    <a:ext uri="{FF2B5EF4-FFF2-40B4-BE49-F238E27FC236}">
                      <a16:creationId xmlns:a16="http://schemas.microsoft.com/office/drawing/2014/main" id="{B68E9CBB-125E-0F18-1834-4C4FA0BBED2E}"/>
                    </a:ext>
                  </a:extLst>
                </p14:cNvPr>
                <p14:cNvContentPartPr/>
                <p14:nvPr/>
              </p14:nvContentPartPr>
              <p14:xfrm>
                <a:off x="490183" y="2673051"/>
                <a:ext cx="692280" cy="399960"/>
              </p14:xfrm>
            </p:contentPart>
          </mc:Choice>
          <mc:Fallback xmlns="">
            <p:pic>
              <p:nvPicPr>
                <p:cNvPr id="33" name="Ink 32">
                  <a:extLst>
                    <a:ext uri="{FF2B5EF4-FFF2-40B4-BE49-F238E27FC236}">
                      <a16:creationId xmlns:a16="http://schemas.microsoft.com/office/drawing/2014/main" id="{B68E9CBB-125E-0F18-1834-4C4FA0BBED2E}"/>
                    </a:ext>
                  </a:extLst>
                </p:cNvPr>
                <p:cNvPicPr/>
                <p:nvPr/>
              </p:nvPicPr>
              <p:blipFill>
                <a:blip r:embed="rId26"/>
                <a:stretch>
                  <a:fillRect/>
                </a:stretch>
              </p:blipFill>
              <p:spPr>
                <a:xfrm>
                  <a:off x="481543" y="2664051"/>
                  <a:ext cx="70992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4" name="Ink 33">
                  <a:extLst>
                    <a:ext uri="{FF2B5EF4-FFF2-40B4-BE49-F238E27FC236}">
                      <a16:creationId xmlns:a16="http://schemas.microsoft.com/office/drawing/2014/main" id="{43B5E063-884E-E00C-DE00-716C53123C24}"/>
                    </a:ext>
                  </a:extLst>
                </p14:cNvPr>
                <p14:cNvContentPartPr/>
                <p14:nvPr/>
              </p14:nvContentPartPr>
              <p14:xfrm>
                <a:off x="1226023" y="2748291"/>
                <a:ext cx="446760" cy="272160"/>
              </p14:xfrm>
            </p:contentPart>
          </mc:Choice>
          <mc:Fallback xmlns="">
            <p:pic>
              <p:nvPicPr>
                <p:cNvPr id="34" name="Ink 33">
                  <a:extLst>
                    <a:ext uri="{FF2B5EF4-FFF2-40B4-BE49-F238E27FC236}">
                      <a16:creationId xmlns:a16="http://schemas.microsoft.com/office/drawing/2014/main" id="{43B5E063-884E-E00C-DE00-716C53123C24}"/>
                    </a:ext>
                  </a:extLst>
                </p:cNvPr>
                <p:cNvPicPr/>
                <p:nvPr/>
              </p:nvPicPr>
              <p:blipFill>
                <a:blip r:embed="rId28"/>
                <a:stretch>
                  <a:fillRect/>
                </a:stretch>
              </p:blipFill>
              <p:spPr>
                <a:xfrm>
                  <a:off x="1217383" y="2739291"/>
                  <a:ext cx="46440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5" name="Ink 34">
                  <a:extLst>
                    <a:ext uri="{FF2B5EF4-FFF2-40B4-BE49-F238E27FC236}">
                      <a16:creationId xmlns:a16="http://schemas.microsoft.com/office/drawing/2014/main" id="{2C7D2495-7808-0EC6-B146-B8F978242A6E}"/>
                    </a:ext>
                  </a:extLst>
                </p14:cNvPr>
                <p14:cNvContentPartPr/>
                <p14:nvPr/>
              </p14:nvContentPartPr>
              <p14:xfrm>
                <a:off x="1714543" y="2693931"/>
                <a:ext cx="600480" cy="370440"/>
              </p14:xfrm>
            </p:contentPart>
          </mc:Choice>
          <mc:Fallback xmlns="">
            <p:pic>
              <p:nvPicPr>
                <p:cNvPr id="35" name="Ink 34">
                  <a:extLst>
                    <a:ext uri="{FF2B5EF4-FFF2-40B4-BE49-F238E27FC236}">
                      <a16:creationId xmlns:a16="http://schemas.microsoft.com/office/drawing/2014/main" id="{2C7D2495-7808-0EC6-B146-B8F978242A6E}"/>
                    </a:ext>
                  </a:extLst>
                </p:cNvPr>
                <p:cNvPicPr/>
                <p:nvPr/>
              </p:nvPicPr>
              <p:blipFill>
                <a:blip r:embed="rId30"/>
                <a:stretch>
                  <a:fillRect/>
                </a:stretch>
              </p:blipFill>
              <p:spPr>
                <a:xfrm>
                  <a:off x="1705543" y="2685291"/>
                  <a:ext cx="618120" cy="3880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6" name="Ink 35">
                  <a:extLst>
                    <a:ext uri="{FF2B5EF4-FFF2-40B4-BE49-F238E27FC236}">
                      <a16:creationId xmlns:a16="http://schemas.microsoft.com/office/drawing/2014/main" id="{11FABFE2-8C75-4CF1-A5C3-1F580C029AE1}"/>
                    </a:ext>
                  </a:extLst>
                </p14:cNvPr>
                <p14:cNvContentPartPr/>
                <p14:nvPr/>
              </p14:nvContentPartPr>
              <p14:xfrm>
                <a:off x="2347063" y="2802291"/>
                <a:ext cx="162360" cy="196200"/>
              </p14:xfrm>
            </p:contentPart>
          </mc:Choice>
          <mc:Fallback xmlns="">
            <p:pic>
              <p:nvPicPr>
                <p:cNvPr id="36" name="Ink 35">
                  <a:extLst>
                    <a:ext uri="{FF2B5EF4-FFF2-40B4-BE49-F238E27FC236}">
                      <a16:creationId xmlns:a16="http://schemas.microsoft.com/office/drawing/2014/main" id="{11FABFE2-8C75-4CF1-A5C3-1F580C029AE1}"/>
                    </a:ext>
                  </a:extLst>
                </p:cNvPr>
                <p:cNvPicPr/>
                <p:nvPr/>
              </p:nvPicPr>
              <p:blipFill>
                <a:blip r:embed="rId32"/>
                <a:stretch>
                  <a:fillRect/>
                </a:stretch>
              </p:blipFill>
              <p:spPr>
                <a:xfrm>
                  <a:off x="2338063" y="2793651"/>
                  <a:ext cx="18000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7" name="Ink 36">
                  <a:extLst>
                    <a:ext uri="{FF2B5EF4-FFF2-40B4-BE49-F238E27FC236}">
                      <a16:creationId xmlns:a16="http://schemas.microsoft.com/office/drawing/2014/main" id="{BB022CBF-6B88-DB08-4CBF-07110370A79C}"/>
                    </a:ext>
                  </a:extLst>
                </p14:cNvPr>
                <p14:cNvContentPartPr/>
                <p14:nvPr/>
              </p14:nvContentPartPr>
              <p14:xfrm>
                <a:off x="2162383" y="2737491"/>
                <a:ext cx="119880" cy="11160"/>
              </p14:xfrm>
            </p:contentPart>
          </mc:Choice>
          <mc:Fallback xmlns="">
            <p:pic>
              <p:nvPicPr>
                <p:cNvPr id="37" name="Ink 36">
                  <a:extLst>
                    <a:ext uri="{FF2B5EF4-FFF2-40B4-BE49-F238E27FC236}">
                      <a16:creationId xmlns:a16="http://schemas.microsoft.com/office/drawing/2014/main" id="{BB022CBF-6B88-DB08-4CBF-07110370A79C}"/>
                    </a:ext>
                  </a:extLst>
                </p:cNvPr>
                <p:cNvPicPr/>
                <p:nvPr/>
              </p:nvPicPr>
              <p:blipFill>
                <a:blip r:embed="rId34"/>
                <a:stretch>
                  <a:fillRect/>
                </a:stretch>
              </p:blipFill>
              <p:spPr>
                <a:xfrm>
                  <a:off x="2153383" y="2728491"/>
                  <a:ext cx="137520" cy="288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35">
            <p14:nvContentPartPr>
              <p14:cNvPr id="39" name="Ink 38">
                <a:extLst>
                  <a:ext uri="{FF2B5EF4-FFF2-40B4-BE49-F238E27FC236}">
                    <a16:creationId xmlns:a16="http://schemas.microsoft.com/office/drawing/2014/main" id="{71C82723-7667-9DA3-75C9-C2B8F498857E}"/>
                  </a:ext>
                </a:extLst>
              </p14:cNvPr>
              <p14:cNvContentPartPr/>
              <p14:nvPr/>
            </p14:nvContentPartPr>
            <p14:xfrm>
              <a:off x="3815143" y="4748811"/>
              <a:ext cx="2903760" cy="88200"/>
            </p14:xfrm>
          </p:contentPart>
        </mc:Choice>
        <mc:Fallback xmlns="">
          <p:pic>
            <p:nvPicPr>
              <p:cNvPr id="39" name="Ink 38">
                <a:extLst>
                  <a:ext uri="{FF2B5EF4-FFF2-40B4-BE49-F238E27FC236}">
                    <a16:creationId xmlns:a16="http://schemas.microsoft.com/office/drawing/2014/main" id="{71C82723-7667-9DA3-75C9-C2B8F498857E}"/>
                  </a:ext>
                </a:extLst>
              </p:cNvPr>
              <p:cNvPicPr/>
              <p:nvPr/>
            </p:nvPicPr>
            <p:blipFill>
              <a:blip r:embed="rId36"/>
              <a:stretch>
                <a:fillRect/>
              </a:stretch>
            </p:blipFill>
            <p:spPr>
              <a:xfrm>
                <a:off x="3797503" y="4731171"/>
                <a:ext cx="2939400" cy="123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7">
            <p14:nvContentPartPr>
              <p14:cNvPr id="40" name="Ink 39">
                <a:extLst>
                  <a:ext uri="{FF2B5EF4-FFF2-40B4-BE49-F238E27FC236}">
                    <a16:creationId xmlns:a16="http://schemas.microsoft.com/office/drawing/2014/main" id="{69966C78-8D44-3C07-14FA-ADE0E63DC638}"/>
                  </a:ext>
                </a:extLst>
              </p14:cNvPr>
              <p14:cNvContentPartPr/>
              <p14:nvPr/>
            </p14:nvContentPartPr>
            <p14:xfrm>
              <a:off x="5305543" y="2802651"/>
              <a:ext cx="2526120" cy="1533960"/>
            </p14:xfrm>
          </p:contentPart>
        </mc:Choice>
        <mc:Fallback xmlns="">
          <p:pic>
            <p:nvPicPr>
              <p:cNvPr id="40" name="Ink 39">
                <a:extLst>
                  <a:ext uri="{FF2B5EF4-FFF2-40B4-BE49-F238E27FC236}">
                    <a16:creationId xmlns:a16="http://schemas.microsoft.com/office/drawing/2014/main" id="{69966C78-8D44-3C07-14FA-ADE0E63DC638}"/>
                  </a:ext>
                </a:extLst>
              </p:cNvPr>
              <p:cNvPicPr/>
              <p:nvPr/>
            </p:nvPicPr>
            <p:blipFill>
              <a:blip r:embed="rId38"/>
              <a:stretch>
                <a:fillRect/>
              </a:stretch>
            </p:blipFill>
            <p:spPr>
              <a:xfrm>
                <a:off x="5287903" y="2784651"/>
                <a:ext cx="2561760" cy="1569600"/>
              </a:xfrm>
              <a:prstGeom prst="rect">
                <a:avLst/>
              </a:prstGeom>
            </p:spPr>
          </p:pic>
        </mc:Fallback>
      </mc:AlternateContent>
      <p:grpSp>
        <p:nvGrpSpPr>
          <p:cNvPr id="50" name="Group 49">
            <a:extLst>
              <a:ext uri="{FF2B5EF4-FFF2-40B4-BE49-F238E27FC236}">
                <a16:creationId xmlns:a16="http://schemas.microsoft.com/office/drawing/2014/main" id="{98410F1D-C9FC-77C1-3C96-1E2A6671F8D0}"/>
              </a:ext>
            </a:extLst>
          </p:cNvPr>
          <p:cNvGrpSpPr/>
          <p:nvPr/>
        </p:nvGrpSpPr>
        <p:grpSpPr>
          <a:xfrm>
            <a:off x="6393823" y="2442291"/>
            <a:ext cx="2362320" cy="552600"/>
            <a:chOff x="6393823" y="2442291"/>
            <a:chExt cx="2362320" cy="552600"/>
          </a:xfrm>
        </p:grpSpPr>
        <mc:AlternateContent xmlns:mc="http://schemas.openxmlformats.org/markup-compatibility/2006" xmlns:p14="http://schemas.microsoft.com/office/powerpoint/2010/main">
          <mc:Choice Requires="p14">
            <p:contentPart p14:bwMode="auto" r:id="rId39">
              <p14:nvContentPartPr>
                <p14:cNvPr id="41" name="Ink 40">
                  <a:extLst>
                    <a:ext uri="{FF2B5EF4-FFF2-40B4-BE49-F238E27FC236}">
                      <a16:creationId xmlns:a16="http://schemas.microsoft.com/office/drawing/2014/main" id="{BB8E742A-F0CC-EEEB-D5A7-DF448598661E}"/>
                    </a:ext>
                  </a:extLst>
                </p14:cNvPr>
                <p14:cNvContentPartPr/>
                <p14:nvPr/>
              </p14:nvContentPartPr>
              <p14:xfrm>
                <a:off x="6393823" y="2697171"/>
                <a:ext cx="349560" cy="297720"/>
              </p14:xfrm>
            </p:contentPart>
          </mc:Choice>
          <mc:Fallback xmlns="">
            <p:pic>
              <p:nvPicPr>
                <p:cNvPr id="41" name="Ink 40">
                  <a:extLst>
                    <a:ext uri="{FF2B5EF4-FFF2-40B4-BE49-F238E27FC236}">
                      <a16:creationId xmlns:a16="http://schemas.microsoft.com/office/drawing/2014/main" id="{BB8E742A-F0CC-EEEB-D5A7-DF448598661E}"/>
                    </a:ext>
                  </a:extLst>
                </p:cNvPr>
                <p:cNvPicPr/>
                <p:nvPr/>
              </p:nvPicPr>
              <p:blipFill>
                <a:blip r:embed="rId40"/>
                <a:stretch>
                  <a:fillRect/>
                </a:stretch>
              </p:blipFill>
              <p:spPr>
                <a:xfrm>
                  <a:off x="6385183" y="2688531"/>
                  <a:ext cx="36720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2" name="Ink 41">
                  <a:extLst>
                    <a:ext uri="{FF2B5EF4-FFF2-40B4-BE49-F238E27FC236}">
                      <a16:creationId xmlns:a16="http://schemas.microsoft.com/office/drawing/2014/main" id="{DE0E037A-A199-F628-DBA3-360EEBD27DEE}"/>
                    </a:ext>
                  </a:extLst>
                </p14:cNvPr>
                <p14:cNvContentPartPr/>
                <p14:nvPr/>
              </p14:nvContentPartPr>
              <p14:xfrm>
                <a:off x="6742303" y="2628051"/>
                <a:ext cx="261360" cy="272520"/>
              </p14:xfrm>
            </p:contentPart>
          </mc:Choice>
          <mc:Fallback xmlns="">
            <p:pic>
              <p:nvPicPr>
                <p:cNvPr id="42" name="Ink 41">
                  <a:extLst>
                    <a:ext uri="{FF2B5EF4-FFF2-40B4-BE49-F238E27FC236}">
                      <a16:creationId xmlns:a16="http://schemas.microsoft.com/office/drawing/2014/main" id="{DE0E037A-A199-F628-DBA3-360EEBD27DEE}"/>
                    </a:ext>
                  </a:extLst>
                </p:cNvPr>
                <p:cNvPicPr/>
                <p:nvPr/>
              </p:nvPicPr>
              <p:blipFill>
                <a:blip r:embed="rId42"/>
                <a:stretch>
                  <a:fillRect/>
                </a:stretch>
              </p:blipFill>
              <p:spPr>
                <a:xfrm>
                  <a:off x="6733663" y="2619411"/>
                  <a:ext cx="27900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3" name="Ink 42">
                  <a:extLst>
                    <a:ext uri="{FF2B5EF4-FFF2-40B4-BE49-F238E27FC236}">
                      <a16:creationId xmlns:a16="http://schemas.microsoft.com/office/drawing/2014/main" id="{362DA117-B32A-6587-613A-9B36FE4055F3}"/>
                    </a:ext>
                  </a:extLst>
                </p14:cNvPr>
                <p14:cNvContentPartPr/>
                <p14:nvPr/>
              </p14:nvContentPartPr>
              <p14:xfrm>
                <a:off x="7003303" y="2616891"/>
                <a:ext cx="131760" cy="283680"/>
              </p14:xfrm>
            </p:contentPart>
          </mc:Choice>
          <mc:Fallback xmlns="">
            <p:pic>
              <p:nvPicPr>
                <p:cNvPr id="43" name="Ink 42">
                  <a:extLst>
                    <a:ext uri="{FF2B5EF4-FFF2-40B4-BE49-F238E27FC236}">
                      <a16:creationId xmlns:a16="http://schemas.microsoft.com/office/drawing/2014/main" id="{362DA117-B32A-6587-613A-9B36FE4055F3}"/>
                    </a:ext>
                  </a:extLst>
                </p:cNvPr>
                <p:cNvPicPr/>
                <p:nvPr/>
              </p:nvPicPr>
              <p:blipFill>
                <a:blip r:embed="rId44"/>
                <a:stretch>
                  <a:fillRect/>
                </a:stretch>
              </p:blipFill>
              <p:spPr>
                <a:xfrm>
                  <a:off x="6994303" y="2607891"/>
                  <a:ext cx="14940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4" name="Ink 43">
                  <a:extLst>
                    <a:ext uri="{FF2B5EF4-FFF2-40B4-BE49-F238E27FC236}">
                      <a16:creationId xmlns:a16="http://schemas.microsoft.com/office/drawing/2014/main" id="{189573AA-8055-856F-2D67-F71CF5E1AE81}"/>
                    </a:ext>
                  </a:extLst>
                </p14:cNvPr>
                <p14:cNvContentPartPr/>
                <p14:nvPr/>
              </p14:nvContentPartPr>
              <p14:xfrm>
                <a:off x="7144783" y="2465331"/>
                <a:ext cx="707760" cy="311760"/>
              </p14:xfrm>
            </p:contentPart>
          </mc:Choice>
          <mc:Fallback xmlns="">
            <p:pic>
              <p:nvPicPr>
                <p:cNvPr id="44" name="Ink 43">
                  <a:extLst>
                    <a:ext uri="{FF2B5EF4-FFF2-40B4-BE49-F238E27FC236}">
                      <a16:creationId xmlns:a16="http://schemas.microsoft.com/office/drawing/2014/main" id="{189573AA-8055-856F-2D67-F71CF5E1AE81}"/>
                    </a:ext>
                  </a:extLst>
                </p:cNvPr>
                <p:cNvPicPr/>
                <p:nvPr/>
              </p:nvPicPr>
              <p:blipFill>
                <a:blip r:embed="rId46"/>
                <a:stretch>
                  <a:fillRect/>
                </a:stretch>
              </p:blipFill>
              <p:spPr>
                <a:xfrm>
                  <a:off x="7135783" y="2456331"/>
                  <a:ext cx="72540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5" name="Ink 44">
                  <a:extLst>
                    <a:ext uri="{FF2B5EF4-FFF2-40B4-BE49-F238E27FC236}">
                      <a16:creationId xmlns:a16="http://schemas.microsoft.com/office/drawing/2014/main" id="{E409E4DF-7539-B3B7-AFFD-550753ECD4BB}"/>
                    </a:ext>
                  </a:extLst>
                </p14:cNvPr>
                <p14:cNvContentPartPr/>
                <p14:nvPr/>
              </p14:nvContentPartPr>
              <p14:xfrm>
                <a:off x="7470943" y="2487291"/>
                <a:ext cx="131040" cy="65520"/>
              </p14:xfrm>
            </p:contentPart>
          </mc:Choice>
          <mc:Fallback xmlns="">
            <p:pic>
              <p:nvPicPr>
                <p:cNvPr id="45" name="Ink 44">
                  <a:extLst>
                    <a:ext uri="{FF2B5EF4-FFF2-40B4-BE49-F238E27FC236}">
                      <a16:creationId xmlns:a16="http://schemas.microsoft.com/office/drawing/2014/main" id="{E409E4DF-7539-B3B7-AFFD-550753ECD4BB}"/>
                    </a:ext>
                  </a:extLst>
                </p:cNvPr>
                <p:cNvPicPr/>
                <p:nvPr/>
              </p:nvPicPr>
              <p:blipFill>
                <a:blip r:embed="rId48"/>
                <a:stretch>
                  <a:fillRect/>
                </a:stretch>
              </p:blipFill>
              <p:spPr>
                <a:xfrm>
                  <a:off x="7462303" y="2478651"/>
                  <a:ext cx="14868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6" name="Ink 45">
                  <a:extLst>
                    <a:ext uri="{FF2B5EF4-FFF2-40B4-BE49-F238E27FC236}">
                      <a16:creationId xmlns:a16="http://schemas.microsoft.com/office/drawing/2014/main" id="{83762E44-771E-19F3-633F-A4669812D519}"/>
                    </a:ext>
                  </a:extLst>
                </p14:cNvPr>
                <p14:cNvContentPartPr/>
                <p14:nvPr/>
              </p14:nvContentPartPr>
              <p14:xfrm>
                <a:off x="7939663" y="2454171"/>
                <a:ext cx="152640" cy="251280"/>
              </p14:xfrm>
            </p:contentPart>
          </mc:Choice>
          <mc:Fallback xmlns="">
            <p:pic>
              <p:nvPicPr>
                <p:cNvPr id="46" name="Ink 45">
                  <a:extLst>
                    <a:ext uri="{FF2B5EF4-FFF2-40B4-BE49-F238E27FC236}">
                      <a16:creationId xmlns:a16="http://schemas.microsoft.com/office/drawing/2014/main" id="{83762E44-771E-19F3-633F-A4669812D519}"/>
                    </a:ext>
                  </a:extLst>
                </p:cNvPr>
                <p:cNvPicPr/>
                <p:nvPr/>
              </p:nvPicPr>
              <p:blipFill>
                <a:blip r:embed="rId50"/>
                <a:stretch>
                  <a:fillRect/>
                </a:stretch>
              </p:blipFill>
              <p:spPr>
                <a:xfrm>
                  <a:off x="7930663" y="2445171"/>
                  <a:ext cx="17028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7" name="Ink 46">
                  <a:extLst>
                    <a:ext uri="{FF2B5EF4-FFF2-40B4-BE49-F238E27FC236}">
                      <a16:creationId xmlns:a16="http://schemas.microsoft.com/office/drawing/2014/main" id="{C9708512-6546-9E37-0A5F-1F8B71D53592}"/>
                    </a:ext>
                  </a:extLst>
                </p14:cNvPr>
                <p14:cNvContentPartPr/>
                <p14:nvPr/>
              </p14:nvContentPartPr>
              <p14:xfrm>
                <a:off x="8091583" y="2454531"/>
                <a:ext cx="151920" cy="217440"/>
              </p14:xfrm>
            </p:contentPart>
          </mc:Choice>
          <mc:Fallback xmlns="">
            <p:pic>
              <p:nvPicPr>
                <p:cNvPr id="47" name="Ink 46">
                  <a:extLst>
                    <a:ext uri="{FF2B5EF4-FFF2-40B4-BE49-F238E27FC236}">
                      <a16:creationId xmlns:a16="http://schemas.microsoft.com/office/drawing/2014/main" id="{C9708512-6546-9E37-0A5F-1F8B71D53592}"/>
                    </a:ext>
                  </a:extLst>
                </p:cNvPr>
                <p:cNvPicPr/>
                <p:nvPr/>
              </p:nvPicPr>
              <p:blipFill>
                <a:blip r:embed="rId52"/>
                <a:stretch>
                  <a:fillRect/>
                </a:stretch>
              </p:blipFill>
              <p:spPr>
                <a:xfrm>
                  <a:off x="8082583" y="2445891"/>
                  <a:ext cx="16956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8" name="Ink 47">
                  <a:extLst>
                    <a:ext uri="{FF2B5EF4-FFF2-40B4-BE49-F238E27FC236}">
                      <a16:creationId xmlns:a16="http://schemas.microsoft.com/office/drawing/2014/main" id="{4A246E0B-BF94-671B-961A-ADE7ED23A835}"/>
                    </a:ext>
                  </a:extLst>
                </p14:cNvPr>
                <p14:cNvContentPartPr/>
                <p14:nvPr/>
              </p14:nvContentPartPr>
              <p14:xfrm>
                <a:off x="8287063" y="2443371"/>
                <a:ext cx="250920" cy="239760"/>
              </p14:xfrm>
            </p:contentPart>
          </mc:Choice>
          <mc:Fallback xmlns="">
            <p:pic>
              <p:nvPicPr>
                <p:cNvPr id="48" name="Ink 47">
                  <a:extLst>
                    <a:ext uri="{FF2B5EF4-FFF2-40B4-BE49-F238E27FC236}">
                      <a16:creationId xmlns:a16="http://schemas.microsoft.com/office/drawing/2014/main" id="{4A246E0B-BF94-671B-961A-ADE7ED23A835}"/>
                    </a:ext>
                  </a:extLst>
                </p:cNvPr>
                <p:cNvPicPr/>
                <p:nvPr/>
              </p:nvPicPr>
              <p:blipFill>
                <a:blip r:embed="rId54"/>
                <a:stretch>
                  <a:fillRect/>
                </a:stretch>
              </p:blipFill>
              <p:spPr>
                <a:xfrm>
                  <a:off x="8278423" y="2434731"/>
                  <a:ext cx="26856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9" name="Ink 48">
                  <a:extLst>
                    <a:ext uri="{FF2B5EF4-FFF2-40B4-BE49-F238E27FC236}">
                      <a16:creationId xmlns:a16="http://schemas.microsoft.com/office/drawing/2014/main" id="{DEA37B8C-4387-CD66-CE53-B0AB47E87CCB}"/>
                    </a:ext>
                  </a:extLst>
                </p14:cNvPr>
                <p14:cNvContentPartPr/>
                <p14:nvPr/>
              </p14:nvContentPartPr>
              <p14:xfrm>
                <a:off x="8552383" y="2442291"/>
                <a:ext cx="203760" cy="187200"/>
              </p14:xfrm>
            </p:contentPart>
          </mc:Choice>
          <mc:Fallback xmlns="">
            <p:pic>
              <p:nvPicPr>
                <p:cNvPr id="49" name="Ink 48">
                  <a:extLst>
                    <a:ext uri="{FF2B5EF4-FFF2-40B4-BE49-F238E27FC236}">
                      <a16:creationId xmlns:a16="http://schemas.microsoft.com/office/drawing/2014/main" id="{DEA37B8C-4387-CD66-CE53-B0AB47E87CCB}"/>
                    </a:ext>
                  </a:extLst>
                </p:cNvPr>
                <p:cNvPicPr/>
                <p:nvPr/>
              </p:nvPicPr>
              <p:blipFill>
                <a:blip r:embed="rId56"/>
                <a:stretch>
                  <a:fillRect/>
                </a:stretch>
              </p:blipFill>
              <p:spPr>
                <a:xfrm>
                  <a:off x="8543383" y="2433291"/>
                  <a:ext cx="221400" cy="204840"/>
                </a:xfrm>
                <a:prstGeom prst="rect">
                  <a:avLst/>
                </a:prstGeom>
              </p:spPr>
            </p:pic>
          </mc:Fallback>
        </mc:AlternateContent>
      </p:grpSp>
    </p:spTree>
    <p:extLst>
      <p:ext uri="{BB962C8B-B14F-4D97-AF65-F5344CB8AC3E}">
        <p14:creationId xmlns:p14="http://schemas.microsoft.com/office/powerpoint/2010/main" val="1956896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688987-BC90-C8F0-F6A3-7F1D9002A566}"/>
              </a:ext>
            </a:extLst>
          </p:cNvPr>
          <p:cNvSpPr txBox="1"/>
          <p:nvPr/>
        </p:nvSpPr>
        <p:spPr>
          <a:xfrm>
            <a:off x="767408" y="2151727"/>
            <a:ext cx="10657184" cy="2062103"/>
          </a:xfrm>
          <a:prstGeom prst="rect">
            <a:avLst/>
          </a:prstGeom>
          <a:noFill/>
        </p:spPr>
        <p:txBody>
          <a:bodyPr wrap="square">
            <a:spAutoFit/>
          </a:bodyPr>
          <a:lstStyle/>
          <a:p>
            <a:r>
              <a:rPr lang="en-US" sz="3200" b="0" i="0" dirty="0">
                <a:effectLst/>
                <a:latin typeface="Sitka Banner Semibold" pitchFamily="2" charset="0"/>
              </a:rPr>
              <a:t>MINGW64 stands for "Minimalist GNU for Windows 64-bit." It is a development environment for Windows that provides a Unix-like terminal and tools, allowing developers to compile and run Unix-based applications on the Windows operating system. </a:t>
            </a:r>
            <a:endParaRPr lang="en-AE" sz="3200" dirty="0">
              <a:latin typeface="Sitka Banner Semibold" pitchFamily="2" charset="0"/>
            </a:endParaRPr>
          </a:p>
        </p:txBody>
      </p:sp>
    </p:spTree>
    <p:extLst>
      <p:ext uri="{BB962C8B-B14F-4D97-AF65-F5344CB8AC3E}">
        <p14:creationId xmlns:p14="http://schemas.microsoft.com/office/powerpoint/2010/main" val="1950759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74031573-7DD8-FCB2-A79B-6FFA0AAF528D}"/>
              </a:ext>
            </a:extLst>
          </p:cNvPr>
          <p:cNvSpPr txBox="1">
            <a:spLocks/>
          </p:cNvSpPr>
          <p:nvPr/>
        </p:nvSpPr>
        <p:spPr>
          <a:xfrm>
            <a:off x="479376" y="2708920"/>
            <a:ext cx="11106072" cy="29235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spc="50" baseline="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spc="5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spc="50" baseline="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Garamond" panose="02020404030301010803" pitchFamily="18" charset="0"/>
              </a:rPr>
              <a:t>The command line application in Windows is Git Bash. It will only be available if you have Git installed on your computer.</a:t>
            </a:r>
          </a:p>
          <a:p>
            <a:r>
              <a:rPr lang="en-US" b="1" dirty="0">
                <a:latin typeface="Garamond" panose="02020404030301010803" pitchFamily="18" charset="0"/>
              </a:rPr>
              <a:t>Some commands produce output, and some don’t.</a:t>
            </a:r>
          </a:p>
          <a:p>
            <a:r>
              <a:rPr lang="en-US" b="1" dirty="0">
                <a:latin typeface="Garamond" panose="02020404030301010803" pitchFamily="18" charset="0"/>
              </a:rPr>
              <a:t>The output for Git-related commands does not differ between operating systems.</a:t>
            </a:r>
          </a:p>
          <a:p>
            <a:endParaRPr lang="en-US" b="1" dirty="0">
              <a:latin typeface="Garamond" panose="02020404030301010803" pitchFamily="18" charset="0"/>
            </a:endParaRPr>
          </a:p>
        </p:txBody>
      </p:sp>
      <p:sp>
        <p:nvSpPr>
          <p:cNvPr id="3" name="Title 1">
            <a:extLst>
              <a:ext uri="{FF2B5EF4-FFF2-40B4-BE49-F238E27FC236}">
                <a16:creationId xmlns:a16="http://schemas.microsoft.com/office/drawing/2014/main" id="{D64822EA-073E-2FD6-4793-E85A7ACF1958}"/>
              </a:ext>
            </a:extLst>
          </p:cNvPr>
          <p:cNvSpPr txBox="1">
            <a:spLocks/>
          </p:cNvSpPr>
          <p:nvPr/>
        </p:nvSpPr>
        <p:spPr>
          <a:xfrm>
            <a:off x="479376" y="260648"/>
            <a:ext cx="10040112" cy="1368152"/>
          </a:xfrm>
          <a:prstGeom prst="rect">
            <a:avLst/>
          </a:prstGeom>
        </p:spPr>
        <p:txBody>
          <a:bodyPr anchor="t">
            <a:noAutofit/>
          </a:bodyPr>
          <a:lstStyle>
            <a:lvl1pPr algn="l" defTabSz="914400" rtl="0" eaLnBrk="1" latinLnBrk="0" hangingPunct="1">
              <a:lnSpc>
                <a:spcPct val="90000"/>
              </a:lnSpc>
              <a:spcBef>
                <a:spcPct val="0"/>
              </a:spcBef>
              <a:buNone/>
              <a:defRPr sz="4400" b="1" i="0" kern="1200" cap="all" spc="400" baseline="0">
                <a:solidFill>
                  <a:schemeClr val="tx1"/>
                </a:solidFill>
                <a:latin typeface="+mj-lt"/>
                <a:ea typeface="+mj-ea"/>
                <a:cs typeface="Arial" panose="020B0604020202020204" pitchFamily="34" charset="0"/>
              </a:defRPr>
            </a:lvl1pPr>
          </a:lstStyle>
          <a:p>
            <a:r>
              <a:rPr lang="en-US" sz="6600" spc="300" dirty="0">
                <a:ln w="28575">
                  <a:solidFill>
                    <a:schemeClr val="tx1"/>
                  </a:solidFill>
                </a:ln>
                <a:noFill/>
              </a:rPr>
              <a:t>Command Line </a:t>
            </a:r>
          </a:p>
        </p:txBody>
      </p:sp>
    </p:spTree>
    <p:extLst>
      <p:ext uri="{BB962C8B-B14F-4D97-AF65-F5344CB8AC3E}">
        <p14:creationId xmlns:p14="http://schemas.microsoft.com/office/powerpoint/2010/main" val="511838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74031573-7DD8-FCB2-A79B-6FFA0AAF528D}"/>
              </a:ext>
            </a:extLst>
          </p:cNvPr>
          <p:cNvSpPr txBox="1">
            <a:spLocks/>
          </p:cNvSpPr>
          <p:nvPr/>
        </p:nvSpPr>
        <p:spPr>
          <a:xfrm>
            <a:off x="479376" y="3429000"/>
            <a:ext cx="11106072" cy="25202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spc="50" baseline="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spc="5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spc="50" baseline="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Garamond" panose="02020404030301010803" pitchFamily="18" charset="0"/>
              </a:rPr>
              <a:t>If you have Git installed on your computer, then it will provide the version number that you have installed. If you don’t have Git installed on your computer, then the output will provide you with a message indicating that it is not installed.</a:t>
            </a:r>
          </a:p>
        </p:txBody>
      </p:sp>
      <p:sp>
        <p:nvSpPr>
          <p:cNvPr id="3" name="Title 1">
            <a:extLst>
              <a:ext uri="{FF2B5EF4-FFF2-40B4-BE49-F238E27FC236}">
                <a16:creationId xmlns:a16="http://schemas.microsoft.com/office/drawing/2014/main" id="{D64822EA-073E-2FD6-4793-E85A7ACF1958}"/>
              </a:ext>
            </a:extLst>
          </p:cNvPr>
          <p:cNvSpPr txBox="1">
            <a:spLocks/>
          </p:cNvSpPr>
          <p:nvPr/>
        </p:nvSpPr>
        <p:spPr>
          <a:xfrm>
            <a:off x="479376" y="260648"/>
            <a:ext cx="10040112" cy="1368152"/>
          </a:xfrm>
          <a:prstGeom prst="rect">
            <a:avLst/>
          </a:prstGeom>
        </p:spPr>
        <p:txBody>
          <a:bodyPr anchor="t">
            <a:noAutofit/>
          </a:bodyPr>
          <a:lstStyle>
            <a:lvl1pPr algn="l" defTabSz="914400" rtl="0" eaLnBrk="1" latinLnBrk="0" hangingPunct="1">
              <a:lnSpc>
                <a:spcPct val="90000"/>
              </a:lnSpc>
              <a:spcBef>
                <a:spcPct val="0"/>
              </a:spcBef>
              <a:buNone/>
              <a:defRPr sz="4400" b="1" i="0" kern="1200" cap="all" spc="400" baseline="0">
                <a:solidFill>
                  <a:schemeClr val="tx1"/>
                </a:solidFill>
                <a:latin typeface="+mj-lt"/>
                <a:ea typeface="+mj-ea"/>
                <a:cs typeface="Arial" panose="020B0604020202020204" pitchFamily="34" charset="0"/>
              </a:defRPr>
            </a:lvl1pPr>
          </a:lstStyle>
          <a:p>
            <a:r>
              <a:rPr lang="en-US" sz="6600" spc="300" dirty="0">
                <a:ln w="28575">
                  <a:solidFill>
                    <a:schemeClr val="tx1"/>
                  </a:solidFill>
                </a:ln>
                <a:noFill/>
              </a:rPr>
              <a:t>First command</a:t>
            </a:r>
          </a:p>
        </p:txBody>
      </p:sp>
      <p:pic>
        <p:nvPicPr>
          <p:cNvPr id="5" name="Picture 4">
            <a:extLst>
              <a:ext uri="{FF2B5EF4-FFF2-40B4-BE49-F238E27FC236}">
                <a16:creationId xmlns:a16="http://schemas.microsoft.com/office/drawing/2014/main" id="{15B392BE-6AC7-1BFC-09ED-8C411B89C4EE}"/>
              </a:ext>
            </a:extLst>
          </p:cNvPr>
          <p:cNvPicPr>
            <a:picLocks noChangeAspect="1"/>
          </p:cNvPicPr>
          <p:nvPr/>
        </p:nvPicPr>
        <p:blipFill>
          <a:blip r:embed="rId2"/>
          <a:stretch>
            <a:fillRect/>
          </a:stretch>
        </p:blipFill>
        <p:spPr>
          <a:xfrm>
            <a:off x="3813177" y="1491545"/>
            <a:ext cx="4438470" cy="1577600"/>
          </a:xfrm>
          <a:prstGeom prst="rect">
            <a:avLst/>
          </a:prstGeom>
        </p:spPr>
      </p:pic>
    </p:spTree>
    <p:extLst>
      <p:ext uri="{BB962C8B-B14F-4D97-AF65-F5344CB8AC3E}">
        <p14:creationId xmlns:p14="http://schemas.microsoft.com/office/powerpoint/2010/main" val="1300732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74031573-7DD8-FCB2-A79B-6FFA0AAF528D}"/>
              </a:ext>
            </a:extLst>
          </p:cNvPr>
          <p:cNvSpPr txBox="1">
            <a:spLocks/>
          </p:cNvSpPr>
          <p:nvPr/>
        </p:nvSpPr>
        <p:spPr>
          <a:xfrm>
            <a:off x="479376" y="1988840"/>
            <a:ext cx="11106072" cy="39604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spc="50" baseline="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spc="5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spc="50" baseline="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latin typeface="Garamond" panose="02020404030301010803" pitchFamily="18" charset="0"/>
              </a:rPr>
              <a:t>Sometimes you will use commands with options and/or arguments.</a:t>
            </a:r>
          </a:p>
          <a:p>
            <a:r>
              <a:rPr lang="en-US" sz="2400" b="1" dirty="0">
                <a:latin typeface="Garamond" panose="02020404030301010803" pitchFamily="18" charset="0"/>
              </a:rPr>
              <a:t>Options are settings that change the behavior of a command. An option follows a single dash (-) or a double dash (--).</a:t>
            </a:r>
          </a:p>
          <a:p>
            <a:r>
              <a:rPr lang="en-US" sz="2400" b="1" dirty="0">
                <a:latin typeface="Garamond" panose="02020404030301010803" pitchFamily="18" charset="0"/>
              </a:rPr>
              <a:t>Arguments are values that provide information to the command. They will be denoted by angle brackets (&lt;&gt;), and you need to replace them with the actual values you want to use. </a:t>
            </a:r>
          </a:p>
        </p:txBody>
      </p:sp>
      <p:sp>
        <p:nvSpPr>
          <p:cNvPr id="3" name="Title 1">
            <a:extLst>
              <a:ext uri="{FF2B5EF4-FFF2-40B4-BE49-F238E27FC236}">
                <a16:creationId xmlns:a16="http://schemas.microsoft.com/office/drawing/2014/main" id="{D64822EA-073E-2FD6-4793-E85A7ACF1958}"/>
              </a:ext>
            </a:extLst>
          </p:cNvPr>
          <p:cNvSpPr txBox="1">
            <a:spLocks/>
          </p:cNvSpPr>
          <p:nvPr/>
        </p:nvSpPr>
        <p:spPr>
          <a:xfrm>
            <a:off x="479376" y="260648"/>
            <a:ext cx="11106072" cy="1368152"/>
          </a:xfrm>
          <a:prstGeom prst="rect">
            <a:avLst/>
          </a:prstGeom>
        </p:spPr>
        <p:txBody>
          <a:bodyPr anchor="t">
            <a:noAutofit/>
          </a:bodyPr>
          <a:lstStyle>
            <a:lvl1pPr algn="l" defTabSz="914400" rtl="0" eaLnBrk="1" latinLnBrk="0" hangingPunct="1">
              <a:lnSpc>
                <a:spcPct val="90000"/>
              </a:lnSpc>
              <a:spcBef>
                <a:spcPct val="0"/>
              </a:spcBef>
              <a:buNone/>
              <a:defRPr sz="4400" b="1" i="0" kern="1200" cap="all" spc="400" baseline="0">
                <a:solidFill>
                  <a:schemeClr val="tx1"/>
                </a:solidFill>
                <a:latin typeface="+mj-lt"/>
                <a:ea typeface="+mj-ea"/>
                <a:cs typeface="Arial" panose="020B0604020202020204" pitchFamily="34" charset="0"/>
              </a:defRPr>
            </a:lvl1pPr>
          </a:lstStyle>
          <a:p>
            <a:r>
              <a:rPr lang="en-US" sz="5400" spc="300" dirty="0">
                <a:ln w="28575">
                  <a:solidFill>
                    <a:schemeClr val="tx1"/>
                  </a:solidFill>
                </a:ln>
                <a:noFill/>
              </a:rPr>
              <a:t>Command Options and Arguments</a:t>
            </a:r>
          </a:p>
        </p:txBody>
      </p:sp>
      <p:pic>
        <p:nvPicPr>
          <p:cNvPr id="8" name="Picture 7">
            <a:extLst>
              <a:ext uri="{FF2B5EF4-FFF2-40B4-BE49-F238E27FC236}">
                <a16:creationId xmlns:a16="http://schemas.microsoft.com/office/drawing/2014/main" id="{74F0A417-8418-E1AE-BA66-C96A2F845264}"/>
              </a:ext>
            </a:extLst>
          </p:cNvPr>
          <p:cNvPicPr>
            <a:picLocks noChangeAspect="1"/>
          </p:cNvPicPr>
          <p:nvPr/>
        </p:nvPicPr>
        <p:blipFill>
          <a:blip r:embed="rId2"/>
          <a:stretch>
            <a:fillRect/>
          </a:stretch>
        </p:blipFill>
        <p:spPr>
          <a:xfrm>
            <a:off x="3575720" y="5336306"/>
            <a:ext cx="7632848" cy="1225947"/>
          </a:xfrm>
          <a:prstGeom prst="rect">
            <a:avLst/>
          </a:prstGeom>
        </p:spPr>
      </p:pic>
      <p:pic>
        <p:nvPicPr>
          <p:cNvPr id="10" name="Picture 9">
            <a:extLst>
              <a:ext uri="{FF2B5EF4-FFF2-40B4-BE49-F238E27FC236}">
                <a16:creationId xmlns:a16="http://schemas.microsoft.com/office/drawing/2014/main" id="{B660FE31-8BE1-CE60-D0A9-35A91F9DBD12}"/>
              </a:ext>
            </a:extLst>
          </p:cNvPr>
          <p:cNvPicPr>
            <a:picLocks noChangeAspect="1"/>
          </p:cNvPicPr>
          <p:nvPr/>
        </p:nvPicPr>
        <p:blipFill rotWithShape="1">
          <a:blip r:embed="rId3"/>
          <a:srcRect b="-118"/>
          <a:stretch/>
        </p:blipFill>
        <p:spPr>
          <a:xfrm>
            <a:off x="407368" y="4337834"/>
            <a:ext cx="8471018" cy="770998"/>
          </a:xfrm>
          <a:prstGeom prst="rect">
            <a:avLst/>
          </a:prstGeom>
        </p:spPr>
      </p:pic>
    </p:spTree>
    <p:extLst>
      <p:ext uri="{BB962C8B-B14F-4D97-AF65-F5344CB8AC3E}">
        <p14:creationId xmlns:p14="http://schemas.microsoft.com/office/powerpoint/2010/main" val="716449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74031573-7DD8-FCB2-A79B-6FFA0AAF528D}"/>
              </a:ext>
            </a:extLst>
          </p:cNvPr>
          <p:cNvSpPr txBox="1">
            <a:spLocks/>
          </p:cNvSpPr>
          <p:nvPr/>
        </p:nvSpPr>
        <p:spPr>
          <a:xfrm>
            <a:off x="479376" y="1988840"/>
            <a:ext cx="11106072" cy="39604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spc="50" baseline="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spc="5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spc="50" baseline="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Garamond" panose="02020404030301010803" pitchFamily="18" charset="0"/>
              </a:rPr>
              <a:t>After you’ve entered a lot of commands, the command line window gets quite cluttered. To clear the contents of the command line window, you can use the clear command.</a:t>
            </a:r>
          </a:p>
        </p:txBody>
      </p:sp>
      <p:sp>
        <p:nvSpPr>
          <p:cNvPr id="3" name="Title 1">
            <a:extLst>
              <a:ext uri="{FF2B5EF4-FFF2-40B4-BE49-F238E27FC236}">
                <a16:creationId xmlns:a16="http://schemas.microsoft.com/office/drawing/2014/main" id="{D64822EA-073E-2FD6-4793-E85A7ACF1958}"/>
              </a:ext>
            </a:extLst>
          </p:cNvPr>
          <p:cNvSpPr txBox="1">
            <a:spLocks/>
          </p:cNvSpPr>
          <p:nvPr/>
        </p:nvSpPr>
        <p:spPr>
          <a:xfrm>
            <a:off x="479376" y="260648"/>
            <a:ext cx="11106072" cy="1368152"/>
          </a:xfrm>
          <a:prstGeom prst="rect">
            <a:avLst/>
          </a:prstGeom>
        </p:spPr>
        <p:txBody>
          <a:bodyPr anchor="t">
            <a:noAutofit/>
          </a:bodyPr>
          <a:lstStyle>
            <a:lvl1pPr algn="l" defTabSz="914400" rtl="0" eaLnBrk="1" latinLnBrk="0" hangingPunct="1">
              <a:lnSpc>
                <a:spcPct val="90000"/>
              </a:lnSpc>
              <a:spcBef>
                <a:spcPct val="0"/>
              </a:spcBef>
              <a:buNone/>
              <a:defRPr sz="4400" b="1" i="0" kern="1200" cap="all" spc="400" baseline="0">
                <a:solidFill>
                  <a:schemeClr val="tx1"/>
                </a:solidFill>
                <a:latin typeface="+mj-lt"/>
                <a:ea typeface="+mj-ea"/>
                <a:cs typeface="Arial" panose="020B0604020202020204" pitchFamily="34" charset="0"/>
              </a:defRPr>
            </a:lvl1pPr>
          </a:lstStyle>
          <a:p>
            <a:r>
              <a:rPr lang="en-US" sz="5400" spc="300" dirty="0">
                <a:ln w="28575">
                  <a:solidFill>
                    <a:schemeClr val="tx1"/>
                  </a:solidFill>
                </a:ln>
                <a:noFill/>
              </a:rPr>
              <a:t>Clearing the Command Line</a:t>
            </a:r>
          </a:p>
        </p:txBody>
      </p:sp>
      <p:pic>
        <p:nvPicPr>
          <p:cNvPr id="5" name="Picture 4">
            <a:extLst>
              <a:ext uri="{FF2B5EF4-FFF2-40B4-BE49-F238E27FC236}">
                <a16:creationId xmlns:a16="http://schemas.microsoft.com/office/drawing/2014/main" id="{C9C8F229-ACB7-782B-00D4-5A90E506F132}"/>
              </a:ext>
            </a:extLst>
          </p:cNvPr>
          <p:cNvPicPr>
            <a:picLocks noChangeAspect="1"/>
          </p:cNvPicPr>
          <p:nvPr/>
        </p:nvPicPr>
        <p:blipFill>
          <a:blip r:embed="rId2"/>
          <a:stretch>
            <a:fillRect/>
          </a:stretch>
        </p:blipFill>
        <p:spPr>
          <a:xfrm>
            <a:off x="839416" y="3212976"/>
            <a:ext cx="4686541" cy="3562533"/>
          </a:xfrm>
          <a:prstGeom prst="rect">
            <a:avLst/>
          </a:prstGeom>
        </p:spPr>
      </p:pic>
      <p:pic>
        <p:nvPicPr>
          <p:cNvPr id="7" name="Picture 6">
            <a:extLst>
              <a:ext uri="{FF2B5EF4-FFF2-40B4-BE49-F238E27FC236}">
                <a16:creationId xmlns:a16="http://schemas.microsoft.com/office/drawing/2014/main" id="{A593C7FD-B597-86B3-42C9-B5A73405F99E}"/>
              </a:ext>
            </a:extLst>
          </p:cNvPr>
          <p:cNvPicPr>
            <a:picLocks noChangeAspect="1"/>
          </p:cNvPicPr>
          <p:nvPr/>
        </p:nvPicPr>
        <p:blipFill>
          <a:blip r:embed="rId3"/>
          <a:stretch>
            <a:fillRect/>
          </a:stretch>
        </p:blipFill>
        <p:spPr>
          <a:xfrm>
            <a:off x="6528048" y="5051685"/>
            <a:ext cx="4527783" cy="933498"/>
          </a:xfrm>
          <a:prstGeom prst="rect">
            <a:avLst/>
          </a:prstGeom>
        </p:spPr>
      </p:pic>
    </p:spTree>
    <p:extLst>
      <p:ext uri="{BB962C8B-B14F-4D97-AF65-F5344CB8AC3E}">
        <p14:creationId xmlns:p14="http://schemas.microsoft.com/office/powerpoint/2010/main" val="3427199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74031573-7DD8-FCB2-A79B-6FFA0AAF528D}"/>
              </a:ext>
            </a:extLst>
          </p:cNvPr>
          <p:cNvSpPr txBox="1">
            <a:spLocks/>
          </p:cNvSpPr>
          <p:nvPr/>
        </p:nvSpPr>
        <p:spPr>
          <a:xfrm>
            <a:off x="479376" y="1988840"/>
            <a:ext cx="11106072" cy="39604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spc="50" baseline="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spc="5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spc="50" baseline="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Garamond" panose="02020404030301010803" pitchFamily="18" charset="0"/>
              </a:rPr>
              <a:t>When you navigate to other directories in the command line, the command prompt will change to indicate the directory you are in. You can also use the </a:t>
            </a:r>
            <a:r>
              <a:rPr lang="en-US" b="1" dirty="0" err="1">
                <a:latin typeface="Garamond" panose="02020404030301010803" pitchFamily="18" charset="0"/>
              </a:rPr>
              <a:t>pwd</a:t>
            </a:r>
            <a:r>
              <a:rPr lang="en-US" b="1" dirty="0">
                <a:latin typeface="Garamond" panose="02020404030301010803" pitchFamily="18" charset="0"/>
              </a:rPr>
              <a:t> command, which stands for “print working directory,” to see the path to the current directory.</a:t>
            </a:r>
          </a:p>
          <a:p>
            <a:endParaRPr lang="en-US" b="1" dirty="0">
              <a:latin typeface="Garamond" panose="02020404030301010803" pitchFamily="18" charset="0"/>
            </a:endParaRPr>
          </a:p>
        </p:txBody>
      </p:sp>
      <p:sp>
        <p:nvSpPr>
          <p:cNvPr id="3" name="Title 1">
            <a:extLst>
              <a:ext uri="{FF2B5EF4-FFF2-40B4-BE49-F238E27FC236}">
                <a16:creationId xmlns:a16="http://schemas.microsoft.com/office/drawing/2014/main" id="{D64822EA-073E-2FD6-4793-E85A7ACF1958}"/>
              </a:ext>
            </a:extLst>
          </p:cNvPr>
          <p:cNvSpPr txBox="1">
            <a:spLocks/>
          </p:cNvSpPr>
          <p:nvPr/>
        </p:nvSpPr>
        <p:spPr>
          <a:xfrm>
            <a:off x="479376" y="764704"/>
            <a:ext cx="11106072" cy="864096"/>
          </a:xfrm>
          <a:prstGeom prst="rect">
            <a:avLst/>
          </a:prstGeom>
        </p:spPr>
        <p:txBody>
          <a:bodyPr anchor="t">
            <a:noAutofit/>
          </a:bodyPr>
          <a:lstStyle>
            <a:lvl1pPr algn="l" defTabSz="914400" rtl="0" eaLnBrk="1" latinLnBrk="0" hangingPunct="1">
              <a:lnSpc>
                <a:spcPct val="90000"/>
              </a:lnSpc>
              <a:spcBef>
                <a:spcPct val="0"/>
              </a:spcBef>
              <a:buNone/>
              <a:defRPr sz="4400" b="1" i="0" kern="1200" cap="all" spc="400" baseline="0">
                <a:solidFill>
                  <a:schemeClr val="tx1"/>
                </a:solidFill>
                <a:latin typeface="+mj-lt"/>
                <a:ea typeface="+mj-ea"/>
                <a:cs typeface="Arial" panose="020B0604020202020204" pitchFamily="34" charset="0"/>
              </a:defRPr>
            </a:lvl1pPr>
          </a:lstStyle>
          <a:p>
            <a:pPr algn="ctr"/>
            <a:r>
              <a:rPr lang="en-US" sz="4800" spc="300" dirty="0">
                <a:ln w="28575">
                  <a:solidFill>
                    <a:schemeClr val="tx1"/>
                  </a:solidFill>
                </a:ln>
                <a:noFill/>
              </a:rPr>
              <a:t>Working with Directories</a:t>
            </a:r>
          </a:p>
        </p:txBody>
      </p:sp>
      <p:pic>
        <p:nvPicPr>
          <p:cNvPr id="9" name="Picture 8">
            <a:extLst>
              <a:ext uri="{FF2B5EF4-FFF2-40B4-BE49-F238E27FC236}">
                <a16:creationId xmlns:a16="http://schemas.microsoft.com/office/drawing/2014/main" id="{2DD0E7C5-B49B-B8CE-70F0-1F3371690722}"/>
              </a:ext>
            </a:extLst>
          </p:cNvPr>
          <p:cNvPicPr>
            <a:picLocks noChangeAspect="1"/>
          </p:cNvPicPr>
          <p:nvPr/>
        </p:nvPicPr>
        <p:blipFill>
          <a:blip r:embed="rId2"/>
          <a:stretch>
            <a:fillRect/>
          </a:stretch>
        </p:blipFill>
        <p:spPr>
          <a:xfrm>
            <a:off x="3913496" y="5059895"/>
            <a:ext cx="4365007" cy="889385"/>
          </a:xfrm>
          <a:prstGeom prst="rect">
            <a:avLst/>
          </a:prstGeom>
        </p:spPr>
      </p:pic>
    </p:spTree>
    <p:extLst>
      <p:ext uri="{BB962C8B-B14F-4D97-AF65-F5344CB8AC3E}">
        <p14:creationId xmlns:p14="http://schemas.microsoft.com/office/powerpoint/2010/main" val="2423012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74031573-7DD8-FCB2-A79B-6FFA0AAF528D}"/>
              </a:ext>
            </a:extLst>
          </p:cNvPr>
          <p:cNvSpPr txBox="1">
            <a:spLocks/>
          </p:cNvSpPr>
          <p:nvPr/>
        </p:nvSpPr>
        <p:spPr>
          <a:xfrm>
            <a:off x="479376" y="1988840"/>
            <a:ext cx="11106072" cy="39604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spc="50" baseline="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spc="5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spc="50" baseline="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Garamond" panose="02020404030301010803" pitchFamily="18" charset="0"/>
              </a:rPr>
              <a:t>When you navigate to other directories in the command line, the command prompt will change to indicate the directory you are in. You can also use the </a:t>
            </a:r>
            <a:r>
              <a:rPr lang="en-US" b="1" dirty="0" err="1">
                <a:latin typeface="Garamond" panose="02020404030301010803" pitchFamily="18" charset="0"/>
              </a:rPr>
              <a:t>pwd</a:t>
            </a:r>
            <a:r>
              <a:rPr lang="en-US" b="1" dirty="0">
                <a:latin typeface="Garamond" panose="02020404030301010803" pitchFamily="18" charset="0"/>
              </a:rPr>
              <a:t> command, which stands for “print working directory,” to see the path to the current directory.</a:t>
            </a:r>
          </a:p>
          <a:p>
            <a:r>
              <a:rPr lang="en-US" b="1" dirty="0">
                <a:latin typeface="Garamond" panose="02020404030301010803" pitchFamily="18" charset="0"/>
              </a:rPr>
              <a:t>Directories in a path are separated by a slash (/).</a:t>
            </a:r>
          </a:p>
          <a:p>
            <a:endParaRPr lang="en-US" b="1" dirty="0">
              <a:latin typeface="Garamond" panose="02020404030301010803" pitchFamily="18" charset="0"/>
            </a:endParaRPr>
          </a:p>
        </p:txBody>
      </p:sp>
      <p:sp>
        <p:nvSpPr>
          <p:cNvPr id="3" name="Title 1">
            <a:extLst>
              <a:ext uri="{FF2B5EF4-FFF2-40B4-BE49-F238E27FC236}">
                <a16:creationId xmlns:a16="http://schemas.microsoft.com/office/drawing/2014/main" id="{D64822EA-073E-2FD6-4793-E85A7ACF1958}"/>
              </a:ext>
            </a:extLst>
          </p:cNvPr>
          <p:cNvSpPr txBox="1">
            <a:spLocks/>
          </p:cNvSpPr>
          <p:nvPr/>
        </p:nvSpPr>
        <p:spPr>
          <a:xfrm>
            <a:off x="479376" y="764704"/>
            <a:ext cx="11106072" cy="864096"/>
          </a:xfrm>
          <a:prstGeom prst="rect">
            <a:avLst/>
          </a:prstGeom>
        </p:spPr>
        <p:txBody>
          <a:bodyPr anchor="t">
            <a:noAutofit/>
          </a:bodyPr>
          <a:lstStyle>
            <a:lvl1pPr algn="l" defTabSz="914400" rtl="0" eaLnBrk="1" latinLnBrk="0" hangingPunct="1">
              <a:lnSpc>
                <a:spcPct val="90000"/>
              </a:lnSpc>
              <a:spcBef>
                <a:spcPct val="0"/>
              </a:spcBef>
              <a:buNone/>
              <a:defRPr sz="4400" b="1" i="0" kern="1200" cap="all" spc="400" baseline="0">
                <a:solidFill>
                  <a:schemeClr val="tx1"/>
                </a:solidFill>
                <a:latin typeface="+mj-lt"/>
                <a:ea typeface="+mj-ea"/>
                <a:cs typeface="Arial" panose="020B0604020202020204" pitchFamily="34" charset="0"/>
              </a:defRPr>
            </a:lvl1pPr>
          </a:lstStyle>
          <a:p>
            <a:pPr algn="ctr"/>
            <a:r>
              <a:rPr lang="en-US" sz="4800" spc="300" dirty="0">
                <a:ln w="28575">
                  <a:solidFill>
                    <a:schemeClr val="tx1"/>
                  </a:solidFill>
                </a:ln>
                <a:noFill/>
              </a:rPr>
              <a:t>Working with Directories</a:t>
            </a:r>
          </a:p>
        </p:txBody>
      </p:sp>
      <p:pic>
        <p:nvPicPr>
          <p:cNvPr id="9" name="Picture 8">
            <a:extLst>
              <a:ext uri="{FF2B5EF4-FFF2-40B4-BE49-F238E27FC236}">
                <a16:creationId xmlns:a16="http://schemas.microsoft.com/office/drawing/2014/main" id="{2DD0E7C5-B49B-B8CE-70F0-1F3371690722}"/>
              </a:ext>
            </a:extLst>
          </p:cNvPr>
          <p:cNvPicPr>
            <a:picLocks noChangeAspect="1"/>
          </p:cNvPicPr>
          <p:nvPr/>
        </p:nvPicPr>
        <p:blipFill>
          <a:blip r:embed="rId2"/>
          <a:stretch>
            <a:fillRect/>
          </a:stretch>
        </p:blipFill>
        <p:spPr>
          <a:xfrm>
            <a:off x="6312024" y="4904881"/>
            <a:ext cx="4365007" cy="889385"/>
          </a:xfrm>
          <a:prstGeom prst="rect">
            <a:avLst/>
          </a:prstGeom>
        </p:spPr>
      </p:pic>
      <p:grpSp>
        <p:nvGrpSpPr>
          <p:cNvPr id="17" name="Group 16">
            <a:extLst>
              <a:ext uri="{FF2B5EF4-FFF2-40B4-BE49-F238E27FC236}">
                <a16:creationId xmlns:a16="http://schemas.microsoft.com/office/drawing/2014/main" id="{80639A11-1213-D19D-42E1-719CE27719EC}"/>
              </a:ext>
            </a:extLst>
          </p:cNvPr>
          <p:cNvGrpSpPr/>
          <p:nvPr/>
        </p:nvGrpSpPr>
        <p:grpSpPr>
          <a:xfrm>
            <a:off x="5321693" y="5690960"/>
            <a:ext cx="1145880" cy="649800"/>
            <a:chOff x="5321693" y="5690960"/>
            <a:chExt cx="1145880" cy="649800"/>
          </a:xfrm>
        </p:grpSpPr>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AE550E0F-008D-7EDD-9A2C-7B4258AD563B}"/>
                    </a:ext>
                  </a:extLst>
                </p14:cNvPr>
                <p14:cNvContentPartPr/>
                <p14:nvPr/>
              </p14:nvContentPartPr>
              <p14:xfrm>
                <a:off x="5859173" y="5734520"/>
                <a:ext cx="581040" cy="342000"/>
              </p14:xfrm>
            </p:contentPart>
          </mc:Choice>
          <mc:Fallback xmlns="">
            <p:pic>
              <p:nvPicPr>
                <p:cNvPr id="7" name="Ink 6">
                  <a:extLst>
                    <a:ext uri="{FF2B5EF4-FFF2-40B4-BE49-F238E27FC236}">
                      <a16:creationId xmlns:a16="http://schemas.microsoft.com/office/drawing/2014/main" id="{AE550E0F-008D-7EDD-9A2C-7B4258AD563B}"/>
                    </a:ext>
                  </a:extLst>
                </p:cNvPr>
                <p:cNvPicPr/>
                <p:nvPr/>
              </p:nvPicPr>
              <p:blipFill>
                <a:blip r:embed="rId5"/>
                <a:stretch>
                  <a:fillRect/>
                </a:stretch>
              </p:blipFill>
              <p:spPr>
                <a:xfrm>
                  <a:off x="5850173" y="5725880"/>
                  <a:ext cx="59868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A27B0600-C004-27AC-DD25-7159EDEB3A62}"/>
                    </a:ext>
                  </a:extLst>
                </p14:cNvPr>
                <p14:cNvContentPartPr/>
                <p14:nvPr/>
              </p14:nvContentPartPr>
              <p14:xfrm>
                <a:off x="6236813" y="5690960"/>
                <a:ext cx="230760" cy="223560"/>
              </p14:xfrm>
            </p:contentPart>
          </mc:Choice>
          <mc:Fallback xmlns="">
            <p:pic>
              <p:nvPicPr>
                <p:cNvPr id="8" name="Ink 7">
                  <a:extLst>
                    <a:ext uri="{FF2B5EF4-FFF2-40B4-BE49-F238E27FC236}">
                      <a16:creationId xmlns:a16="http://schemas.microsoft.com/office/drawing/2014/main" id="{A27B0600-C004-27AC-DD25-7159EDEB3A62}"/>
                    </a:ext>
                  </a:extLst>
                </p:cNvPr>
                <p:cNvPicPr/>
                <p:nvPr/>
              </p:nvPicPr>
              <p:blipFill>
                <a:blip r:embed="rId7"/>
                <a:stretch>
                  <a:fillRect/>
                </a:stretch>
              </p:blipFill>
              <p:spPr>
                <a:xfrm>
                  <a:off x="6228173" y="5681960"/>
                  <a:ext cx="24840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103743AA-DCE1-827D-8B8F-D704DA5FF3C5}"/>
                    </a:ext>
                  </a:extLst>
                </p14:cNvPr>
                <p14:cNvContentPartPr/>
                <p14:nvPr/>
              </p14:nvContentPartPr>
              <p14:xfrm>
                <a:off x="5321693" y="5897600"/>
                <a:ext cx="278640" cy="273960"/>
              </p14:xfrm>
            </p:contentPart>
          </mc:Choice>
          <mc:Fallback xmlns="">
            <p:pic>
              <p:nvPicPr>
                <p:cNvPr id="11" name="Ink 10">
                  <a:extLst>
                    <a:ext uri="{FF2B5EF4-FFF2-40B4-BE49-F238E27FC236}">
                      <a16:creationId xmlns:a16="http://schemas.microsoft.com/office/drawing/2014/main" id="{103743AA-DCE1-827D-8B8F-D704DA5FF3C5}"/>
                    </a:ext>
                  </a:extLst>
                </p:cNvPr>
                <p:cNvPicPr/>
                <p:nvPr/>
              </p:nvPicPr>
              <p:blipFill>
                <a:blip r:embed="rId9"/>
                <a:stretch>
                  <a:fillRect/>
                </a:stretch>
              </p:blipFill>
              <p:spPr>
                <a:xfrm>
                  <a:off x="5312693" y="5888600"/>
                  <a:ext cx="29628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E4D5BBB5-492B-8B64-CFA0-2037B6B324AC}"/>
                    </a:ext>
                  </a:extLst>
                </p14:cNvPr>
                <p14:cNvContentPartPr/>
                <p14:nvPr/>
              </p14:nvContentPartPr>
              <p14:xfrm>
                <a:off x="5617613" y="5974640"/>
                <a:ext cx="68040" cy="55080"/>
              </p14:xfrm>
            </p:contentPart>
          </mc:Choice>
          <mc:Fallback xmlns="">
            <p:pic>
              <p:nvPicPr>
                <p:cNvPr id="12" name="Ink 11">
                  <a:extLst>
                    <a:ext uri="{FF2B5EF4-FFF2-40B4-BE49-F238E27FC236}">
                      <a16:creationId xmlns:a16="http://schemas.microsoft.com/office/drawing/2014/main" id="{E4D5BBB5-492B-8B64-CFA0-2037B6B324AC}"/>
                    </a:ext>
                  </a:extLst>
                </p:cNvPr>
                <p:cNvPicPr/>
                <p:nvPr/>
              </p:nvPicPr>
              <p:blipFill>
                <a:blip r:embed="rId11"/>
                <a:stretch>
                  <a:fillRect/>
                </a:stretch>
              </p:blipFill>
              <p:spPr>
                <a:xfrm>
                  <a:off x="5608973" y="5965640"/>
                  <a:ext cx="8568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CAE1636A-01E9-7E3B-8601-F556104BAD02}"/>
                    </a:ext>
                  </a:extLst>
                </p14:cNvPr>
                <p14:cNvContentPartPr/>
                <p14:nvPr/>
              </p14:nvContentPartPr>
              <p14:xfrm>
                <a:off x="5526173" y="6092360"/>
                <a:ext cx="223920" cy="248400"/>
              </p14:xfrm>
            </p:contentPart>
          </mc:Choice>
          <mc:Fallback xmlns="">
            <p:pic>
              <p:nvPicPr>
                <p:cNvPr id="13" name="Ink 12">
                  <a:extLst>
                    <a:ext uri="{FF2B5EF4-FFF2-40B4-BE49-F238E27FC236}">
                      <a16:creationId xmlns:a16="http://schemas.microsoft.com/office/drawing/2014/main" id="{CAE1636A-01E9-7E3B-8601-F556104BAD02}"/>
                    </a:ext>
                  </a:extLst>
                </p:cNvPr>
                <p:cNvPicPr/>
                <p:nvPr/>
              </p:nvPicPr>
              <p:blipFill>
                <a:blip r:embed="rId13"/>
                <a:stretch>
                  <a:fillRect/>
                </a:stretch>
              </p:blipFill>
              <p:spPr>
                <a:xfrm>
                  <a:off x="5517173" y="6083720"/>
                  <a:ext cx="241560" cy="266040"/>
                </a:xfrm>
                <a:prstGeom prst="rect">
                  <a:avLst/>
                </a:prstGeom>
              </p:spPr>
            </p:pic>
          </mc:Fallback>
        </mc:AlternateContent>
      </p:grpSp>
      <p:grpSp>
        <p:nvGrpSpPr>
          <p:cNvPr id="23" name="Group 22">
            <a:extLst>
              <a:ext uri="{FF2B5EF4-FFF2-40B4-BE49-F238E27FC236}">
                <a16:creationId xmlns:a16="http://schemas.microsoft.com/office/drawing/2014/main" id="{1C430822-48FC-011C-36DD-B9286BE74CA9}"/>
              </a:ext>
            </a:extLst>
          </p:cNvPr>
          <p:cNvGrpSpPr/>
          <p:nvPr/>
        </p:nvGrpSpPr>
        <p:grpSpPr>
          <a:xfrm>
            <a:off x="6869708" y="5709739"/>
            <a:ext cx="331920" cy="519120"/>
            <a:chOff x="6869708" y="5709739"/>
            <a:chExt cx="331920" cy="519120"/>
          </a:xfrm>
        </p:grpSpPr>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4C57BC1E-CC23-9C6B-0C0B-16B2AC4D7D06}"/>
                    </a:ext>
                  </a:extLst>
                </p14:cNvPr>
                <p14:cNvContentPartPr/>
                <p14:nvPr/>
              </p14:nvContentPartPr>
              <p14:xfrm>
                <a:off x="6895988" y="5740339"/>
                <a:ext cx="305640" cy="488520"/>
              </p14:xfrm>
            </p:contentPart>
          </mc:Choice>
          <mc:Fallback xmlns="">
            <p:pic>
              <p:nvPicPr>
                <p:cNvPr id="18" name="Ink 17">
                  <a:extLst>
                    <a:ext uri="{FF2B5EF4-FFF2-40B4-BE49-F238E27FC236}">
                      <a16:creationId xmlns:a16="http://schemas.microsoft.com/office/drawing/2014/main" id="{4C57BC1E-CC23-9C6B-0C0B-16B2AC4D7D06}"/>
                    </a:ext>
                  </a:extLst>
                </p:cNvPr>
                <p:cNvPicPr/>
                <p:nvPr/>
              </p:nvPicPr>
              <p:blipFill>
                <a:blip r:embed="rId15"/>
                <a:stretch>
                  <a:fillRect/>
                </a:stretch>
              </p:blipFill>
              <p:spPr>
                <a:xfrm>
                  <a:off x="6886988" y="5731699"/>
                  <a:ext cx="323280" cy="506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455C65FD-E0A8-A6DF-4699-35832663F745}"/>
                    </a:ext>
                  </a:extLst>
                </p14:cNvPr>
                <p14:cNvContentPartPr/>
                <p14:nvPr/>
              </p14:nvContentPartPr>
              <p14:xfrm>
                <a:off x="6869708" y="5709739"/>
                <a:ext cx="128160" cy="94320"/>
              </p14:xfrm>
            </p:contentPart>
          </mc:Choice>
          <mc:Fallback xmlns="">
            <p:pic>
              <p:nvPicPr>
                <p:cNvPr id="19" name="Ink 18">
                  <a:extLst>
                    <a:ext uri="{FF2B5EF4-FFF2-40B4-BE49-F238E27FC236}">
                      <a16:creationId xmlns:a16="http://schemas.microsoft.com/office/drawing/2014/main" id="{455C65FD-E0A8-A6DF-4699-35832663F745}"/>
                    </a:ext>
                  </a:extLst>
                </p:cNvPr>
                <p:cNvPicPr/>
                <p:nvPr/>
              </p:nvPicPr>
              <p:blipFill>
                <a:blip r:embed="rId17"/>
                <a:stretch>
                  <a:fillRect/>
                </a:stretch>
              </p:blipFill>
              <p:spPr>
                <a:xfrm>
                  <a:off x="6860708" y="5700739"/>
                  <a:ext cx="145800" cy="111960"/>
                </a:xfrm>
                <a:prstGeom prst="rect">
                  <a:avLst/>
                </a:prstGeom>
              </p:spPr>
            </p:pic>
          </mc:Fallback>
        </mc:AlternateContent>
      </p:grpSp>
      <p:grpSp>
        <p:nvGrpSpPr>
          <p:cNvPr id="26" name="Group 25">
            <a:extLst>
              <a:ext uri="{FF2B5EF4-FFF2-40B4-BE49-F238E27FC236}">
                <a16:creationId xmlns:a16="http://schemas.microsoft.com/office/drawing/2014/main" id="{75EC9978-7D2B-E191-65C7-3DA976B58741}"/>
              </a:ext>
            </a:extLst>
          </p:cNvPr>
          <p:cNvGrpSpPr/>
          <p:nvPr/>
        </p:nvGrpSpPr>
        <p:grpSpPr>
          <a:xfrm>
            <a:off x="6684684" y="6178164"/>
            <a:ext cx="495000" cy="414360"/>
            <a:chOff x="6684684" y="6178164"/>
            <a:chExt cx="495000" cy="414360"/>
          </a:xfrm>
        </p:grpSpPr>
        <mc:AlternateContent xmlns:mc="http://schemas.openxmlformats.org/markup-compatibility/2006" xmlns:p14="http://schemas.microsoft.com/office/powerpoint/2010/main">
          <mc:Choice Requires="p14">
            <p:contentPart p14:bwMode="auto" r:id="rId18">
              <p14:nvContentPartPr>
                <p14:cNvPr id="24" name="Ink 23">
                  <a:extLst>
                    <a:ext uri="{FF2B5EF4-FFF2-40B4-BE49-F238E27FC236}">
                      <a16:creationId xmlns:a16="http://schemas.microsoft.com/office/drawing/2014/main" id="{4100460F-FFB4-4AE5-862B-0CF4F2EB283C}"/>
                    </a:ext>
                  </a:extLst>
                </p14:cNvPr>
                <p14:cNvContentPartPr/>
                <p14:nvPr/>
              </p14:nvContentPartPr>
              <p14:xfrm>
                <a:off x="6684684" y="6178164"/>
                <a:ext cx="495000" cy="414360"/>
              </p14:xfrm>
            </p:contentPart>
          </mc:Choice>
          <mc:Fallback xmlns="">
            <p:pic>
              <p:nvPicPr>
                <p:cNvPr id="24" name="Ink 23">
                  <a:extLst>
                    <a:ext uri="{FF2B5EF4-FFF2-40B4-BE49-F238E27FC236}">
                      <a16:creationId xmlns:a16="http://schemas.microsoft.com/office/drawing/2014/main" id="{4100460F-FFB4-4AE5-862B-0CF4F2EB283C}"/>
                    </a:ext>
                  </a:extLst>
                </p:cNvPr>
                <p:cNvPicPr/>
                <p:nvPr/>
              </p:nvPicPr>
              <p:blipFill>
                <a:blip r:embed="rId19"/>
                <a:stretch>
                  <a:fillRect/>
                </a:stretch>
              </p:blipFill>
              <p:spPr>
                <a:xfrm>
                  <a:off x="6675684" y="6169524"/>
                  <a:ext cx="512640" cy="432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5" name="Ink 24">
                  <a:extLst>
                    <a:ext uri="{FF2B5EF4-FFF2-40B4-BE49-F238E27FC236}">
                      <a16:creationId xmlns:a16="http://schemas.microsoft.com/office/drawing/2014/main" id="{1DD553DF-B20F-7DAE-2BF8-6BD47875CF68}"/>
                    </a:ext>
                  </a:extLst>
                </p14:cNvPr>
                <p14:cNvContentPartPr/>
                <p14:nvPr/>
              </p14:nvContentPartPr>
              <p14:xfrm>
                <a:off x="7019124" y="6279684"/>
                <a:ext cx="43920" cy="29880"/>
              </p14:xfrm>
            </p:contentPart>
          </mc:Choice>
          <mc:Fallback xmlns="">
            <p:pic>
              <p:nvPicPr>
                <p:cNvPr id="25" name="Ink 24">
                  <a:extLst>
                    <a:ext uri="{FF2B5EF4-FFF2-40B4-BE49-F238E27FC236}">
                      <a16:creationId xmlns:a16="http://schemas.microsoft.com/office/drawing/2014/main" id="{1DD553DF-B20F-7DAE-2BF8-6BD47875CF68}"/>
                    </a:ext>
                  </a:extLst>
                </p:cNvPr>
                <p:cNvPicPr/>
                <p:nvPr/>
              </p:nvPicPr>
              <p:blipFill>
                <a:blip r:embed="rId21"/>
                <a:stretch>
                  <a:fillRect/>
                </a:stretch>
              </p:blipFill>
              <p:spPr>
                <a:xfrm>
                  <a:off x="7010484" y="6270684"/>
                  <a:ext cx="61560" cy="47520"/>
                </a:xfrm>
                <a:prstGeom prst="rect">
                  <a:avLst/>
                </a:prstGeom>
              </p:spPr>
            </p:pic>
          </mc:Fallback>
        </mc:AlternateContent>
      </p:grpSp>
      <p:grpSp>
        <p:nvGrpSpPr>
          <p:cNvPr id="33" name="Group 32">
            <a:extLst>
              <a:ext uri="{FF2B5EF4-FFF2-40B4-BE49-F238E27FC236}">
                <a16:creationId xmlns:a16="http://schemas.microsoft.com/office/drawing/2014/main" id="{FDAE33A9-7B56-A451-6444-C027E16DE666}"/>
              </a:ext>
            </a:extLst>
          </p:cNvPr>
          <p:cNvGrpSpPr/>
          <p:nvPr/>
        </p:nvGrpSpPr>
        <p:grpSpPr>
          <a:xfrm>
            <a:off x="7784996" y="5705362"/>
            <a:ext cx="311040" cy="619920"/>
            <a:chOff x="7784996" y="5705362"/>
            <a:chExt cx="311040" cy="619920"/>
          </a:xfrm>
        </p:grpSpPr>
        <mc:AlternateContent xmlns:mc="http://schemas.openxmlformats.org/markup-compatibility/2006" xmlns:p14="http://schemas.microsoft.com/office/powerpoint/2010/main">
          <mc:Choice Requires="p14">
            <p:contentPart p14:bwMode="auto" r:id="rId22">
              <p14:nvContentPartPr>
                <p14:cNvPr id="27" name="Ink 26">
                  <a:extLst>
                    <a:ext uri="{FF2B5EF4-FFF2-40B4-BE49-F238E27FC236}">
                      <a16:creationId xmlns:a16="http://schemas.microsoft.com/office/drawing/2014/main" id="{D309F23C-29DA-3DE2-36F0-95476D21F8EF}"/>
                    </a:ext>
                  </a:extLst>
                </p14:cNvPr>
                <p14:cNvContentPartPr/>
                <p14:nvPr/>
              </p14:nvContentPartPr>
              <p14:xfrm>
                <a:off x="7836476" y="5728042"/>
                <a:ext cx="259560" cy="597240"/>
              </p14:xfrm>
            </p:contentPart>
          </mc:Choice>
          <mc:Fallback xmlns="">
            <p:pic>
              <p:nvPicPr>
                <p:cNvPr id="27" name="Ink 26">
                  <a:extLst>
                    <a:ext uri="{FF2B5EF4-FFF2-40B4-BE49-F238E27FC236}">
                      <a16:creationId xmlns:a16="http://schemas.microsoft.com/office/drawing/2014/main" id="{D309F23C-29DA-3DE2-36F0-95476D21F8EF}"/>
                    </a:ext>
                  </a:extLst>
                </p:cNvPr>
                <p:cNvPicPr/>
                <p:nvPr/>
              </p:nvPicPr>
              <p:blipFill>
                <a:blip r:embed="rId23"/>
                <a:stretch>
                  <a:fillRect/>
                </a:stretch>
              </p:blipFill>
              <p:spPr>
                <a:xfrm>
                  <a:off x="7827836" y="5719042"/>
                  <a:ext cx="277200" cy="614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8" name="Ink 27">
                  <a:extLst>
                    <a:ext uri="{FF2B5EF4-FFF2-40B4-BE49-F238E27FC236}">
                      <a16:creationId xmlns:a16="http://schemas.microsoft.com/office/drawing/2014/main" id="{F62586EE-D593-ABB9-F12D-8D94173D4ADB}"/>
                    </a:ext>
                  </a:extLst>
                </p14:cNvPr>
                <p14:cNvContentPartPr/>
                <p14:nvPr/>
              </p14:nvContentPartPr>
              <p14:xfrm>
                <a:off x="7784996" y="5705362"/>
                <a:ext cx="162000" cy="79560"/>
              </p14:xfrm>
            </p:contentPart>
          </mc:Choice>
          <mc:Fallback xmlns="">
            <p:pic>
              <p:nvPicPr>
                <p:cNvPr id="28" name="Ink 27">
                  <a:extLst>
                    <a:ext uri="{FF2B5EF4-FFF2-40B4-BE49-F238E27FC236}">
                      <a16:creationId xmlns:a16="http://schemas.microsoft.com/office/drawing/2014/main" id="{F62586EE-D593-ABB9-F12D-8D94173D4ADB}"/>
                    </a:ext>
                  </a:extLst>
                </p:cNvPr>
                <p:cNvPicPr/>
                <p:nvPr/>
              </p:nvPicPr>
              <p:blipFill>
                <a:blip r:embed="rId25"/>
                <a:stretch>
                  <a:fillRect/>
                </a:stretch>
              </p:blipFill>
              <p:spPr>
                <a:xfrm>
                  <a:off x="7776356" y="5696722"/>
                  <a:ext cx="179640" cy="97200"/>
                </a:xfrm>
                <a:prstGeom prst="rect">
                  <a:avLst/>
                </a:prstGeom>
              </p:spPr>
            </p:pic>
          </mc:Fallback>
        </mc:AlternateContent>
      </p:grpSp>
      <p:grpSp>
        <p:nvGrpSpPr>
          <p:cNvPr id="43" name="Group 42">
            <a:extLst>
              <a:ext uri="{FF2B5EF4-FFF2-40B4-BE49-F238E27FC236}">
                <a16:creationId xmlns:a16="http://schemas.microsoft.com/office/drawing/2014/main" id="{37581803-CDC6-2379-2806-BE0AD2F2D03A}"/>
              </a:ext>
            </a:extLst>
          </p:cNvPr>
          <p:cNvGrpSpPr/>
          <p:nvPr/>
        </p:nvGrpSpPr>
        <p:grpSpPr>
          <a:xfrm>
            <a:off x="7897316" y="6353362"/>
            <a:ext cx="317880" cy="276120"/>
            <a:chOff x="7897316" y="6353362"/>
            <a:chExt cx="317880" cy="276120"/>
          </a:xfrm>
        </p:grpSpPr>
        <mc:AlternateContent xmlns:mc="http://schemas.openxmlformats.org/markup-compatibility/2006" xmlns:p14="http://schemas.microsoft.com/office/powerpoint/2010/main">
          <mc:Choice Requires="p14">
            <p:contentPart p14:bwMode="auto" r:id="rId26">
              <p14:nvContentPartPr>
                <p14:cNvPr id="38" name="Ink 37">
                  <a:extLst>
                    <a:ext uri="{FF2B5EF4-FFF2-40B4-BE49-F238E27FC236}">
                      <a16:creationId xmlns:a16="http://schemas.microsoft.com/office/drawing/2014/main" id="{2F478A26-9D52-E5C8-7566-DA5D300BC4B5}"/>
                    </a:ext>
                  </a:extLst>
                </p14:cNvPr>
                <p14:cNvContentPartPr/>
                <p14:nvPr/>
              </p14:nvContentPartPr>
              <p14:xfrm>
                <a:off x="7897316" y="6353362"/>
                <a:ext cx="135360" cy="262440"/>
              </p14:xfrm>
            </p:contentPart>
          </mc:Choice>
          <mc:Fallback xmlns="">
            <p:pic>
              <p:nvPicPr>
                <p:cNvPr id="38" name="Ink 37">
                  <a:extLst>
                    <a:ext uri="{FF2B5EF4-FFF2-40B4-BE49-F238E27FC236}">
                      <a16:creationId xmlns:a16="http://schemas.microsoft.com/office/drawing/2014/main" id="{2F478A26-9D52-E5C8-7566-DA5D300BC4B5}"/>
                    </a:ext>
                  </a:extLst>
                </p:cNvPr>
                <p:cNvPicPr/>
                <p:nvPr/>
              </p:nvPicPr>
              <p:blipFill>
                <a:blip r:embed="rId27"/>
                <a:stretch>
                  <a:fillRect/>
                </a:stretch>
              </p:blipFill>
              <p:spPr>
                <a:xfrm>
                  <a:off x="7888676" y="6344362"/>
                  <a:ext cx="15300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9" name="Ink 38">
                  <a:extLst>
                    <a:ext uri="{FF2B5EF4-FFF2-40B4-BE49-F238E27FC236}">
                      <a16:creationId xmlns:a16="http://schemas.microsoft.com/office/drawing/2014/main" id="{E714D0A2-542E-7C1F-5F9B-B52C43AF5307}"/>
                    </a:ext>
                  </a:extLst>
                </p14:cNvPr>
                <p14:cNvContentPartPr/>
                <p14:nvPr/>
              </p14:nvContentPartPr>
              <p14:xfrm>
                <a:off x="8009996" y="6440842"/>
                <a:ext cx="205200" cy="188640"/>
              </p14:xfrm>
            </p:contentPart>
          </mc:Choice>
          <mc:Fallback xmlns="">
            <p:pic>
              <p:nvPicPr>
                <p:cNvPr id="39" name="Ink 38">
                  <a:extLst>
                    <a:ext uri="{FF2B5EF4-FFF2-40B4-BE49-F238E27FC236}">
                      <a16:creationId xmlns:a16="http://schemas.microsoft.com/office/drawing/2014/main" id="{E714D0A2-542E-7C1F-5F9B-B52C43AF5307}"/>
                    </a:ext>
                  </a:extLst>
                </p:cNvPr>
                <p:cNvPicPr/>
                <p:nvPr/>
              </p:nvPicPr>
              <p:blipFill>
                <a:blip r:embed="rId29"/>
                <a:stretch>
                  <a:fillRect/>
                </a:stretch>
              </p:blipFill>
              <p:spPr>
                <a:xfrm>
                  <a:off x="8000996" y="6432202"/>
                  <a:ext cx="22284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0" name="Ink 39">
                  <a:extLst>
                    <a:ext uri="{FF2B5EF4-FFF2-40B4-BE49-F238E27FC236}">
                      <a16:creationId xmlns:a16="http://schemas.microsoft.com/office/drawing/2014/main" id="{E3243FC7-4D66-4E2B-935E-AFC610409C5D}"/>
                    </a:ext>
                  </a:extLst>
                </p14:cNvPr>
                <p14:cNvContentPartPr/>
                <p14:nvPr/>
              </p14:nvContentPartPr>
              <p14:xfrm>
                <a:off x="8034476" y="6396922"/>
                <a:ext cx="5040" cy="13680"/>
              </p14:xfrm>
            </p:contentPart>
          </mc:Choice>
          <mc:Fallback xmlns="">
            <p:pic>
              <p:nvPicPr>
                <p:cNvPr id="40" name="Ink 39">
                  <a:extLst>
                    <a:ext uri="{FF2B5EF4-FFF2-40B4-BE49-F238E27FC236}">
                      <a16:creationId xmlns:a16="http://schemas.microsoft.com/office/drawing/2014/main" id="{E3243FC7-4D66-4E2B-935E-AFC610409C5D}"/>
                    </a:ext>
                  </a:extLst>
                </p:cNvPr>
                <p:cNvPicPr/>
                <p:nvPr/>
              </p:nvPicPr>
              <p:blipFill>
                <a:blip r:embed="rId31"/>
                <a:stretch>
                  <a:fillRect/>
                </a:stretch>
              </p:blipFill>
              <p:spPr>
                <a:xfrm>
                  <a:off x="8025836" y="6387922"/>
                  <a:ext cx="2268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2" name="Ink 41">
                  <a:extLst>
                    <a:ext uri="{FF2B5EF4-FFF2-40B4-BE49-F238E27FC236}">
                      <a16:creationId xmlns:a16="http://schemas.microsoft.com/office/drawing/2014/main" id="{0F156ACD-E19B-5991-630C-6174E4CF6E5F}"/>
                    </a:ext>
                  </a:extLst>
                </p14:cNvPr>
                <p14:cNvContentPartPr/>
                <p14:nvPr/>
              </p14:nvContentPartPr>
              <p14:xfrm>
                <a:off x="8027996" y="6399802"/>
                <a:ext cx="14040" cy="1800"/>
              </p14:xfrm>
            </p:contentPart>
          </mc:Choice>
          <mc:Fallback xmlns="">
            <p:pic>
              <p:nvPicPr>
                <p:cNvPr id="42" name="Ink 41">
                  <a:extLst>
                    <a:ext uri="{FF2B5EF4-FFF2-40B4-BE49-F238E27FC236}">
                      <a16:creationId xmlns:a16="http://schemas.microsoft.com/office/drawing/2014/main" id="{0F156ACD-E19B-5991-630C-6174E4CF6E5F}"/>
                    </a:ext>
                  </a:extLst>
                </p:cNvPr>
                <p:cNvPicPr/>
                <p:nvPr/>
              </p:nvPicPr>
              <p:blipFill>
                <a:blip r:embed="rId33"/>
                <a:stretch>
                  <a:fillRect/>
                </a:stretch>
              </p:blipFill>
              <p:spPr>
                <a:xfrm>
                  <a:off x="8018996" y="6390802"/>
                  <a:ext cx="31680" cy="19440"/>
                </a:xfrm>
                <a:prstGeom prst="rect">
                  <a:avLst/>
                </a:prstGeom>
              </p:spPr>
            </p:pic>
          </mc:Fallback>
        </mc:AlternateContent>
      </p:grpSp>
    </p:spTree>
    <p:extLst>
      <p:ext uri="{BB962C8B-B14F-4D97-AF65-F5344CB8AC3E}">
        <p14:creationId xmlns:p14="http://schemas.microsoft.com/office/powerpoint/2010/main" val="4013401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5D67805-CCBD-8182-540F-93068A90C4E8}"/>
              </a:ext>
            </a:extLst>
          </p:cNvPr>
          <p:cNvSpPr>
            <a:spLocks noGrp="1"/>
          </p:cNvSpPr>
          <p:nvPr>
            <p:ph sz="quarter" idx="13"/>
          </p:nvPr>
        </p:nvSpPr>
        <p:spPr/>
        <p:txBody>
          <a:bodyPr/>
          <a:lstStyle/>
          <a:p>
            <a:r>
              <a:rPr lang="en-US" dirty="0"/>
              <a:t>To learn the basics of Git, throughout these series you are going to be working on</a:t>
            </a:r>
          </a:p>
          <a:p>
            <a:pPr algn="ctr"/>
            <a:r>
              <a:rPr lang="en-US" sz="2400" b="1" dirty="0"/>
              <a:t>the Rainbow project</a:t>
            </a:r>
          </a:p>
        </p:txBody>
      </p:sp>
      <p:sp>
        <p:nvSpPr>
          <p:cNvPr id="3" name="Slide Number Placeholder 2">
            <a:extLst>
              <a:ext uri="{FF2B5EF4-FFF2-40B4-BE49-F238E27FC236}">
                <a16:creationId xmlns:a16="http://schemas.microsoft.com/office/drawing/2014/main" id="{F0986A75-51DF-087B-EE6E-0899D0826DFB}"/>
              </a:ext>
            </a:extLst>
          </p:cNvPr>
          <p:cNvSpPr>
            <a:spLocks noGrp="1"/>
          </p:cNvSpPr>
          <p:nvPr>
            <p:ph type="sldNum" sz="quarter" idx="12"/>
          </p:nvPr>
        </p:nvSpPr>
        <p:spPr/>
        <p:txBody>
          <a:bodyPr/>
          <a:lstStyle/>
          <a:p>
            <a:fld id="{294A09A9-5501-47C1-A89A-A340965A2BE2}" type="slidenum">
              <a:rPr lang="en-US" smtClean="0"/>
              <a:pPr/>
              <a:t>2</a:t>
            </a:fld>
            <a:endParaRPr lang="en-US" dirty="0"/>
          </a:p>
        </p:txBody>
      </p:sp>
      <p:sp>
        <p:nvSpPr>
          <p:cNvPr id="7" name="Title 6">
            <a:extLst>
              <a:ext uri="{FF2B5EF4-FFF2-40B4-BE49-F238E27FC236}">
                <a16:creationId xmlns:a16="http://schemas.microsoft.com/office/drawing/2014/main" id="{AB4680F2-17D8-BCCA-66C8-FF1C9005EE94}"/>
              </a:ext>
            </a:extLst>
          </p:cNvPr>
          <p:cNvSpPr>
            <a:spLocks noGrp="1"/>
          </p:cNvSpPr>
          <p:nvPr>
            <p:ph type="title"/>
          </p:nvPr>
        </p:nvSpPr>
        <p:spPr/>
        <p:txBody>
          <a:bodyPr/>
          <a:lstStyle/>
          <a:p>
            <a:r>
              <a:rPr lang="en-US" dirty="0"/>
              <a:t>The rainbow project</a:t>
            </a:r>
            <a:endParaRPr lang="en-AE" dirty="0"/>
          </a:p>
        </p:txBody>
      </p:sp>
    </p:spTree>
    <p:extLst>
      <p:ext uri="{BB962C8B-B14F-4D97-AF65-F5344CB8AC3E}">
        <p14:creationId xmlns:p14="http://schemas.microsoft.com/office/powerpoint/2010/main" val="4220525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74031573-7DD8-FCB2-A79B-6FFA0AAF528D}"/>
              </a:ext>
            </a:extLst>
          </p:cNvPr>
          <p:cNvSpPr txBox="1">
            <a:spLocks/>
          </p:cNvSpPr>
          <p:nvPr/>
        </p:nvSpPr>
        <p:spPr>
          <a:xfrm>
            <a:off x="479376" y="1988840"/>
            <a:ext cx="11106072" cy="39604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spc="50" baseline="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spc="5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spc="50" baseline="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latin typeface="Garamond" panose="02020404030301010803" pitchFamily="18" charset="0"/>
              </a:rPr>
              <a:t>You can view the contents of a directory in the GUI and the command line window.</a:t>
            </a:r>
          </a:p>
          <a:p>
            <a:r>
              <a:rPr lang="en-US" sz="2400" b="1" dirty="0">
                <a:latin typeface="Garamond" panose="02020404030301010803" pitchFamily="18" charset="0"/>
              </a:rPr>
              <a:t>There are two types of files and directories that exist in the filesystem: </a:t>
            </a:r>
          </a:p>
          <a:p>
            <a:pPr lvl="1"/>
            <a:r>
              <a:rPr lang="en-US" sz="2000" b="1" dirty="0">
                <a:latin typeface="Garamond" panose="02020404030301010803" pitchFamily="18" charset="0"/>
              </a:rPr>
              <a:t>visible files and directories and </a:t>
            </a:r>
          </a:p>
          <a:p>
            <a:pPr lvl="1"/>
            <a:r>
              <a:rPr lang="en-US" sz="2000" b="1" dirty="0">
                <a:latin typeface="Garamond" panose="02020404030301010803" pitchFamily="18" charset="0"/>
              </a:rPr>
              <a:t>hidden files and directories. </a:t>
            </a:r>
          </a:p>
          <a:p>
            <a:r>
              <a:rPr lang="en-US" sz="2400" b="1" dirty="0">
                <a:latin typeface="Garamond" panose="02020404030301010803" pitchFamily="18" charset="0"/>
              </a:rPr>
              <a:t>Visible files and directories are always visible in the filesystem. </a:t>
            </a:r>
          </a:p>
          <a:p>
            <a:r>
              <a:rPr lang="en-US" sz="2400" b="1" dirty="0">
                <a:latin typeface="Garamond" panose="02020404030301010803" pitchFamily="18" charset="0"/>
              </a:rPr>
              <a:t>Hidden files and directories are visible only in the filesystem if you change your settings to view them. </a:t>
            </a:r>
          </a:p>
          <a:p>
            <a:r>
              <a:rPr lang="en-US" sz="2400" b="1" dirty="0">
                <a:latin typeface="Garamond" panose="02020404030301010803" pitchFamily="18" charset="0"/>
              </a:rPr>
              <a:t>They are often files or directories that store information that we, as users, don’t need to access, such as application configurations and various system settings.</a:t>
            </a:r>
          </a:p>
        </p:txBody>
      </p:sp>
      <p:sp>
        <p:nvSpPr>
          <p:cNvPr id="3" name="Title 1">
            <a:extLst>
              <a:ext uri="{FF2B5EF4-FFF2-40B4-BE49-F238E27FC236}">
                <a16:creationId xmlns:a16="http://schemas.microsoft.com/office/drawing/2014/main" id="{D64822EA-073E-2FD6-4793-E85A7ACF1958}"/>
              </a:ext>
            </a:extLst>
          </p:cNvPr>
          <p:cNvSpPr txBox="1">
            <a:spLocks/>
          </p:cNvSpPr>
          <p:nvPr/>
        </p:nvSpPr>
        <p:spPr>
          <a:xfrm>
            <a:off x="542964" y="436669"/>
            <a:ext cx="11106072" cy="864096"/>
          </a:xfrm>
          <a:prstGeom prst="rect">
            <a:avLst/>
          </a:prstGeom>
        </p:spPr>
        <p:txBody>
          <a:bodyPr anchor="t">
            <a:noAutofit/>
          </a:bodyPr>
          <a:lstStyle>
            <a:lvl1pPr algn="l" defTabSz="914400" rtl="0" eaLnBrk="1" latinLnBrk="0" hangingPunct="1">
              <a:lnSpc>
                <a:spcPct val="90000"/>
              </a:lnSpc>
              <a:spcBef>
                <a:spcPct val="0"/>
              </a:spcBef>
              <a:buNone/>
              <a:defRPr sz="4400" b="1" i="0" kern="1200" cap="all" spc="400" baseline="0">
                <a:solidFill>
                  <a:schemeClr val="tx1"/>
                </a:solidFill>
                <a:latin typeface="+mj-lt"/>
                <a:ea typeface="+mj-ea"/>
                <a:cs typeface="Arial" panose="020B0604020202020204" pitchFamily="34" charset="0"/>
              </a:defRPr>
            </a:lvl1pPr>
          </a:lstStyle>
          <a:p>
            <a:pPr algn="ctr"/>
            <a:r>
              <a:rPr lang="en-US" sz="4800" spc="300" dirty="0">
                <a:ln w="28575">
                  <a:solidFill>
                    <a:schemeClr val="tx1"/>
                  </a:solidFill>
                </a:ln>
                <a:noFill/>
              </a:rPr>
              <a:t>VIEWING THE CONTENTS OF DIRECTORIES</a:t>
            </a:r>
          </a:p>
        </p:txBody>
      </p:sp>
    </p:spTree>
    <p:extLst>
      <p:ext uri="{BB962C8B-B14F-4D97-AF65-F5344CB8AC3E}">
        <p14:creationId xmlns:p14="http://schemas.microsoft.com/office/powerpoint/2010/main" val="7829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74031573-7DD8-FCB2-A79B-6FFA0AAF528D}"/>
              </a:ext>
            </a:extLst>
          </p:cNvPr>
          <p:cNvSpPr txBox="1">
            <a:spLocks/>
          </p:cNvSpPr>
          <p:nvPr/>
        </p:nvSpPr>
        <p:spPr>
          <a:xfrm>
            <a:off x="479376" y="1988840"/>
            <a:ext cx="11106072" cy="39604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spc="50" baseline="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spc="5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spc="50" baseline="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latin typeface="Garamond" panose="02020404030301010803" pitchFamily="18" charset="0"/>
              </a:rPr>
              <a:t>I do not recommend modifying or deleting hidden files or directories, unless you really know what you’re doing!!!</a:t>
            </a:r>
          </a:p>
          <a:p>
            <a:r>
              <a:rPr lang="en-US" sz="2400" b="1" dirty="0">
                <a:latin typeface="Garamond" panose="02020404030301010803" pitchFamily="18" charset="0"/>
              </a:rPr>
              <a:t>Once you change your settings to view hidden files and directories, they appear partially transparent (grayed out). Their names often start with a dot (.).</a:t>
            </a:r>
          </a:p>
          <a:p>
            <a:endParaRPr lang="en-US" sz="2400" b="1" dirty="0">
              <a:latin typeface="Garamond" panose="02020404030301010803" pitchFamily="18" charset="0"/>
            </a:endParaRPr>
          </a:p>
        </p:txBody>
      </p:sp>
      <p:sp>
        <p:nvSpPr>
          <p:cNvPr id="3" name="Title 1">
            <a:extLst>
              <a:ext uri="{FF2B5EF4-FFF2-40B4-BE49-F238E27FC236}">
                <a16:creationId xmlns:a16="http://schemas.microsoft.com/office/drawing/2014/main" id="{D64822EA-073E-2FD6-4793-E85A7ACF1958}"/>
              </a:ext>
            </a:extLst>
          </p:cNvPr>
          <p:cNvSpPr txBox="1">
            <a:spLocks/>
          </p:cNvSpPr>
          <p:nvPr/>
        </p:nvSpPr>
        <p:spPr>
          <a:xfrm>
            <a:off x="542964" y="436669"/>
            <a:ext cx="11106072" cy="864096"/>
          </a:xfrm>
          <a:prstGeom prst="rect">
            <a:avLst/>
          </a:prstGeom>
        </p:spPr>
        <p:txBody>
          <a:bodyPr anchor="t">
            <a:noAutofit/>
          </a:bodyPr>
          <a:lstStyle>
            <a:lvl1pPr algn="l" defTabSz="914400" rtl="0" eaLnBrk="1" latinLnBrk="0" hangingPunct="1">
              <a:lnSpc>
                <a:spcPct val="90000"/>
              </a:lnSpc>
              <a:spcBef>
                <a:spcPct val="0"/>
              </a:spcBef>
              <a:buNone/>
              <a:defRPr sz="4400" b="1" i="0" kern="1200" cap="all" spc="400" baseline="0">
                <a:solidFill>
                  <a:schemeClr val="tx1"/>
                </a:solidFill>
                <a:latin typeface="+mj-lt"/>
                <a:ea typeface="+mj-ea"/>
                <a:cs typeface="Arial" panose="020B0604020202020204" pitchFamily="34" charset="0"/>
              </a:defRPr>
            </a:lvl1pPr>
          </a:lstStyle>
          <a:p>
            <a:pPr algn="ctr"/>
            <a:r>
              <a:rPr lang="en-US" sz="4800" spc="300" dirty="0">
                <a:ln w="28575">
                  <a:solidFill>
                    <a:schemeClr val="tx1"/>
                  </a:solidFill>
                </a:ln>
                <a:noFill/>
              </a:rPr>
              <a:t>Hidden Files</a:t>
            </a:r>
          </a:p>
        </p:txBody>
      </p:sp>
      <p:pic>
        <p:nvPicPr>
          <p:cNvPr id="5" name="Picture 4">
            <a:extLst>
              <a:ext uri="{FF2B5EF4-FFF2-40B4-BE49-F238E27FC236}">
                <a16:creationId xmlns:a16="http://schemas.microsoft.com/office/drawing/2014/main" id="{F3F45832-9D44-8514-AE24-1B7A1BE36188}"/>
              </a:ext>
            </a:extLst>
          </p:cNvPr>
          <p:cNvPicPr>
            <a:picLocks noChangeAspect="1"/>
          </p:cNvPicPr>
          <p:nvPr/>
        </p:nvPicPr>
        <p:blipFill>
          <a:blip r:embed="rId2"/>
          <a:stretch>
            <a:fillRect/>
          </a:stretch>
        </p:blipFill>
        <p:spPr>
          <a:xfrm>
            <a:off x="177708" y="4293096"/>
            <a:ext cx="11836583" cy="1946032"/>
          </a:xfrm>
          <a:prstGeom prst="rect">
            <a:avLst/>
          </a:prstGeom>
        </p:spPr>
      </p:pic>
      <p:grpSp>
        <p:nvGrpSpPr>
          <p:cNvPr id="28" name="Group 27">
            <a:extLst>
              <a:ext uri="{FF2B5EF4-FFF2-40B4-BE49-F238E27FC236}">
                <a16:creationId xmlns:a16="http://schemas.microsoft.com/office/drawing/2014/main" id="{D4348F4E-221F-03D9-736F-11D4FD96CE4E}"/>
              </a:ext>
            </a:extLst>
          </p:cNvPr>
          <p:cNvGrpSpPr/>
          <p:nvPr/>
        </p:nvGrpSpPr>
        <p:grpSpPr>
          <a:xfrm>
            <a:off x="733282" y="5576013"/>
            <a:ext cx="4295512" cy="1203747"/>
            <a:chOff x="733282" y="5576013"/>
            <a:chExt cx="4295512" cy="1203747"/>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367CD1ED-F281-8DD0-12D9-A47BEDF8BD7F}"/>
                    </a:ext>
                  </a:extLst>
                </p14:cNvPr>
                <p14:cNvContentPartPr/>
                <p14:nvPr/>
              </p14:nvContentPartPr>
              <p14:xfrm>
                <a:off x="733282" y="5576013"/>
                <a:ext cx="1433160" cy="830520"/>
              </p14:xfrm>
            </p:contentPart>
          </mc:Choice>
          <mc:Fallback xmlns="">
            <p:pic>
              <p:nvPicPr>
                <p:cNvPr id="6" name="Ink 5">
                  <a:extLst>
                    <a:ext uri="{FF2B5EF4-FFF2-40B4-BE49-F238E27FC236}">
                      <a16:creationId xmlns:a16="http://schemas.microsoft.com/office/drawing/2014/main" id="{367CD1ED-F281-8DD0-12D9-A47BEDF8BD7F}"/>
                    </a:ext>
                  </a:extLst>
                </p:cNvPr>
                <p:cNvPicPr/>
                <p:nvPr/>
              </p:nvPicPr>
              <p:blipFill>
                <a:blip r:embed="rId4"/>
                <a:stretch>
                  <a:fillRect/>
                </a:stretch>
              </p:blipFill>
              <p:spPr>
                <a:xfrm>
                  <a:off x="724642" y="5567373"/>
                  <a:ext cx="1450800" cy="848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FD5F5AE4-A8DA-FB70-2145-B07173B9314D}"/>
                    </a:ext>
                  </a:extLst>
                </p14:cNvPr>
                <p14:cNvContentPartPr/>
                <p14:nvPr/>
              </p14:nvContentPartPr>
              <p14:xfrm>
                <a:off x="1956922" y="6360093"/>
                <a:ext cx="527040" cy="246240"/>
              </p14:xfrm>
            </p:contentPart>
          </mc:Choice>
          <mc:Fallback xmlns="">
            <p:pic>
              <p:nvPicPr>
                <p:cNvPr id="7" name="Ink 6">
                  <a:extLst>
                    <a:ext uri="{FF2B5EF4-FFF2-40B4-BE49-F238E27FC236}">
                      <a16:creationId xmlns:a16="http://schemas.microsoft.com/office/drawing/2014/main" id="{FD5F5AE4-A8DA-FB70-2145-B07173B9314D}"/>
                    </a:ext>
                  </a:extLst>
                </p:cNvPr>
                <p:cNvPicPr/>
                <p:nvPr/>
              </p:nvPicPr>
              <p:blipFill>
                <a:blip r:embed="rId6"/>
                <a:stretch>
                  <a:fillRect/>
                </a:stretch>
              </p:blipFill>
              <p:spPr>
                <a:xfrm>
                  <a:off x="1947922" y="6351093"/>
                  <a:ext cx="54468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F449E1BE-A5AA-5610-8512-7824D06020CF}"/>
                    </a:ext>
                  </a:extLst>
                </p14:cNvPr>
                <p14:cNvContentPartPr/>
                <p14:nvPr/>
              </p14:nvContentPartPr>
              <p14:xfrm>
                <a:off x="2614634" y="6292320"/>
                <a:ext cx="304920" cy="487440"/>
              </p14:xfrm>
            </p:contentPart>
          </mc:Choice>
          <mc:Fallback xmlns="">
            <p:pic>
              <p:nvPicPr>
                <p:cNvPr id="9" name="Ink 8">
                  <a:extLst>
                    <a:ext uri="{FF2B5EF4-FFF2-40B4-BE49-F238E27FC236}">
                      <a16:creationId xmlns:a16="http://schemas.microsoft.com/office/drawing/2014/main" id="{F449E1BE-A5AA-5610-8512-7824D06020CF}"/>
                    </a:ext>
                  </a:extLst>
                </p:cNvPr>
                <p:cNvPicPr/>
                <p:nvPr/>
              </p:nvPicPr>
              <p:blipFill>
                <a:blip r:embed="rId8"/>
                <a:stretch>
                  <a:fillRect/>
                </a:stretch>
              </p:blipFill>
              <p:spPr>
                <a:xfrm>
                  <a:off x="2605634" y="6283320"/>
                  <a:ext cx="322560" cy="505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ABF83255-7E08-45F3-C60A-47F8431D6BD7}"/>
                    </a:ext>
                  </a:extLst>
                </p14:cNvPr>
                <p14:cNvContentPartPr/>
                <p14:nvPr/>
              </p14:nvContentPartPr>
              <p14:xfrm>
                <a:off x="2891474" y="6331200"/>
                <a:ext cx="68400" cy="61200"/>
              </p14:xfrm>
            </p:contentPart>
          </mc:Choice>
          <mc:Fallback xmlns="">
            <p:pic>
              <p:nvPicPr>
                <p:cNvPr id="10" name="Ink 9">
                  <a:extLst>
                    <a:ext uri="{FF2B5EF4-FFF2-40B4-BE49-F238E27FC236}">
                      <a16:creationId xmlns:a16="http://schemas.microsoft.com/office/drawing/2014/main" id="{ABF83255-7E08-45F3-C60A-47F8431D6BD7}"/>
                    </a:ext>
                  </a:extLst>
                </p:cNvPr>
                <p:cNvPicPr/>
                <p:nvPr/>
              </p:nvPicPr>
              <p:blipFill>
                <a:blip r:embed="rId10"/>
                <a:stretch>
                  <a:fillRect/>
                </a:stretch>
              </p:blipFill>
              <p:spPr>
                <a:xfrm>
                  <a:off x="2882474" y="6322560"/>
                  <a:ext cx="8604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24137537-459C-469D-2E04-4BA5F59406CE}"/>
                    </a:ext>
                  </a:extLst>
                </p14:cNvPr>
                <p14:cNvContentPartPr/>
                <p14:nvPr/>
              </p14:nvContentPartPr>
              <p14:xfrm>
                <a:off x="2952674" y="6309960"/>
                <a:ext cx="159840" cy="367200"/>
              </p14:xfrm>
            </p:contentPart>
          </mc:Choice>
          <mc:Fallback xmlns="">
            <p:pic>
              <p:nvPicPr>
                <p:cNvPr id="11" name="Ink 10">
                  <a:extLst>
                    <a:ext uri="{FF2B5EF4-FFF2-40B4-BE49-F238E27FC236}">
                      <a16:creationId xmlns:a16="http://schemas.microsoft.com/office/drawing/2014/main" id="{24137537-459C-469D-2E04-4BA5F59406CE}"/>
                    </a:ext>
                  </a:extLst>
                </p:cNvPr>
                <p:cNvPicPr/>
                <p:nvPr/>
              </p:nvPicPr>
              <p:blipFill>
                <a:blip r:embed="rId12"/>
                <a:stretch>
                  <a:fillRect/>
                </a:stretch>
              </p:blipFill>
              <p:spPr>
                <a:xfrm>
                  <a:off x="2943674" y="6300960"/>
                  <a:ext cx="177480" cy="384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2D53F27E-05F8-D53D-0D6C-F697236611C2}"/>
                    </a:ext>
                  </a:extLst>
                </p14:cNvPr>
                <p14:cNvContentPartPr/>
                <p14:nvPr/>
              </p14:nvContentPartPr>
              <p14:xfrm>
                <a:off x="3201074" y="6271080"/>
                <a:ext cx="88920" cy="421560"/>
              </p14:xfrm>
            </p:contentPart>
          </mc:Choice>
          <mc:Fallback xmlns="">
            <p:pic>
              <p:nvPicPr>
                <p:cNvPr id="12" name="Ink 11">
                  <a:extLst>
                    <a:ext uri="{FF2B5EF4-FFF2-40B4-BE49-F238E27FC236}">
                      <a16:creationId xmlns:a16="http://schemas.microsoft.com/office/drawing/2014/main" id="{2D53F27E-05F8-D53D-0D6C-F697236611C2}"/>
                    </a:ext>
                  </a:extLst>
                </p:cNvPr>
                <p:cNvPicPr/>
                <p:nvPr/>
              </p:nvPicPr>
              <p:blipFill>
                <a:blip r:embed="rId14"/>
                <a:stretch>
                  <a:fillRect/>
                </a:stretch>
              </p:blipFill>
              <p:spPr>
                <a:xfrm>
                  <a:off x="3192074" y="6262440"/>
                  <a:ext cx="10656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E0783AFF-4D5B-5E39-745A-CD389CF11D07}"/>
                    </a:ext>
                  </a:extLst>
                </p14:cNvPr>
                <p14:cNvContentPartPr/>
                <p14:nvPr/>
              </p14:nvContentPartPr>
              <p14:xfrm>
                <a:off x="3345434" y="6482760"/>
                <a:ext cx="295560" cy="233280"/>
              </p14:xfrm>
            </p:contentPart>
          </mc:Choice>
          <mc:Fallback xmlns="">
            <p:pic>
              <p:nvPicPr>
                <p:cNvPr id="13" name="Ink 12">
                  <a:extLst>
                    <a:ext uri="{FF2B5EF4-FFF2-40B4-BE49-F238E27FC236}">
                      <a16:creationId xmlns:a16="http://schemas.microsoft.com/office/drawing/2014/main" id="{E0783AFF-4D5B-5E39-745A-CD389CF11D07}"/>
                    </a:ext>
                  </a:extLst>
                </p:cNvPr>
                <p:cNvPicPr/>
                <p:nvPr/>
              </p:nvPicPr>
              <p:blipFill>
                <a:blip r:embed="rId16"/>
                <a:stretch>
                  <a:fillRect/>
                </a:stretch>
              </p:blipFill>
              <p:spPr>
                <a:xfrm>
                  <a:off x="3336794" y="6473760"/>
                  <a:ext cx="31320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B8F3DF88-B244-B7B1-E130-DB5210D13953}"/>
                    </a:ext>
                  </a:extLst>
                </p14:cNvPr>
                <p14:cNvContentPartPr/>
                <p14:nvPr/>
              </p14:nvContentPartPr>
              <p14:xfrm>
                <a:off x="3675914" y="6298440"/>
                <a:ext cx="144000" cy="375480"/>
              </p14:xfrm>
            </p:contentPart>
          </mc:Choice>
          <mc:Fallback xmlns="">
            <p:pic>
              <p:nvPicPr>
                <p:cNvPr id="14" name="Ink 13">
                  <a:extLst>
                    <a:ext uri="{FF2B5EF4-FFF2-40B4-BE49-F238E27FC236}">
                      <a16:creationId xmlns:a16="http://schemas.microsoft.com/office/drawing/2014/main" id="{B8F3DF88-B244-B7B1-E130-DB5210D13953}"/>
                    </a:ext>
                  </a:extLst>
                </p:cNvPr>
                <p:cNvPicPr/>
                <p:nvPr/>
              </p:nvPicPr>
              <p:blipFill>
                <a:blip r:embed="rId18"/>
                <a:stretch>
                  <a:fillRect/>
                </a:stretch>
              </p:blipFill>
              <p:spPr>
                <a:xfrm>
                  <a:off x="3666914" y="6289800"/>
                  <a:ext cx="161640" cy="3931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FD1A5201-CD53-BD51-E6AB-1041C377824D}"/>
                    </a:ext>
                  </a:extLst>
                </p14:cNvPr>
                <p14:cNvContentPartPr/>
                <p14:nvPr/>
              </p14:nvContentPartPr>
              <p14:xfrm>
                <a:off x="3631634" y="6466560"/>
                <a:ext cx="190080" cy="179280"/>
              </p14:xfrm>
            </p:contentPart>
          </mc:Choice>
          <mc:Fallback xmlns="">
            <p:pic>
              <p:nvPicPr>
                <p:cNvPr id="15" name="Ink 14">
                  <a:extLst>
                    <a:ext uri="{FF2B5EF4-FFF2-40B4-BE49-F238E27FC236}">
                      <a16:creationId xmlns:a16="http://schemas.microsoft.com/office/drawing/2014/main" id="{FD1A5201-CD53-BD51-E6AB-1041C377824D}"/>
                    </a:ext>
                  </a:extLst>
                </p:cNvPr>
                <p:cNvPicPr/>
                <p:nvPr/>
              </p:nvPicPr>
              <p:blipFill>
                <a:blip r:embed="rId20"/>
                <a:stretch>
                  <a:fillRect/>
                </a:stretch>
              </p:blipFill>
              <p:spPr>
                <a:xfrm>
                  <a:off x="3622994" y="6457920"/>
                  <a:ext cx="20772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Ink 15">
                  <a:extLst>
                    <a:ext uri="{FF2B5EF4-FFF2-40B4-BE49-F238E27FC236}">
                      <a16:creationId xmlns:a16="http://schemas.microsoft.com/office/drawing/2014/main" id="{9A26E4B7-2E24-90FC-18ED-91D527617AF0}"/>
                    </a:ext>
                  </a:extLst>
                </p14:cNvPr>
                <p14:cNvContentPartPr/>
                <p14:nvPr/>
              </p14:nvContentPartPr>
              <p14:xfrm>
                <a:off x="3805154" y="6349560"/>
                <a:ext cx="90720" cy="76680"/>
              </p14:xfrm>
            </p:contentPart>
          </mc:Choice>
          <mc:Fallback xmlns="">
            <p:pic>
              <p:nvPicPr>
                <p:cNvPr id="16" name="Ink 15">
                  <a:extLst>
                    <a:ext uri="{FF2B5EF4-FFF2-40B4-BE49-F238E27FC236}">
                      <a16:creationId xmlns:a16="http://schemas.microsoft.com/office/drawing/2014/main" id="{9A26E4B7-2E24-90FC-18ED-91D527617AF0}"/>
                    </a:ext>
                  </a:extLst>
                </p:cNvPr>
                <p:cNvPicPr/>
                <p:nvPr/>
              </p:nvPicPr>
              <p:blipFill>
                <a:blip r:embed="rId22"/>
                <a:stretch>
                  <a:fillRect/>
                </a:stretch>
              </p:blipFill>
              <p:spPr>
                <a:xfrm>
                  <a:off x="3796154" y="6340560"/>
                  <a:ext cx="10836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Ink 16">
                  <a:extLst>
                    <a:ext uri="{FF2B5EF4-FFF2-40B4-BE49-F238E27FC236}">
                      <a16:creationId xmlns:a16="http://schemas.microsoft.com/office/drawing/2014/main" id="{D03CF45D-5A81-8446-9BB0-77574BCA4BFF}"/>
                    </a:ext>
                  </a:extLst>
                </p14:cNvPr>
                <p14:cNvContentPartPr/>
                <p14:nvPr/>
              </p14:nvContentPartPr>
              <p14:xfrm>
                <a:off x="3926834" y="6359640"/>
                <a:ext cx="24120" cy="347040"/>
              </p14:xfrm>
            </p:contentPart>
          </mc:Choice>
          <mc:Fallback xmlns="">
            <p:pic>
              <p:nvPicPr>
                <p:cNvPr id="17" name="Ink 16">
                  <a:extLst>
                    <a:ext uri="{FF2B5EF4-FFF2-40B4-BE49-F238E27FC236}">
                      <a16:creationId xmlns:a16="http://schemas.microsoft.com/office/drawing/2014/main" id="{D03CF45D-5A81-8446-9BB0-77574BCA4BFF}"/>
                    </a:ext>
                  </a:extLst>
                </p:cNvPr>
                <p:cNvPicPr/>
                <p:nvPr/>
              </p:nvPicPr>
              <p:blipFill>
                <a:blip r:embed="rId24"/>
                <a:stretch>
                  <a:fillRect/>
                </a:stretch>
              </p:blipFill>
              <p:spPr>
                <a:xfrm>
                  <a:off x="3918194" y="6351000"/>
                  <a:ext cx="4176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4C09632E-FF47-D308-D7D6-791183728DB7}"/>
                    </a:ext>
                  </a:extLst>
                </p14:cNvPr>
                <p14:cNvContentPartPr/>
                <p14:nvPr/>
              </p14:nvContentPartPr>
              <p14:xfrm>
                <a:off x="3955274" y="6467280"/>
                <a:ext cx="192240" cy="248760"/>
              </p14:xfrm>
            </p:contentPart>
          </mc:Choice>
          <mc:Fallback xmlns="">
            <p:pic>
              <p:nvPicPr>
                <p:cNvPr id="18" name="Ink 17">
                  <a:extLst>
                    <a:ext uri="{FF2B5EF4-FFF2-40B4-BE49-F238E27FC236}">
                      <a16:creationId xmlns:a16="http://schemas.microsoft.com/office/drawing/2014/main" id="{4C09632E-FF47-D308-D7D6-791183728DB7}"/>
                    </a:ext>
                  </a:extLst>
                </p:cNvPr>
                <p:cNvPicPr/>
                <p:nvPr/>
              </p:nvPicPr>
              <p:blipFill>
                <a:blip r:embed="rId26"/>
                <a:stretch>
                  <a:fillRect/>
                </a:stretch>
              </p:blipFill>
              <p:spPr>
                <a:xfrm>
                  <a:off x="3946274" y="6458640"/>
                  <a:ext cx="20988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9" name="Ink 18">
                  <a:extLst>
                    <a:ext uri="{FF2B5EF4-FFF2-40B4-BE49-F238E27FC236}">
                      <a16:creationId xmlns:a16="http://schemas.microsoft.com/office/drawing/2014/main" id="{366B0C5C-9015-89DF-27C0-DF19D40FF8C5}"/>
                    </a:ext>
                  </a:extLst>
                </p14:cNvPr>
                <p14:cNvContentPartPr/>
                <p14:nvPr/>
              </p14:nvContentPartPr>
              <p14:xfrm>
                <a:off x="4297994" y="6482040"/>
                <a:ext cx="18720" cy="200880"/>
              </p14:xfrm>
            </p:contentPart>
          </mc:Choice>
          <mc:Fallback xmlns="">
            <p:pic>
              <p:nvPicPr>
                <p:cNvPr id="19" name="Ink 18">
                  <a:extLst>
                    <a:ext uri="{FF2B5EF4-FFF2-40B4-BE49-F238E27FC236}">
                      <a16:creationId xmlns:a16="http://schemas.microsoft.com/office/drawing/2014/main" id="{366B0C5C-9015-89DF-27C0-DF19D40FF8C5}"/>
                    </a:ext>
                  </a:extLst>
                </p:cNvPr>
                <p:cNvPicPr/>
                <p:nvPr/>
              </p:nvPicPr>
              <p:blipFill>
                <a:blip r:embed="rId28"/>
                <a:stretch>
                  <a:fillRect/>
                </a:stretch>
              </p:blipFill>
              <p:spPr>
                <a:xfrm>
                  <a:off x="4288994" y="6473400"/>
                  <a:ext cx="3636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0" name="Ink 19">
                  <a:extLst>
                    <a:ext uri="{FF2B5EF4-FFF2-40B4-BE49-F238E27FC236}">
                      <a16:creationId xmlns:a16="http://schemas.microsoft.com/office/drawing/2014/main" id="{A0E87F41-C2D4-BB06-B182-9EC3AD3F62CE}"/>
                    </a:ext>
                  </a:extLst>
                </p14:cNvPr>
                <p14:cNvContentPartPr/>
                <p14:nvPr/>
              </p14:nvContentPartPr>
              <p14:xfrm>
                <a:off x="4334714" y="6491040"/>
                <a:ext cx="122400" cy="201960"/>
              </p14:xfrm>
            </p:contentPart>
          </mc:Choice>
          <mc:Fallback xmlns="">
            <p:pic>
              <p:nvPicPr>
                <p:cNvPr id="20" name="Ink 19">
                  <a:extLst>
                    <a:ext uri="{FF2B5EF4-FFF2-40B4-BE49-F238E27FC236}">
                      <a16:creationId xmlns:a16="http://schemas.microsoft.com/office/drawing/2014/main" id="{A0E87F41-C2D4-BB06-B182-9EC3AD3F62CE}"/>
                    </a:ext>
                  </a:extLst>
                </p:cNvPr>
                <p:cNvPicPr/>
                <p:nvPr/>
              </p:nvPicPr>
              <p:blipFill>
                <a:blip r:embed="rId30"/>
                <a:stretch>
                  <a:fillRect/>
                </a:stretch>
              </p:blipFill>
              <p:spPr>
                <a:xfrm>
                  <a:off x="4325714" y="6482040"/>
                  <a:ext cx="14004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1" name="Ink 20">
                  <a:extLst>
                    <a:ext uri="{FF2B5EF4-FFF2-40B4-BE49-F238E27FC236}">
                      <a16:creationId xmlns:a16="http://schemas.microsoft.com/office/drawing/2014/main" id="{69AADE1E-C5E1-5E93-B12F-AE8738467C0B}"/>
                    </a:ext>
                  </a:extLst>
                </p14:cNvPr>
                <p14:cNvContentPartPr/>
                <p14:nvPr/>
              </p14:nvContentPartPr>
              <p14:xfrm>
                <a:off x="4289714" y="6376200"/>
                <a:ext cx="40320" cy="63360"/>
              </p14:xfrm>
            </p:contentPart>
          </mc:Choice>
          <mc:Fallback xmlns="">
            <p:pic>
              <p:nvPicPr>
                <p:cNvPr id="21" name="Ink 20">
                  <a:extLst>
                    <a:ext uri="{FF2B5EF4-FFF2-40B4-BE49-F238E27FC236}">
                      <a16:creationId xmlns:a16="http://schemas.microsoft.com/office/drawing/2014/main" id="{69AADE1E-C5E1-5E93-B12F-AE8738467C0B}"/>
                    </a:ext>
                  </a:extLst>
                </p:cNvPr>
                <p:cNvPicPr/>
                <p:nvPr/>
              </p:nvPicPr>
              <p:blipFill>
                <a:blip r:embed="rId32"/>
                <a:stretch>
                  <a:fillRect/>
                </a:stretch>
              </p:blipFill>
              <p:spPr>
                <a:xfrm>
                  <a:off x="4281074" y="6367200"/>
                  <a:ext cx="5796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2" name="Ink 21">
                  <a:extLst>
                    <a:ext uri="{FF2B5EF4-FFF2-40B4-BE49-F238E27FC236}">
                      <a16:creationId xmlns:a16="http://schemas.microsoft.com/office/drawing/2014/main" id="{659DFECA-5F22-29A0-990A-12A5E8D39EC1}"/>
                    </a:ext>
                  </a:extLst>
                </p14:cNvPr>
                <p14:cNvContentPartPr/>
                <p14:nvPr/>
              </p14:nvContentPartPr>
              <p14:xfrm>
                <a:off x="4658714" y="6349560"/>
                <a:ext cx="167760" cy="384840"/>
              </p14:xfrm>
            </p:contentPart>
          </mc:Choice>
          <mc:Fallback xmlns="">
            <p:pic>
              <p:nvPicPr>
                <p:cNvPr id="22" name="Ink 21">
                  <a:extLst>
                    <a:ext uri="{FF2B5EF4-FFF2-40B4-BE49-F238E27FC236}">
                      <a16:creationId xmlns:a16="http://schemas.microsoft.com/office/drawing/2014/main" id="{659DFECA-5F22-29A0-990A-12A5E8D39EC1}"/>
                    </a:ext>
                  </a:extLst>
                </p:cNvPr>
                <p:cNvPicPr/>
                <p:nvPr/>
              </p:nvPicPr>
              <p:blipFill>
                <a:blip r:embed="rId34"/>
                <a:stretch>
                  <a:fillRect/>
                </a:stretch>
              </p:blipFill>
              <p:spPr>
                <a:xfrm>
                  <a:off x="4650074" y="6340920"/>
                  <a:ext cx="185400" cy="4024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 name="Ink 22">
                  <a:extLst>
                    <a:ext uri="{FF2B5EF4-FFF2-40B4-BE49-F238E27FC236}">
                      <a16:creationId xmlns:a16="http://schemas.microsoft.com/office/drawing/2014/main" id="{B32835E6-5949-2C5C-5E29-2BF70D103D8E}"/>
                    </a:ext>
                  </a:extLst>
                </p14:cNvPr>
                <p14:cNvContentPartPr/>
                <p14:nvPr/>
              </p14:nvContentPartPr>
              <p14:xfrm>
                <a:off x="4878314" y="6523440"/>
                <a:ext cx="33120" cy="183240"/>
              </p14:xfrm>
            </p:contentPart>
          </mc:Choice>
          <mc:Fallback xmlns="">
            <p:pic>
              <p:nvPicPr>
                <p:cNvPr id="23" name="Ink 22">
                  <a:extLst>
                    <a:ext uri="{FF2B5EF4-FFF2-40B4-BE49-F238E27FC236}">
                      <a16:creationId xmlns:a16="http://schemas.microsoft.com/office/drawing/2014/main" id="{B32835E6-5949-2C5C-5E29-2BF70D103D8E}"/>
                    </a:ext>
                  </a:extLst>
                </p:cNvPr>
                <p:cNvPicPr/>
                <p:nvPr/>
              </p:nvPicPr>
              <p:blipFill>
                <a:blip r:embed="rId36"/>
                <a:stretch>
                  <a:fillRect/>
                </a:stretch>
              </p:blipFill>
              <p:spPr>
                <a:xfrm>
                  <a:off x="4869674" y="6514800"/>
                  <a:ext cx="5076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4" name="Ink 23">
                  <a:extLst>
                    <a:ext uri="{FF2B5EF4-FFF2-40B4-BE49-F238E27FC236}">
                      <a16:creationId xmlns:a16="http://schemas.microsoft.com/office/drawing/2014/main" id="{DA0559CA-3C11-C4D5-BBE9-7A21DDC0B49F}"/>
                    </a:ext>
                  </a:extLst>
                </p14:cNvPr>
                <p14:cNvContentPartPr/>
                <p14:nvPr/>
              </p14:nvContentPartPr>
              <p14:xfrm>
                <a:off x="4962194" y="6389880"/>
                <a:ext cx="24480" cy="251280"/>
              </p14:xfrm>
            </p:contentPart>
          </mc:Choice>
          <mc:Fallback xmlns="">
            <p:pic>
              <p:nvPicPr>
                <p:cNvPr id="24" name="Ink 23">
                  <a:extLst>
                    <a:ext uri="{FF2B5EF4-FFF2-40B4-BE49-F238E27FC236}">
                      <a16:creationId xmlns:a16="http://schemas.microsoft.com/office/drawing/2014/main" id="{DA0559CA-3C11-C4D5-BBE9-7A21DDC0B49F}"/>
                    </a:ext>
                  </a:extLst>
                </p:cNvPr>
                <p:cNvPicPr/>
                <p:nvPr/>
              </p:nvPicPr>
              <p:blipFill>
                <a:blip r:embed="rId38"/>
                <a:stretch>
                  <a:fillRect/>
                </a:stretch>
              </p:blipFill>
              <p:spPr>
                <a:xfrm>
                  <a:off x="4953554" y="6380880"/>
                  <a:ext cx="4212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5" name="Ink 24">
                  <a:extLst>
                    <a:ext uri="{FF2B5EF4-FFF2-40B4-BE49-F238E27FC236}">
                      <a16:creationId xmlns:a16="http://schemas.microsoft.com/office/drawing/2014/main" id="{7B278B23-E59C-820D-EE67-AD3B7029A651}"/>
                    </a:ext>
                  </a:extLst>
                </p14:cNvPr>
                <p14:cNvContentPartPr/>
                <p14:nvPr/>
              </p14:nvContentPartPr>
              <p14:xfrm>
                <a:off x="4948514" y="6462960"/>
                <a:ext cx="80280" cy="56520"/>
              </p14:xfrm>
            </p:contentPart>
          </mc:Choice>
          <mc:Fallback xmlns="">
            <p:pic>
              <p:nvPicPr>
                <p:cNvPr id="25" name="Ink 24">
                  <a:extLst>
                    <a:ext uri="{FF2B5EF4-FFF2-40B4-BE49-F238E27FC236}">
                      <a16:creationId xmlns:a16="http://schemas.microsoft.com/office/drawing/2014/main" id="{7B278B23-E59C-820D-EE67-AD3B7029A651}"/>
                    </a:ext>
                  </a:extLst>
                </p:cNvPr>
                <p:cNvPicPr/>
                <p:nvPr/>
              </p:nvPicPr>
              <p:blipFill>
                <a:blip r:embed="rId40"/>
                <a:stretch>
                  <a:fillRect/>
                </a:stretch>
              </p:blipFill>
              <p:spPr>
                <a:xfrm>
                  <a:off x="4939874" y="6453960"/>
                  <a:ext cx="9792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6" name="Ink 25">
                  <a:extLst>
                    <a:ext uri="{FF2B5EF4-FFF2-40B4-BE49-F238E27FC236}">
                      <a16:creationId xmlns:a16="http://schemas.microsoft.com/office/drawing/2014/main" id="{DD76B4C6-E1A1-A655-D255-7F1D1FE47A4C}"/>
                    </a:ext>
                  </a:extLst>
                </p14:cNvPr>
                <p14:cNvContentPartPr/>
                <p14:nvPr/>
              </p14:nvContentPartPr>
              <p14:xfrm>
                <a:off x="4845554" y="6383040"/>
                <a:ext cx="66960" cy="103320"/>
              </p14:xfrm>
            </p:contentPart>
          </mc:Choice>
          <mc:Fallback xmlns="">
            <p:pic>
              <p:nvPicPr>
                <p:cNvPr id="26" name="Ink 25">
                  <a:extLst>
                    <a:ext uri="{FF2B5EF4-FFF2-40B4-BE49-F238E27FC236}">
                      <a16:creationId xmlns:a16="http://schemas.microsoft.com/office/drawing/2014/main" id="{DD76B4C6-E1A1-A655-D255-7F1D1FE47A4C}"/>
                    </a:ext>
                  </a:extLst>
                </p:cNvPr>
                <p:cNvPicPr/>
                <p:nvPr/>
              </p:nvPicPr>
              <p:blipFill>
                <a:blip r:embed="rId42"/>
                <a:stretch>
                  <a:fillRect/>
                </a:stretch>
              </p:blipFill>
              <p:spPr>
                <a:xfrm>
                  <a:off x="4836914" y="6374400"/>
                  <a:ext cx="84600" cy="120960"/>
                </a:xfrm>
                <a:prstGeom prst="rect">
                  <a:avLst/>
                </a:prstGeom>
              </p:spPr>
            </p:pic>
          </mc:Fallback>
        </mc:AlternateContent>
      </p:grpSp>
    </p:spTree>
    <p:extLst>
      <p:ext uri="{BB962C8B-B14F-4D97-AF65-F5344CB8AC3E}">
        <p14:creationId xmlns:p14="http://schemas.microsoft.com/office/powerpoint/2010/main" val="1114512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74031573-7DD8-FCB2-A79B-6FFA0AAF528D}"/>
              </a:ext>
            </a:extLst>
          </p:cNvPr>
          <p:cNvSpPr txBox="1">
            <a:spLocks/>
          </p:cNvSpPr>
          <p:nvPr/>
        </p:nvSpPr>
        <p:spPr>
          <a:xfrm>
            <a:off x="479376" y="1412776"/>
            <a:ext cx="11106072" cy="45365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spc="50" baseline="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spc="5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spc="50" baseline="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latin typeface="Garamond" panose="02020404030301010803" pitchFamily="18" charset="0"/>
              </a:rPr>
              <a:t>In the command line, to view a list of the visible files and directories in the current directory you use the ls command (which stands for “list”). </a:t>
            </a:r>
          </a:p>
          <a:p>
            <a:r>
              <a:rPr lang="en-US" sz="2400" b="1" dirty="0">
                <a:latin typeface="Garamond" panose="02020404030301010803" pitchFamily="18" charset="0"/>
              </a:rPr>
              <a:t>To view both visible and hidden files and directories in the current directory you use the ls command with the -a option: ls -a.</a:t>
            </a:r>
          </a:p>
          <a:p>
            <a:endParaRPr lang="en-US" sz="2400" b="1" dirty="0">
              <a:latin typeface="Garamond" panose="02020404030301010803" pitchFamily="18" charset="0"/>
            </a:endParaRPr>
          </a:p>
          <a:p>
            <a:pPr marL="0" indent="0">
              <a:buNone/>
            </a:pPr>
            <a:endParaRPr lang="en-US" sz="2400" b="1" dirty="0">
              <a:latin typeface="Garamond" panose="02020404030301010803" pitchFamily="18" charset="0"/>
            </a:endParaRPr>
          </a:p>
        </p:txBody>
      </p:sp>
      <p:sp>
        <p:nvSpPr>
          <p:cNvPr id="3" name="Title 1">
            <a:extLst>
              <a:ext uri="{FF2B5EF4-FFF2-40B4-BE49-F238E27FC236}">
                <a16:creationId xmlns:a16="http://schemas.microsoft.com/office/drawing/2014/main" id="{D64822EA-073E-2FD6-4793-E85A7ACF1958}"/>
              </a:ext>
            </a:extLst>
          </p:cNvPr>
          <p:cNvSpPr txBox="1">
            <a:spLocks/>
          </p:cNvSpPr>
          <p:nvPr/>
        </p:nvSpPr>
        <p:spPr>
          <a:xfrm>
            <a:off x="542964" y="436669"/>
            <a:ext cx="11106072" cy="864096"/>
          </a:xfrm>
          <a:prstGeom prst="rect">
            <a:avLst/>
          </a:prstGeom>
        </p:spPr>
        <p:txBody>
          <a:bodyPr anchor="t">
            <a:noAutofit/>
          </a:bodyPr>
          <a:lstStyle>
            <a:lvl1pPr algn="l" defTabSz="914400" rtl="0" eaLnBrk="1" latinLnBrk="0" hangingPunct="1">
              <a:lnSpc>
                <a:spcPct val="90000"/>
              </a:lnSpc>
              <a:spcBef>
                <a:spcPct val="0"/>
              </a:spcBef>
              <a:buNone/>
              <a:defRPr sz="4400" b="1" i="0" kern="1200" cap="all" spc="400" baseline="0">
                <a:solidFill>
                  <a:schemeClr val="tx1"/>
                </a:solidFill>
                <a:latin typeface="+mj-lt"/>
                <a:ea typeface="+mj-ea"/>
                <a:cs typeface="Arial" panose="020B0604020202020204" pitchFamily="34" charset="0"/>
              </a:defRPr>
            </a:lvl1pPr>
          </a:lstStyle>
          <a:p>
            <a:pPr algn="ctr"/>
            <a:r>
              <a:rPr lang="en-US" sz="4800" spc="300" dirty="0">
                <a:ln w="28575">
                  <a:solidFill>
                    <a:schemeClr val="tx1"/>
                  </a:solidFill>
                </a:ln>
                <a:noFill/>
              </a:rPr>
              <a:t>View Hidden Files</a:t>
            </a:r>
          </a:p>
        </p:txBody>
      </p:sp>
      <p:pic>
        <p:nvPicPr>
          <p:cNvPr id="29" name="Picture 28">
            <a:extLst>
              <a:ext uri="{FF2B5EF4-FFF2-40B4-BE49-F238E27FC236}">
                <a16:creationId xmlns:a16="http://schemas.microsoft.com/office/drawing/2014/main" id="{8CA1F31F-7D70-5FB9-D11D-F9B29CD6D718}"/>
              </a:ext>
            </a:extLst>
          </p:cNvPr>
          <p:cNvPicPr>
            <a:picLocks noChangeAspect="1"/>
          </p:cNvPicPr>
          <p:nvPr/>
        </p:nvPicPr>
        <p:blipFill>
          <a:blip r:embed="rId2"/>
          <a:stretch>
            <a:fillRect/>
          </a:stretch>
        </p:blipFill>
        <p:spPr>
          <a:xfrm>
            <a:off x="5545888" y="4077072"/>
            <a:ext cx="6255584" cy="2202176"/>
          </a:xfrm>
          <a:prstGeom prst="rect">
            <a:avLst/>
          </a:prstGeom>
        </p:spPr>
      </p:pic>
    </p:spTree>
    <p:extLst>
      <p:ext uri="{BB962C8B-B14F-4D97-AF65-F5344CB8AC3E}">
        <p14:creationId xmlns:p14="http://schemas.microsoft.com/office/powerpoint/2010/main" val="2033542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74031573-7DD8-FCB2-A79B-6FFA0AAF528D}"/>
              </a:ext>
            </a:extLst>
          </p:cNvPr>
          <p:cNvSpPr txBox="1">
            <a:spLocks/>
          </p:cNvSpPr>
          <p:nvPr/>
        </p:nvSpPr>
        <p:spPr>
          <a:xfrm>
            <a:off x="479376" y="1772816"/>
            <a:ext cx="11106072" cy="41764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spc="50" baseline="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spc="5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spc="50" baseline="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latin typeface="Garamond" panose="02020404030301010803" pitchFamily="18" charset="0"/>
              </a:rPr>
              <a:t>In the command line, to create a directory you will use a command called </a:t>
            </a:r>
            <a:r>
              <a:rPr lang="en-US" sz="2400" b="1" dirty="0" err="1">
                <a:latin typeface="Garamond" panose="02020404030301010803" pitchFamily="18" charset="0"/>
              </a:rPr>
              <a:t>mkdir</a:t>
            </a:r>
            <a:r>
              <a:rPr lang="en-US" sz="2400" b="1" dirty="0">
                <a:latin typeface="Garamond" panose="02020404030301010803" pitchFamily="18" charset="0"/>
              </a:rPr>
              <a:t>, which stands for “make directory.” The directory will be created inside the current directory when you execute the command.</a:t>
            </a:r>
          </a:p>
        </p:txBody>
      </p:sp>
      <p:sp>
        <p:nvSpPr>
          <p:cNvPr id="3" name="Title 1">
            <a:extLst>
              <a:ext uri="{FF2B5EF4-FFF2-40B4-BE49-F238E27FC236}">
                <a16:creationId xmlns:a16="http://schemas.microsoft.com/office/drawing/2014/main" id="{D64822EA-073E-2FD6-4793-E85A7ACF1958}"/>
              </a:ext>
            </a:extLst>
          </p:cNvPr>
          <p:cNvSpPr txBox="1">
            <a:spLocks/>
          </p:cNvSpPr>
          <p:nvPr/>
        </p:nvSpPr>
        <p:spPr>
          <a:xfrm>
            <a:off x="542964" y="436669"/>
            <a:ext cx="11106072" cy="864096"/>
          </a:xfrm>
          <a:prstGeom prst="rect">
            <a:avLst/>
          </a:prstGeom>
        </p:spPr>
        <p:txBody>
          <a:bodyPr anchor="t">
            <a:noAutofit/>
          </a:bodyPr>
          <a:lstStyle>
            <a:lvl1pPr algn="l" defTabSz="914400" rtl="0" eaLnBrk="1" latinLnBrk="0" hangingPunct="1">
              <a:lnSpc>
                <a:spcPct val="90000"/>
              </a:lnSpc>
              <a:spcBef>
                <a:spcPct val="0"/>
              </a:spcBef>
              <a:buNone/>
              <a:defRPr sz="4400" b="1" i="0" kern="1200" cap="all" spc="400" baseline="0">
                <a:solidFill>
                  <a:schemeClr val="tx1"/>
                </a:solidFill>
                <a:latin typeface="+mj-lt"/>
                <a:ea typeface="+mj-ea"/>
                <a:cs typeface="Arial" panose="020B0604020202020204" pitchFamily="34" charset="0"/>
              </a:defRPr>
            </a:lvl1pPr>
          </a:lstStyle>
          <a:p>
            <a:pPr algn="ctr"/>
            <a:r>
              <a:rPr lang="en-US" sz="4800" spc="300" dirty="0">
                <a:ln w="28575">
                  <a:solidFill>
                    <a:schemeClr val="tx1"/>
                  </a:solidFill>
                </a:ln>
                <a:noFill/>
              </a:rPr>
              <a:t>CREATING A DIRECTORY</a:t>
            </a:r>
          </a:p>
        </p:txBody>
      </p:sp>
      <p:pic>
        <p:nvPicPr>
          <p:cNvPr id="14" name="Picture 13">
            <a:extLst>
              <a:ext uri="{FF2B5EF4-FFF2-40B4-BE49-F238E27FC236}">
                <a16:creationId xmlns:a16="http://schemas.microsoft.com/office/drawing/2014/main" id="{354B1DFC-3724-D814-53CE-085E3A0EBD2D}"/>
              </a:ext>
            </a:extLst>
          </p:cNvPr>
          <p:cNvPicPr>
            <a:picLocks noChangeAspect="1"/>
          </p:cNvPicPr>
          <p:nvPr/>
        </p:nvPicPr>
        <p:blipFill>
          <a:blip r:embed="rId2"/>
          <a:stretch>
            <a:fillRect/>
          </a:stretch>
        </p:blipFill>
        <p:spPr>
          <a:xfrm>
            <a:off x="2711624" y="3501008"/>
            <a:ext cx="6446442" cy="1994680"/>
          </a:xfrm>
          <a:prstGeom prst="rect">
            <a:avLst/>
          </a:prstGeom>
        </p:spPr>
      </p:pic>
    </p:spTree>
    <p:extLst>
      <p:ext uri="{BB962C8B-B14F-4D97-AF65-F5344CB8AC3E}">
        <p14:creationId xmlns:p14="http://schemas.microsoft.com/office/powerpoint/2010/main" val="1173774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p:txBody>
          <a:bodyPr anchor="t">
            <a:noAutofit/>
          </a:bodyPr>
          <a:lstStyle/>
          <a:p>
            <a:pPr algn="l"/>
            <a:r>
              <a:rPr lang="en-US" sz="9600" spc="300" dirty="0">
                <a:ln w="28575">
                  <a:solidFill>
                    <a:schemeClr val="tx1"/>
                  </a:solidFill>
                </a:ln>
                <a:noFill/>
              </a:rPr>
              <a:t>THANK YOU</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anchor="t">
            <a:normAutofit/>
          </a:bodyPr>
          <a:lstStyle/>
          <a:p>
            <a:pPr marL="0" indent="0" algn="l">
              <a:buNone/>
            </a:pPr>
            <a:r>
              <a:rPr lang="en-US" b="1" dirty="0"/>
              <a:t>Harshee Pitroda</a:t>
            </a:r>
          </a:p>
        </p:txBody>
      </p:sp>
    </p:spTree>
    <p:extLst>
      <p:ext uri="{BB962C8B-B14F-4D97-AF65-F5344CB8AC3E}">
        <p14:creationId xmlns:p14="http://schemas.microsoft.com/office/powerpoint/2010/main" val="627731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p:txBody>
          <a:bodyPr anchor="t">
            <a:noAutofit/>
          </a:bodyPr>
          <a:lstStyle/>
          <a:p>
            <a:pPr algn="l"/>
            <a:r>
              <a:rPr lang="en-US" sz="9600" spc="300" dirty="0">
                <a:ln w="28575">
                  <a:solidFill>
                    <a:schemeClr val="tx1"/>
                  </a:solidFill>
                </a:ln>
                <a:noFill/>
              </a:rPr>
              <a:t>Repositories</a:t>
            </a:r>
          </a:p>
        </p:txBody>
      </p:sp>
      <p:sp>
        <p:nvSpPr>
          <p:cNvPr id="5" name="Subtitle 4">
            <a:extLst>
              <a:ext uri="{FF2B5EF4-FFF2-40B4-BE49-F238E27FC236}">
                <a16:creationId xmlns:a16="http://schemas.microsoft.com/office/drawing/2014/main" id="{E54BAFB4-1136-2C19-111F-21C448FFCB5F}"/>
              </a:ext>
            </a:extLst>
          </p:cNvPr>
          <p:cNvSpPr>
            <a:spLocks noGrp="1"/>
          </p:cNvSpPr>
          <p:nvPr>
            <p:ph type="subTitle" idx="1"/>
          </p:nvPr>
        </p:nvSpPr>
        <p:spPr/>
        <p:txBody>
          <a:bodyPr/>
          <a:lstStyle/>
          <a:p>
            <a:endParaRPr lang="en-AE"/>
          </a:p>
        </p:txBody>
      </p:sp>
    </p:spTree>
    <p:extLst>
      <p:ext uri="{BB962C8B-B14F-4D97-AF65-F5344CB8AC3E}">
        <p14:creationId xmlns:p14="http://schemas.microsoft.com/office/powerpoint/2010/main" val="3308071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74031573-7DD8-FCB2-A79B-6FFA0AAF528D}"/>
              </a:ext>
            </a:extLst>
          </p:cNvPr>
          <p:cNvSpPr txBox="1">
            <a:spLocks/>
          </p:cNvSpPr>
          <p:nvPr/>
        </p:nvSpPr>
        <p:spPr>
          <a:xfrm>
            <a:off x="479376" y="2420888"/>
            <a:ext cx="11106072" cy="32115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spc="50" baseline="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spc="5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spc="50" baseline="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latin typeface="Garamond" panose="02020404030301010803" pitchFamily="18" charset="0"/>
              </a:rPr>
              <a:t>On a basic level, a repository is a copy of a Git project. </a:t>
            </a:r>
          </a:p>
          <a:p>
            <a:r>
              <a:rPr lang="en-US" sz="2400" b="1" dirty="0">
                <a:latin typeface="Garamond" panose="02020404030301010803" pitchFamily="18" charset="0"/>
              </a:rPr>
              <a:t>At first, you will create one local repository called rainbow to work on the Rainbow project</a:t>
            </a:r>
          </a:p>
          <a:p>
            <a:r>
              <a:rPr lang="en-US" sz="2400" b="1" dirty="0">
                <a:latin typeface="Garamond" panose="02020404030301010803" pitchFamily="18" charset="0"/>
              </a:rPr>
              <a:t>In future we will create a remote repository called rainbow-remote. </a:t>
            </a:r>
          </a:p>
          <a:p>
            <a:r>
              <a:rPr lang="en-US" sz="2400" b="1" dirty="0">
                <a:latin typeface="Garamond" panose="02020404030301010803" pitchFamily="18" charset="0"/>
              </a:rPr>
              <a:t>And finally, to simulate that you are collaborating with a friend on the Rainbow project, you will create a second local repository called friend-rainbow. </a:t>
            </a:r>
          </a:p>
        </p:txBody>
      </p:sp>
      <p:sp>
        <p:nvSpPr>
          <p:cNvPr id="3" name="Title 1">
            <a:extLst>
              <a:ext uri="{FF2B5EF4-FFF2-40B4-BE49-F238E27FC236}">
                <a16:creationId xmlns:a16="http://schemas.microsoft.com/office/drawing/2014/main" id="{D64822EA-073E-2FD6-4793-E85A7ACF1958}"/>
              </a:ext>
            </a:extLst>
          </p:cNvPr>
          <p:cNvSpPr txBox="1">
            <a:spLocks/>
          </p:cNvSpPr>
          <p:nvPr/>
        </p:nvSpPr>
        <p:spPr>
          <a:xfrm>
            <a:off x="479376" y="260648"/>
            <a:ext cx="10040112" cy="1368152"/>
          </a:xfrm>
          <a:prstGeom prst="rect">
            <a:avLst/>
          </a:prstGeom>
        </p:spPr>
        <p:txBody>
          <a:bodyPr anchor="t">
            <a:noAutofit/>
          </a:bodyPr>
          <a:lstStyle>
            <a:lvl1pPr algn="l" defTabSz="914400" rtl="0" eaLnBrk="1" latinLnBrk="0" hangingPunct="1">
              <a:lnSpc>
                <a:spcPct val="90000"/>
              </a:lnSpc>
              <a:spcBef>
                <a:spcPct val="0"/>
              </a:spcBef>
              <a:buNone/>
              <a:defRPr sz="4400" b="1" i="0" kern="1200" cap="all" spc="400" baseline="0">
                <a:solidFill>
                  <a:schemeClr val="tx1"/>
                </a:solidFill>
                <a:latin typeface="+mj-lt"/>
                <a:ea typeface="+mj-ea"/>
                <a:cs typeface="Arial" panose="020B0604020202020204" pitchFamily="34" charset="0"/>
              </a:defRPr>
            </a:lvl1pPr>
          </a:lstStyle>
          <a:p>
            <a:r>
              <a:rPr lang="en-US" sz="9600" spc="300" dirty="0">
                <a:ln w="28575">
                  <a:solidFill>
                    <a:schemeClr val="tx1"/>
                  </a:solidFill>
                </a:ln>
                <a:noFill/>
              </a:rPr>
              <a:t>Repositories</a:t>
            </a:r>
          </a:p>
        </p:txBody>
      </p:sp>
    </p:spTree>
    <p:extLst>
      <p:ext uri="{BB962C8B-B14F-4D97-AF65-F5344CB8AC3E}">
        <p14:creationId xmlns:p14="http://schemas.microsoft.com/office/powerpoint/2010/main" val="1477991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p:txBody>
          <a:bodyPr anchor="t">
            <a:noAutofit/>
          </a:bodyPr>
          <a:lstStyle/>
          <a:p>
            <a:pPr algn="l"/>
            <a:r>
              <a:rPr lang="en-US" sz="9600" spc="300" dirty="0">
                <a:ln w="28575">
                  <a:solidFill>
                    <a:schemeClr val="tx1"/>
                  </a:solidFill>
                </a:ln>
                <a:noFill/>
              </a:rPr>
              <a:t>Commits</a:t>
            </a:r>
          </a:p>
        </p:txBody>
      </p:sp>
      <p:sp>
        <p:nvSpPr>
          <p:cNvPr id="5" name="Subtitle 4">
            <a:extLst>
              <a:ext uri="{FF2B5EF4-FFF2-40B4-BE49-F238E27FC236}">
                <a16:creationId xmlns:a16="http://schemas.microsoft.com/office/drawing/2014/main" id="{E54BAFB4-1136-2C19-111F-21C448FFCB5F}"/>
              </a:ext>
            </a:extLst>
          </p:cNvPr>
          <p:cNvSpPr>
            <a:spLocks noGrp="1"/>
          </p:cNvSpPr>
          <p:nvPr>
            <p:ph type="subTitle" idx="1"/>
          </p:nvPr>
        </p:nvSpPr>
        <p:spPr/>
        <p:txBody>
          <a:bodyPr/>
          <a:lstStyle/>
          <a:p>
            <a:endParaRPr lang="en-AE"/>
          </a:p>
        </p:txBody>
      </p:sp>
    </p:spTree>
    <p:extLst>
      <p:ext uri="{BB962C8B-B14F-4D97-AF65-F5344CB8AC3E}">
        <p14:creationId xmlns:p14="http://schemas.microsoft.com/office/powerpoint/2010/main" val="380308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74031573-7DD8-FCB2-A79B-6FFA0AAF528D}"/>
              </a:ext>
            </a:extLst>
          </p:cNvPr>
          <p:cNvSpPr txBox="1">
            <a:spLocks/>
          </p:cNvSpPr>
          <p:nvPr/>
        </p:nvSpPr>
        <p:spPr>
          <a:xfrm>
            <a:off x="479376" y="2132856"/>
            <a:ext cx="11106072" cy="34995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spc="50" baseline="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spc="5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spc="50" baseline="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latin typeface="Garamond" panose="02020404030301010803" pitchFamily="18" charset="0"/>
              </a:rPr>
              <a:t>In the Rainbow project, you are going to create and edit files to list the colors of the rainbow, and some colors that are not part of the rainbow. </a:t>
            </a:r>
          </a:p>
          <a:p>
            <a:r>
              <a:rPr lang="en-US" sz="2400" b="1" dirty="0">
                <a:latin typeface="Garamond" panose="02020404030301010803" pitchFamily="18" charset="0"/>
              </a:rPr>
              <a:t>This is not meant to be a realistic example of a project version controlled by Git. </a:t>
            </a:r>
          </a:p>
          <a:p>
            <a:r>
              <a:rPr lang="en-US" sz="2400" b="1" dirty="0">
                <a:latin typeface="Garamond" panose="02020404030301010803" pitchFamily="18" charset="0"/>
              </a:rPr>
              <a:t>It’s a simplified project that enables you to focus on learning instead of building something complicated</a:t>
            </a:r>
          </a:p>
          <a:p>
            <a:r>
              <a:rPr lang="en-US" sz="2400" b="1" dirty="0">
                <a:latin typeface="Garamond" panose="02020404030301010803" pitchFamily="18" charset="0"/>
              </a:rPr>
              <a:t>Every time you add a color to the Rainbow project, you are going to make a commit in a repository</a:t>
            </a:r>
          </a:p>
        </p:txBody>
      </p:sp>
      <p:sp>
        <p:nvSpPr>
          <p:cNvPr id="3" name="Title 1">
            <a:extLst>
              <a:ext uri="{FF2B5EF4-FFF2-40B4-BE49-F238E27FC236}">
                <a16:creationId xmlns:a16="http://schemas.microsoft.com/office/drawing/2014/main" id="{D64822EA-073E-2FD6-4793-E85A7ACF1958}"/>
              </a:ext>
            </a:extLst>
          </p:cNvPr>
          <p:cNvSpPr txBox="1">
            <a:spLocks/>
          </p:cNvSpPr>
          <p:nvPr/>
        </p:nvSpPr>
        <p:spPr>
          <a:xfrm>
            <a:off x="479376" y="260648"/>
            <a:ext cx="10040112" cy="1368152"/>
          </a:xfrm>
          <a:prstGeom prst="rect">
            <a:avLst/>
          </a:prstGeom>
        </p:spPr>
        <p:txBody>
          <a:bodyPr anchor="t">
            <a:noAutofit/>
          </a:bodyPr>
          <a:lstStyle>
            <a:lvl1pPr algn="l" defTabSz="914400" rtl="0" eaLnBrk="1" latinLnBrk="0" hangingPunct="1">
              <a:lnSpc>
                <a:spcPct val="90000"/>
              </a:lnSpc>
              <a:spcBef>
                <a:spcPct val="0"/>
              </a:spcBef>
              <a:buNone/>
              <a:defRPr sz="4400" b="1" i="0" kern="1200" cap="all" spc="400" baseline="0">
                <a:solidFill>
                  <a:schemeClr val="tx1"/>
                </a:solidFill>
                <a:latin typeface="+mj-lt"/>
                <a:ea typeface="+mj-ea"/>
                <a:cs typeface="Arial" panose="020B0604020202020204" pitchFamily="34" charset="0"/>
              </a:defRPr>
            </a:lvl1pPr>
          </a:lstStyle>
          <a:p>
            <a:r>
              <a:rPr lang="en-US" sz="9600" spc="300" dirty="0">
                <a:ln w="28575">
                  <a:solidFill>
                    <a:schemeClr val="tx1"/>
                  </a:solidFill>
                </a:ln>
                <a:noFill/>
              </a:rPr>
              <a:t>Commits</a:t>
            </a:r>
          </a:p>
        </p:txBody>
      </p:sp>
    </p:spTree>
    <p:extLst>
      <p:ext uri="{BB962C8B-B14F-4D97-AF65-F5344CB8AC3E}">
        <p14:creationId xmlns:p14="http://schemas.microsoft.com/office/powerpoint/2010/main" val="2896539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74031573-7DD8-FCB2-A79B-6FFA0AAF528D}"/>
              </a:ext>
            </a:extLst>
          </p:cNvPr>
          <p:cNvSpPr txBox="1">
            <a:spLocks/>
          </p:cNvSpPr>
          <p:nvPr/>
        </p:nvSpPr>
        <p:spPr>
          <a:xfrm>
            <a:off x="479376" y="1628800"/>
            <a:ext cx="11106072" cy="40036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spc="50" baseline="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spc="5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spc="50" baseline="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latin typeface="Garamond" panose="02020404030301010803" pitchFamily="18" charset="0"/>
              </a:rPr>
              <a:t>A commit basically represents a version of your project. These commits help me to look at different versions of the project.</a:t>
            </a:r>
          </a:p>
          <a:p>
            <a:r>
              <a:rPr lang="en-US" sz="2400" b="1" dirty="0">
                <a:latin typeface="Garamond" panose="02020404030301010803" pitchFamily="18" charset="0"/>
              </a:rPr>
              <a:t>In the diagrams, the commit will be represented by a circle in the color you added, and we will use the name of the color as the name of the commit as well. </a:t>
            </a:r>
          </a:p>
          <a:p>
            <a:r>
              <a:rPr lang="en-US" sz="2400" b="1" dirty="0">
                <a:latin typeface="Garamond" panose="02020404030301010803" pitchFamily="18" charset="0"/>
              </a:rPr>
              <a:t>For example, the first color that you will add to your Rainbow project is red, so the circle that will represent that commit will be colored red, and we will refer to it as the red commit</a:t>
            </a:r>
          </a:p>
        </p:txBody>
      </p:sp>
      <p:sp>
        <p:nvSpPr>
          <p:cNvPr id="3" name="Title 1">
            <a:extLst>
              <a:ext uri="{FF2B5EF4-FFF2-40B4-BE49-F238E27FC236}">
                <a16:creationId xmlns:a16="http://schemas.microsoft.com/office/drawing/2014/main" id="{D64822EA-073E-2FD6-4793-E85A7ACF1958}"/>
              </a:ext>
            </a:extLst>
          </p:cNvPr>
          <p:cNvSpPr txBox="1">
            <a:spLocks/>
          </p:cNvSpPr>
          <p:nvPr/>
        </p:nvSpPr>
        <p:spPr>
          <a:xfrm>
            <a:off x="479376" y="260648"/>
            <a:ext cx="10040112" cy="1368152"/>
          </a:xfrm>
          <a:prstGeom prst="rect">
            <a:avLst/>
          </a:prstGeom>
        </p:spPr>
        <p:txBody>
          <a:bodyPr anchor="t">
            <a:noAutofit/>
          </a:bodyPr>
          <a:lstStyle>
            <a:lvl1pPr algn="l" defTabSz="914400" rtl="0" eaLnBrk="1" latinLnBrk="0" hangingPunct="1">
              <a:lnSpc>
                <a:spcPct val="90000"/>
              </a:lnSpc>
              <a:spcBef>
                <a:spcPct val="0"/>
              </a:spcBef>
              <a:buNone/>
              <a:defRPr sz="4400" b="1" i="0" kern="1200" cap="all" spc="400" baseline="0">
                <a:solidFill>
                  <a:schemeClr val="tx1"/>
                </a:solidFill>
                <a:latin typeface="+mj-lt"/>
                <a:ea typeface="+mj-ea"/>
                <a:cs typeface="Arial" panose="020B0604020202020204" pitchFamily="34" charset="0"/>
              </a:defRPr>
            </a:lvl1pPr>
          </a:lstStyle>
          <a:p>
            <a:r>
              <a:rPr lang="en-US" sz="9600" spc="300" dirty="0">
                <a:ln w="28575">
                  <a:solidFill>
                    <a:schemeClr val="tx1"/>
                  </a:solidFill>
                </a:ln>
                <a:noFill/>
              </a:rPr>
              <a:t>Commits</a:t>
            </a:r>
          </a:p>
        </p:txBody>
      </p:sp>
    </p:spTree>
    <p:extLst>
      <p:ext uri="{BB962C8B-B14F-4D97-AF65-F5344CB8AC3E}">
        <p14:creationId xmlns:p14="http://schemas.microsoft.com/office/powerpoint/2010/main" val="1398917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74031573-7DD8-FCB2-A79B-6FFA0AAF528D}"/>
              </a:ext>
            </a:extLst>
          </p:cNvPr>
          <p:cNvSpPr txBox="1">
            <a:spLocks/>
          </p:cNvSpPr>
          <p:nvPr/>
        </p:nvSpPr>
        <p:spPr>
          <a:xfrm>
            <a:off x="479376" y="1628800"/>
            <a:ext cx="11106072" cy="40036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spc="50" baseline="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spc="5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spc="50" baseline="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latin typeface="Garamond" panose="02020404030301010803" pitchFamily="18" charset="0"/>
              </a:rPr>
              <a:t>Git also allows me to compare any of those commits (or saved versions of my project) to one another to check what changed between the different versions. This illustrates how Git helps me track the history of my project.</a:t>
            </a:r>
          </a:p>
        </p:txBody>
      </p:sp>
      <p:sp>
        <p:nvSpPr>
          <p:cNvPr id="3" name="Title 1">
            <a:extLst>
              <a:ext uri="{FF2B5EF4-FFF2-40B4-BE49-F238E27FC236}">
                <a16:creationId xmlns:a16="http://schemas.microsoft.com/office/drawing/2014/main" id="{D64822EA-073E-2FD6-4793-E85A7ACF1958}"/>
              </a:ext>
            </a:extLst>
          </p:cNvPr>
          <p:cNvSpPr txBox="1">
            <a:spLocks/>
          </p:cNvSpPr>
          <p:nvPr/>
        </p:nvSpPr>
        <p:spPr>
          <a:xfrm>
            <a:off x="479376" y="260648"/>
            <a:ext cx="10040112" cy="1368152"/>
          </a:xfrm>
          <a:prstGeom prst="rect">
            <a:avLst/>
          </a:prstGeom>
        </p:spPr>
        <p:txBody>
          <a:bodyPr anchor="t">
            <a:noAutofit/>
          </a:bodyPr>
          <a:lstStyle>
            <a:lvl1pPr algn="l" defTabSz="914400" rtl="0" eaLnBrk="1" latinLnBrk="0" hangingPunct="1">
              <a:lnSpc>
                <a:spcPct val="90000"/>
              </a:lnSpc>
              <a:spcBef>
                <a:spcPct val="0"/>
              </a:spcBef>
              <a:buNone/>
              <a:defRPr sz="4400" b="1" i="0" kern="1200" cap="all" spc="400" baseline="0">
                <a:solidFill>
                  <a:schemeClr val="tx1"/>
                </a:solidFill>
                <a:latin typeface="+mj-lt"/>
                <a:ea typeface="+mj-ea"/>
                <a:cs typeface="Arial" panose="020B0604020202020204" pitchFamily="34" charset="0"/>
              </a:defRPr>
            </a:lvl1pPr>
          </a:lstStyle>
          <a:p>
            <a:r>
              <a:rPr lang="en-US" sz="9600" spc="300" dirty="0">
                <a:ln w="28575">
                  <a:solidFill>
                    <a:schemeClr val="tx1"/>
                  </a:solidFill>
                </a:ln>
                <a:noFill/>
              </a:rPr>
              <a:t>Commits</a:t>
            </a:r>
          </a:p>
        </p:txBody>
      </p:sp>
    </p:spTree>
    <p:extLst>
      <p:ext uri="{BB962C8B-B14F-4D97-AF65-F5344CB8AC3E}">
        <p14:creationId xmlns:p14="http://schemas.microsoft.com/office/powerpoint/2010/main" val="555467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74031573-7DD8-FCB2-A79B-6FFA0AAF528D}"/>
              </a:ext>
            </a:extLst>
          </p:cNvPr>
          <p:cNvSpPr txBox="1">
            <a:spLocks/>
          </p:cNvSpPr>
          <p:nvPr/>
        </p:nvSpPr>
        <p:spPr>
          <a:xfrm>
            <a:off x="479376" y="2132856"/>
            <a:ext cx="11106072" cy="34995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spc="50" baseline="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spc="5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spc="50" baseline="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3200" b="1" dirty="0">
              <a:latin typeface="Garamond" panose="02020404030301010803" pitchFamily="18" charset="0"/>
            </a:endParaRPr>
          </a:p>
          <a:p>
            <a:r>
              <a:rPr lang="en-US" sz="3200" b="1" dirty="0">
                <a:latin typeface="Garamond" panose="02020404030301010803" pitchFamily="18" charset="0"/>
              </a:rPr>
              <a:t>Over the course I will also simulate what it would be like to work on the realistic example </a:t>
            </a:r>
          </a:p>
          <a:p>
            <a:r>
              <a:rPr lang="en-US" sz="3200" b="1" dirty="0">
                <a:latin typeface="Garamond" panose="02020404030301010803" pitchFamily="18" charset="0"/>
              </a:rPr>
              <a:t>It will only be used to provide further examples and descriptions of how certain features of Git are used. </a:t>
            </a:r>
          </a:p>
        </p:txBody>
      </p:sp>
      <p:sp>
        <p:nvSpPr>
          <p:cNvPr id="3" name="Title 1">
            <a:extLst>
              <a:ext uri="{FF2B5EF4-FFF2-40B4-BE49-F238E27FC236}">
                <a16:creationId xmlns:a16="http://schemas.microsoft.com/office/drawing/2014/main" id="{D64822EA-073E-2FD6-4793-E85A7ACF1958}"/>
              </a:ext>
            </a:extLst>
          </p:cNvPr>
          <p:cNvSpPr txBox="1">
            <a:spLocks/>
          </p:cNvSpPr>
          <p:nvPr/>
        </p:nvSpPr>
        <p:spPr>
          <a:xfrm>
            <a:off x="479376" y="260648"/>
            <a:ext cx="10040112" cy="1368152"/>
          </a:xfrm>
          <a:prstGeom prst="rect">
            <a:avLst/>
          </a:prstGeom>
        </p:spPr>
        <p:txBody>
          <a:bodyPr anchor="t">
            <a:noAutofit/>
          </a:bodyPr>
          <a:lstStyle>
            <a:lvl1pPr algn="l" defTabSz="914400" rtl="0" eaLnBrk="1" latinLnBrk="0" hangingPunct="1">
              <a:lnSpc>
                <a:spcPct val="90000"/>
              </a:lnSpc>
              <a:spcBef>
                <a:spcPct val="0"/>
              </a:spcBef>
              <a:buNone/>
              <a:defRPr sz="4400" b="1" i="0" kern="1200" cap="all" spc="400" baseline="0">
                <a:solidFill>
                  <a:schemeClr val="tx1"/>
                </a:solidFill>
                <a:latin typeface="+mj-lt"/>
                <a:ea typeface="+mj-ea"/>
                <a:cs typeface="Arial" panose="020B0604020202020204" pitchFamily="34" charset="0"/>
              </a:defRPr>
            </a:lvl1pPr>
          </a:lstStyle>
          <a:p>
            <a:r>
              <a:rPr lang="en-US" sz="7200" spc="300" dirty="0">
                <a:ln w="28575">
                  <a:solidFill>
                    <a:schemeClr val="tx1"/>
                  </a:solidFill>
                </a:ln>
                <a:noFill/>
              </a:rPr>
              <a:t>Realistic website example</a:t>
            </a:r>
          </a:p>
        </p:txBody>
      </p:sp>
    </p:spTree>
    <p:extLst>
      <p:ext uri="{BB962C8B-B14F-4D97-AF65-F5344CB8AC3E}">
        <p14:creationId xmlns:p14="http://schemas.microsoft.com/office/powerpoint/2010/main" val="4252874257"/>
      </p:ext>
    </p:extLst>
  </p:cSld>
  <p:clrMapOvr>
    <a:masterClrMapping/>
  </p:clrMapOvr>
</p:sld>
</file>

<file path=ppt/theme/theme1.xml><?xml version="1.0" encoding="utf-8"?>
<a:theme xmlns:a="http://schemas.openxmlformats.org/drawingml/2006/main" name="Office Theme">
  <a:themeElements>
    <a:clrScheme name="Droplet">
      <a:dk1>
        <a:srgbClr val="000000"/>
      </a:dk1>
      <a:lt1>
        <a:srgbClr val="FFFFFF"/>
      </a:lt1>
      <a:dk2>
        <a:srgbClr val="0065A8"/>
      </a:dk2>
      <a:lt2>
        <a:srgbClr val="E7E6E6"/>
      </a:lt2>
      <a:accent1>
        <a:srgbClr val="FDCFFD"/>
      </a:accent1>
      <a:accent2>
        <a:srgbClr val="B6DFFF"/>
      </a:accent2>
      <a:accent3>
        <a:srgbClr val="8AE3A8"/>
      </a:accent3>
      <a:accent4>
        <a:srgbClr val="A69BFB"/>
      </a:accent4>
      <a:accent5>
        <a:srgbClr val="B5C3FF"/>
      </a:accent5>
      <a:accent6>
        <a:srgbClr val="73E9C4"/>
      </a:accent6>
      <a:hlink>
        <a:srgbClr val="0563C1"/>
      </a:hlink>
      <a:folHlink>
        <a:srgbClr val="954F72"/>
      </a:folHlink>
    </a:clrScheme>
    <a:fontScheme name="Custom 2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roplet-Design-TM34316244_Win32_SD_v9" id="{4C371580-6163-46D2-96AA-0DCC330A1B9A}" vid="{FC8D8AFF-D381-4C29-B9DC-A81BA0CD1B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BCCC5ED-FDC5-47FC-8E7E-D334979F14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421B937-7172-47A3-B8EF-010B04CBBB90}">
  <ds:schemaRefs>
    <ds:schemaRef ds:uri="http://schemas.microsoft.com/sharepoint/v3/contenttype/forms"/>
  </ds:schemaRefs>
</ds:datastoreItem>
</file>

<file path=customXml/itemProps3.xml><?xml version="1.0" encoding="utf-8"?>
<ds:datastoreItem xmlns:ds="http://schemas.openxmlformats.org/officeDocument/2006/customXml" ds:itemID="{B14FA603-F875-4A03-93C9-402691CFAD8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Droplet design</Template>
  <TotalTime>564</TotalTime>
  <Words>1183</Words>
  <Application>Microsoft Office PowerPoint</Application>
  <PresentationFormat>Widescreen</PresentationFormat>
  <Paragraphs>75</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Garamond</vt:lpstr>
      <vt:lpstr>Sitka Banner Semibold</vt:lpstr>
      <vt:lpstr>Office Theme</vt:lpstr>
      <vt:lpstr>GIT and Github session 2</vt:lpstr>
      <vt:lpstr>The rainbow project</vt:lpstr>
      <vt:lpstr>Repositories</vt:lpstr>
      <vt:lpstr>PowerPoint Presentation</vt:lpstr>
      <vt:lpstr>Commits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 session 2</dc:title>
  <dc:creator>Harshee Pitroda</dc:creator>
  <cp:lastModifiedBy>Harshee Pitroda</cp:lastModifiedBy>
  <cp:revision>13</cp:revision>
  <dcterms:created xsi:type="dcterms:W3CDTF">2023-08-05T09:16:08Z</dcterms:created>
  <dcterms:modified xsi:type="dcterms:W3CDTF">2023-08-27T04:47:54Z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