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sldIdLst>
    <p:sldId id="256" r:id="rId5"/>
    <p:sldId id="312" r:id="rId6"/>
    <p:sldId id="314" r:id="rId7"/>
    <p:sldId id="316" r:id="rId8"/>
    <p:sldId id="315" r:id="rId9"/>
    <p:sldId id="317"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296" userDrawn="1">
          <p15:clr>
            <a:srgbClr val="A4A3A4"/>
          </p15:clr>
        </p15:guide>
        <p15:guide id="2" pos="384" userDrawn="1">
          <p15:clr>
            <a:srgbClr val="A4A3A4"/>
          </p15:clr>
        </p15:guide>
        <p15:guide id="3" orient="horz" pos="528" userDrawn="1">
          <p15:clr>
            <a:srgbClr val="A4A3A4"/>
          </p15:clr>
        </p15:guide>
        <p15:guide id="4" orient="horz" pos="3552" userDrawn="1">
          <p15:clr>
            <a:srgbClr val="A4A3A4"/>
          </p15:clr>
        </p15:guide>
        <p15:guide id="5" orient="horz" pos="768" userDrawn="1">
          <p15:clr>
            <a:srgbClr val="A4A3A4"/>
          </p15:clr>
        </p15:guide>
        <p15:guide id="7" pos="4032" userDrawn="1">
          <p15:clr>
            <a:srgbClr val="A4A3A4"/>
          </p15:clr>
        </p15:guide>
        <p15:guide id="9" pos="3648" userDrawn="1">
          <p15:clr>
            <a:srgbClr val="A4A3A4"/>
          </p15:clr>
        </p15:guide>
        <p15:guide id="10" orient="horz" pos="1536" userDrawn="1">
          <p15:clr>
            <a:srgbClr val="A4A3A4"/>
          </p15:clr>
        </p15:guide>
        <p15:guide id="11" orient="horz" pos="18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01"/>
  </p:normalViewPr>
  <p:slideViewPr>
    <p:cSldViewPr>
      <p:cViewPr varScale="1">
        <p:scale>
          <a:sx n="63" d="100"/>
          <a:sy n="63" d="100"/>
        </p:scale>
        <p:origin x="804" y="56"/>
      </p:cViewPr>
      <p:guideLst>
        <p:guide pos="7296"/>
        <p:guide pos="384"/>
        <p:guide orient="horz" pos="528"/>
        <p:guide orient="horz" pos="3552"/>
        <p:guide orient="horz" pos="768"/>
        <p:guide pos="4032"/>
        <p:guide pos="3648"/>
        <p:guide orient="horz" pos="1536"/>
        <p:guide orient="horz" pos="18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21.123"/>
    </inkml:context>
    <inkml:brush xml:id="br0">
      <inkml:brushProperty name="width" value="0.05" units="cm"/>
      <inkml:brushProperty name="height" value="0.05" units="cm"/>
      <inkml:brushProperty name="color" value="#CC0066"/>
    </inkml:brush>
  </inkml:definitions>
  <inkml:trace contextRef="#ctx0" brushRef="#br0">65 3 352,'-19'-2'13464,"7"19"-10736,10-15-2689,0 0 0,1 0 0,-1 1 0,1-1 0,0 0-1,-1 1 1,1-1 0,0 1 0,0-1 0,1 1 0,-1-1 0,1 1 0,-1 2 0,0 40 16,0-3-127,0-39 72,-3 15 48,0 1 0,2-1 0,-1 36 0,2-26-3,1-20-109,-1 0 0,1 0-1,0 1 1,1-1 0,0 0 0,0 0-1,1 0 1,0 0 0,0 0 0,5 8-1,-2 16-4761,8-17 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9.412"/>
    </inkml:context>
    <inkml:brush xml:id="br0">
      <inkml:brushProperty name="width" value="0.1" units="cm"/>
      <inkml:brushProperty name="height" value="0.1" units="cm"/>
      <inkml:brushProperty name="color" value="#CC0066"/>
    </inkml:brush>
  </inkml:definitions>
  <inkml:trace contextRef="#ctx0" brushRef="#br0">298 471 352,'0'-9'465,"0"6"297,0 0 0,1 1-1,-1-1 1,0 0 0,-1 0-1,1 1 1,0-1 0,-1 0-1,0 0 1,1 1 0,-1-1-1,0 1 1,0-1 0,-1 1-1,1-1 1,0 1 0,-1-1-1,-3-2 1,-1-2-285,-1 0 0,0 1 0,0 0 0,-1 1 0,0 0 0,0 0 0,0 1 0,-13-6 0,17 9-496,-1-1-1,0 1 1,0 1-1,0-1 1,-1 0-1,1 1 1,0 0-1,0 0 1,0 1-1,0 0 0,0-1 1,0 1-1,0 1 1,0-1-1,0 1 1,-7 4-1,12-6 20,-12 5-68,0 1 0,1 1-1,0-1 1,-19 16 0,27-19 56,0 1 1,0-1-1,0 1 1,0 0-1,1 0 0,-1-1 1,1 2-1,0-1 1,0 0-1,1 0 0,-1 1 1,1-1-1,0 0 1,0 1-1,0 0 1,1-1-1,0 9 0,1 2 102,2 1 0,0-1 0,0 1 0,1-1 0,13 28 0,-15-39-66,0 1 1,0-1 0,1 1 0,0-1 0,0 0 0,0 0 0,0-1 0,1 1 0,0-1 0,6 6 0,3-1 101,0 0-1,16 7 1,-27-13-111,1-1 1,-1 0-1,1 0 1,-1-1-1,1 1 1,0 0-1,-1-1 1,1 0-1,0 1 1,0-1 0,-1 0-1,1 0 1,0-1-1,-1 1 1,1-1-1,0 1 1,-1-1-1,5-1 1,2-3 31,-1 1 0,1-2 0,-1 1 0,9-7 0,-13 8-33,8-7 15,-1 0-1,0-1 0,-1 0 1,8-14-1,-4 6-15,20-40-8,-11 15 21,-17 30-105,-6 15 74,0 0-1,0 0 1,0 0 0,0 0 0,0 0-1,1 0 1,-1 0 0,0 0-1,0 0 1,0-1 0,0 1-1,0 0 1,0 0 0,0 0-1,0 0 1,0 0 0,0 0-1,0 0 1,0-1 0,0 1-1,0 0 1,0 0 0,0 0 0,0 0-1,0 0 1,0 0 0,0 0-1,0 0 1,0-1 0,0 1-1,0 0 1,0 0 0,0 0-1,0 0 1,0 0 0,0 0-1,-1 0 1,1 0 0,0 0-1,0-1 1,0 1 0,0 0 0,0 0-1,0 0 1,0 0 0,0 0-1,0 0 1,0 0 0,-1 0-1,1 0 1,0 0 0,0 0-1,0 0 1,0 0 0,0 0-1,0 0 1,0 0 0,-1 0-1,1 0 1,0 0 0,-7 1-46,6 0-1,-5 27-44,4-22 90,-1 0 0,1 0 0,0 1 0,1-1 0,-1 1 0,1-1 0,1 1 0,-1-1 0,1 1 0,1 10 0,-1-1 19,-1-3 11,1-9-12,0-1-1,-1 0 0,1 0 0,0 1 0,0-1 0,1 0 0,-1 0 0,1 1 0,0-1 0,-1 0 0,2 0 0,-1 0 0,0 0 0,0 0 0,1 0 0,0 0 0,-1-1 0,4 4 0,6 6 41,-7-7-21,1-1 1,-1 0-1,1 0 0,-1 0 0,10 5 0,-12-8-9,0 1 1,1-2-1,0 1 0,-1 0 1,1 0-1,-1-1 0,1 0 1,0 1-1,-1-1 0,1 0 1,0 0-1,-1-1 0,1 1 1,-1 0-1,1-1 0,0 0 1,2 0-1,-2-1-11,0 1 1,0-1-1,0 1 0,0-1 1,-1 0-1,1 0 0,-1 0 1,1-1-1,-1 1 0,0 0 1,3-4-1,8-9 3,13-8 28,-14 4-40,-1-1 0,14-33 0,-19 36-1,0-1 0,-1 0 0,0 0 1,-2-1-1,2-22 0,-2-96 66,-3 95-61,0 27 15,0 1 0,-2-1 1,1 1-1,-2-1 0,-6-22 1,-3-9 81,10 34-107,-1 0 0,-8-22 0,10 33-4,1 1 0,0 0-1,0-1 1,-1 1 0,1 0 0,0-1 0,0 1 0,-1 0 0,1-1 0,0 1 0,-1 0 0,1 0 0,0-1 0,-1 1 0,1 0 0,-1 0 0,1 0 0,0-1 0,-1 1 0,1 0 0,-1 0 0,1 0 0,0 0 0,-1 0 0,1 0 0,-1 0 0,1 0 0,-1 0 0,1 0 0,0 0 0,-1 0 0,1 0 0,-1 0 0,1 1 0,0-1 0,-1 0 0,1 0 0,-1 0 0,1 1 0,0-1 0,-1 0 0,1 0 0,-1 1 0,0 1-7,-1 0 0,0 0 0,1 1 0,-1-1 0,1 0 0,0 1 0,0-1 1,0 1-1,0-1 0,0 1 0,1 0 0,-1 3 0,-2 34 44,2 11-3,1-15-23,4 50 0,-1-64-4,7 97 60,-9-80-24,3 0-1,1-1 0,1 1 1,3-1-1,1-1 0,17 44 1,-25-75 4,1 1 1,0-1-1,0 0 0,0 0 1,1 0-1,0 0 1,0-1-1,0 0 0,1 0 1,0 0-1,0 0 1,11 8-1,-15-12-36,0 0 0,0 0-1,1 0 1,-1-1 0,0 1 0,1 0-1,-1-1 1,0 1 0,1-1 0,-1 1-1,1-1 1,-1 1 0,1-1 0,-1 0 0,1 0-1,-1 0 1,1 0 0,-1 0 0,1 0-1,-1 0 1,1-1 0,-1 1 0,1-1-1,-1 1 1,1-1 0,1 0 0,4-1-14,0-1-5,-1-1 1,0 1-1,1-1 0,-1 0 0,0 0 1,-1 0-1,1-1 0,-1 0 0,0 0 0,0-1 1,7-9-1,1-5 18,0 0 1,10-23 0,-14 21-23,0-1 1,-1 0-1,-1 0 0,-2-1 1,4-30-1,-7 36 19,0 1 0,-1 0 0,-1 0 0,0 0-1,-2 0 1,0 0 0,-1 0 0,-5-19 0,6 31-26,0-1 1,0 1-1,-1-1 1,0 1-1,-6-9 1,8 13 17,1 1 1,-1-1-1,1 1 1,0-1-1,-1 1 1,1-1-1,-1 1 1,1-1-1,-1 1 1,1 0-1,-1-1 1,0 1-1,1 0 1,-1 0-1,1-1 1,-1 1 0,0 0-1,1 0 1,-1 0-1,1 0 1,-1 0-1,-1 0 1,1 0 4,0 1 0,0-1 1,1 1-1,-1 0 0,0-1 1,0 1-1,1 0 0,-1 0 1,0-1-1,1 1 0,-1 0 1,1 0-1,-1 0 0,1 0 1,-1 0-1,1 0 1,0-1-1,-1 1 0,1 2 1,-6 18-8,-7 18 11,9-28 7,0 0 0,1 1 0,1-1 0,-1 1 0,2 0 1,0-1-1,0 1 0,1 0 0,2 18 0,-1 8 50,-1-11-20,-1-13-18,1-1 1,0 1-1,1-1 0,1 1 1,0-1-1,0 0 1,8 21-1,-2-14 20,-5-12-25,-1 0-1,1-1 1,0 1 0,1-1-1,0 0 1,0 0 0,1 0-1,0-1 1,0 0 0,0 0-1,7 6 1,-7-8 17,1 0 1,-1 0-1,1-1 1,0 0-1,-1 0 1,2 0-1,-1-1 1,0 0-1,10 2 1,-11-3-14,0-1 1,0 0 0,0 0 0,0 0 0,1 0 0,-1-1 0,0 0 0,0 0 0,0-1 0,-1 1 0,1-1 0,8-4 0,-6 2-6,0-1 0,-1 0 1,0 0-1,1 0 1,-1-1-1,-1 0 1,1 0-1,-1 0 1,8-13-1,-6 7-22,0-1 0,-1 1 0,0-1 0,-1 0 0,3-14 0,-6 17-2,0 0-1,-2 0 1,1-1 0,-2-16 0,0 1-104,1 25 112,0 1 0,0-1 0,1 1 0,-1-1 0,0 1 0,0 0 0,0-1 0,0 1 0,0-1 0,0 1 0,-1-1 0,1 1 0,0-1 0,0 1 0,0-1 0,0 1 0,0-1 0,-1 1 0,1-1 0,0 1 0,0 0 0,-1-1 0,1 1 0,0 0 0,-1-1 0,1 1 0,-1 0 0,1-1 0,0 1 0,-1 0-1,1-1 1,-1 1 0,1 0 0,0 0 0,-1 0 0,1 0 0,-1-1 0,1 1 0,-1 0 0,1 0 0,-1 0 0,1 0 0,-2 0 0,1 1 1,0-1 0,0 0 0,0 1 0,0-1 0,0 1 0,0-1 0,0 1 0,0 0 0,0 0 0,0-1 0,0 1 0,1 0 0,-1 0 0,0 0 0,0 0 0,1 0 0,-1 0 0,0 1 0,-17 45-180,15-40 182,0 0 0,0 0 0,1 1-1,0-1 1,0 1 0,1-1-1,0 1 1,1-1 0,-1 1-1,1 0 1,3 14 0,1 3 22,2-1 0,11 32 0,-14-46-20,0-1 16,1-1 0,-1 0 1,1 0-1,1 0 1,0 0-1,0-1 1,0 0-1,1 0 1,0 0-1,0-1 1,1 0-1,-1 0 1,1 0-1,1-1 1,-1 0-1,1-1 0,0 1 1,0-1-1,0-1 1,1 0-1,-1 0 1,1-1-1,0 1 1,-1-2-1,1 0 1,0 0-1,0 0 1,0-1-1,0 0 1,0-1-1,0 0 0,0-1 1,0 1-1,-1-2 1,1 1-1,13-7 1,-9 1-41,-1-1 0,0 0 0,0 0-1,-1-2 1,0 1 0,-1-1 0,15-21 0,-21 26 28,6-7-23,-1-1 0,-1 0 0,0-1 0,-1 0 0,0 0 0,-1-1 0,5-21 0,-1 4 14,-10 31-7,1 1-1,0-1 1,-1 0-1,0 0 1,1 1-1,-1-1 1,0 0-1,0 0 1,0 1-1,0-1 1,0 0-1,-1-2 1,1 3 2,0 1 0,-1-1-1,1 1 1,0-1 0,0 1 0,-1 0 0,1-1-1,0 1 1,-1-1 0,1 1 0,0 0 0,-1-1 0,1 1-1,-1 0 1,1-1 0,-1 1 0,1 0 0,-1 0-1,1-1 1,0 1 0,-1 0 0,0 0 0,1 0-1,-1 0 1,1 0 0,-1 0 0,1 0 0,-1 0 0,-5 15-238,3-5 245,-1 0 1,2 0-1,-1 1 1,1-1-1,1 1 0,0-1 1,1 1-1,0 0 1,2 16-1,-1 11-4,-1 575 390,0-597-361,0 28 90,-10 80 1,9-112-91,-2 0 1,1-1-1,-1 1 1,-1-1-1,0 0 1,-1 0-1,0-1 0,0 1 1,-1-1-1,-1 0 1,0 0-1,-9 10 1,11-16-23,1-1 0,-1 1 0,0-1 1,0 0-1,0 0 0,0 0 0,-1-1 0,1 0 1,-1 0-1,1 0 0,-1-1 0,0 0 0,0 0 1,1 0-1,-9 0 0,4-1-165,0-1 1,1 1-1,-1-2 1,0 1-1,1-1 1,-1-1-1,-15-6 1,14 4-413,0 0 1,1-1-1,-1 0 1,1-1-1,0 0 1,1 0-1,-13-14 1,7 4-826,2 0 0,0-1-1,-14-25 1,-33-61-3660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4.183"/>
    </inkml:context>
    <inkml:brush xml:id="br0">
      <inkml:brushProperty name="width" value="0.1" units="cm"/>
      <inkml:brushProperty name="height" value="0.1" units="cm"/>
      <inkml:brushProperty name="color" value="#CC0066"/>
    </inkml:brush>
  </inkml:definitions>
  <inkml:trace contextRef="#ctx0" brushRef="#br0">1 91 352,'5'0'733,"0"-1"-1,0 1 1,0-1-1,0-1 0,8-2 1,14-3 4471,6 0 322,18-4-1862,4 6-3555,-2-1-204,6-1 9,-47 7 64,5 1 84,0-2 1,0 1-1,-1-2 0,1 0 1,27-8-1,-35 6-97,-7 3 21,1 0-1,-1 0 1,1 0-1,-1 0 1,1 1-1,0-1 1,-1 1-1,5-1 1,5-6-9,-11 7 20,-1-1 0,1 1-1,-1-1 1,0 1 0,1-1-1,-1 1 1,1-1 0,-1 1-1,1-1 1,0 1 0,-1 0-1,1-1 1,-1 1-1,1 0 1,0 0 0,-1-1-1,1 1 1,0 0 0,-1 0-1,1 0 1,0 0 0,-1 0-1,1 0 1,0 0 0,-1 0-1,1 0 1,0 0 0,-1 0-1,1 0 1,0 0 0,-1 1-1,1-1 1,0 0-1,-1 0 1,1 1 0,-1-1-1,2 1 1,9 13 24,0 0-1,-1 1 1,0 0-1,-1 1 1,-1 0 0,11 31-1,31 92 236,-41-118-328,0 0-1,20 34 0,-15-30 30,14 32 0,-22-43-382,1 1 0,13 18 0,8 2-5800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4.540"/>
    </inkml:context>
    <inkml:brush xml:id="br0">
      <inkml:brushProperty name="width" value="0.1" units="cm"/>
      <inkml:brushProperty name="height" value="0.1" units="cm"/>
      <inkml:brushProperty name="color" value="#CC0066"/>
    </inkml:brush>
  </inkml:definitions>
  <inkml:trace contextRef="#ctx0" brushRef="#br0">254 10 352,'-28'-10'16346,"27"12"-16349,0-1-1,-1 1 0,1 0 1,0 0-1,0 0 0,0 0 1,0 0-1,1 0 0,-1 0 1,0 2-1,-11 23 183,6-17-62,1 0 0,0 1-1,1-1 1,0 1 0,-2 12 0,1-8-45,0 0 1,-8 17-1,-55 124-42,40-87-273,13-27-116,13-33 39,-1-1 0,-1 1 0,1-1 0,-1 1 0,-5 7-1,4-9-649,-2 4-934,6 11-7377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4.867"/>
    </inkml:context>
    <inkml:brush xml:id="br0">
      <inkml:brushProperty name="width" value="0.1" units="cm"/>
      <inkml:brushProperty name="height" value="0.1" units="cm"/>
      <inkml:brushProperty name="color" value="#CC0066"/>
    </inkml:brush>
  </inkml:definitions>
  <inkml:trace contextRef="#ctx0" brushRef="#br0">38 0 352,'0'1'141,"1"-1"-1,0 0 1,0 1-1,-1-1 1,1 0-1,0 1 0,0-1 1,-1 1-1,1-1 1,0 1-1,-1-1 1,1 1-1,-1-1 1,1 1-1,-1 0 0,1-1 1,-1 1-1,1 0 1,-1 0-1,0-1 1,1 1-1,-1 0 1,0 0-1,0-1 0,1 1 1,-1 0-1,0 0 1,0 0-1,0-1 1,0 1-1,0 0 1,0 1-1,-1 37 8034,1-24-5533,0 77 292,0 119-3315,-13-21 377,11-136-186,-10 68 0,-10-12-7066,20-94 3082,2-3 556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5.245"/>
    </inkml:context>
    <inkml:brush xml:id="br0">
      <inkml:brushProperty name="width" value="0.1" units="cm"/>
      <inkml:brushProperty name="height" value="0.1" units="cm"/>
      <inkml:brushProperty name="color" value="#CC0066"/>
    </inkml:brush>
  </inkml:definitions>
  <inkml:trace contextRef="#ctx0" brushRef="#br0">24 594 352,'0'-11'605,"-1"1"1,0-1-1,-3-10 0,-3-25 3957,1-18 2932,4 50-6701,0 0 0,1-29 0,2 37-667,0 1 1,0-1-1,0 1 0,0-1 0,1 1 0,0 0 0,0-1 0,0 1 0,1 0 0,0 0 1,4-6-1,0 4 62,0 1 0,0-1 0,0 1 0,1 0 0,0 1 0,11-6 0,5-4 49,-4 3-51,1 1 0,0 1 0,0 1 0,32-8 0,0-2 69,-13 4-116,110-46-438,-146 59 110,0 0 0,1-1 1,-1 1-1,0-1 0,0 0 0,4-5 0,9-17-3688,-5 0-2391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41.121"/>
    </inkml:context>
    <inkml:brush xml:id="br0">
      <inkml:brushProperty name="width" value="0.05" units="cm"/>
      <inkml:brushProperty name="height" value="0.05" units="cm"/>
    </inkml:brush>
  </inkml:definitions>
  <inkml:trace contextRef="#ctx0" brushRef="#br0">1 180 352,'3'-26'3534,"0"19"-942,0-1 0,0 1 0,1 0 0,0 0-1,7-9 1,-5 7-2069,-3 4-481,1 1 1,0-1-1,0 1 0,1 0 1,-1 0-1,1 0 0,0 1 0,0 0 1,0 0-1,0 0 0,6-2 0,17-12 151,-23 14-178,-1 0-1,1 0 1,0 0 0,0 1-1,0 0 1,1 0-1,5-2 1,-11 4-17,7-2 4,0 1 0,0-1 0,0 1 0,1 1 0,8 0 0,-15 0-6,1 0 0,-1 0 0,1 0 0,-1 0 0,0 0 0,1 1 0,-1-1 0,0 1 0,1-1 0,-1 1 0,0-1 0,0 1 0,1 0 0,-1 0 0,0 0 0,0-1 0,0 1 0,0 0 0,0 0 0,0 1 0,0-1 0,0 0 0,-1 0 0,1 0 0,0 0-1,-1 1 1,1-1 0,-1 0 0,1 1 0,-1-1 0,0 0 0,1 1 0,-1-1 0,0 1 0,0-1 0,0 3 0,0 1-7,0 4 23,1-1-1,-1 1 1,-1-1-1,0 0 1,0 1-1,-1-1 1,0 0-1,0 0 1,-1 0-1,0 0 1,0 0-1,-6 10 1,-7 6 41,-1-1 1,-1 0-1,-27 27 1,21-30 640,24-20-686,0-1 1,-1 1 0,1 0-1,0-1 1,0 1 0,0 0-1,0-1 1,0 1 0,0 0-1,0-1 1,0 1 0,0 0-1,0-1 1,0 1 0,0-1-1,0 1 1,0 0 0,0-1-1,0 1 1,0 0 0,1-1-1,-1 1 1,0 0 0,0-1 0,0 1-1,1 0 1,-1 0 0,0-1-1,0 1 1,1 0 0,-1-1-1,0 1 1,0 0 0,1 0-1,-1 0 1,0-1 0,1 1-1,-1 0 1,0 0 0,1 0-1,20-10-107,-14 8 85,-1 0 1,1 0-1,0 1 1,-1 0-1,1 1 1,0-1-1,0 1 1,0 0-1,0 1 1,-1 0-1,1 0 1,0 0-1,0 1 1,-1 0-1,1 1 1,-1-1 0,0 1-1,7 4 1,-6-4-15,0 1 1,0 0 0,11 9 0,-16-12 22,-1 1-1,1 0 1,0 0 0,-1 0 0,1 0 0,-1 0-1,1 1 1,-1-1 0,0 0 0,0 1 0,0-1-1,0 1 1,0 4 0,1 4 13,0 0 1,-1 0-1,0 1 0,-1 21 1,-1-27 1,0-1 1,0 1 0,-1-1 0,1 1-1,-1-1 1,0 0 0,0 0 0,-1 0 0,0 0-1,0 0 1,-4 5 0,0-2-9,0-1 1,0 0-1,-1 0 1,0 0-1,0-1 0,-1 0 1,-10 5-1,8-5 11,5-2 4,2-1-10,1-1 1,0 0-1,-1 0 0,1-1 0,-1 1 0,1-1 0,-1 1 0,0-1 1,1 0-1,-1-1 0,0 1 0,0-1 0,-5 1 0,-14-1-18,15 1-349,-1-1 0,0 0 0,1-1 0,-1 1 0,-13-5 0,19 4-194,0 0 0,1 0 0,-1 0 0,0-1 1,0 0-1,1 1 0,-1-1 0,1 0 0,-1 0 0,1-1 0,0 1 0,0 0 0,0-1 0,0 0 0,0 1 0,0-1 0,1 0 0,-1 0 0,-1-4 0,-9-28-3951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41.648"/>
    </inkml:context>
    <inkml:brush xml:id="br0">
      <inkml:brushProperty name="width" value="0.05" units="cm"/>
      <inkml:brushProperty name="height" value="0.05" units="cm"/>
    </inkml:brush>
  </inkml:definitions>
  <inkml:trace contextRef="#ctx0" brushRef="#br0">185 314 352,'0'-1'10,"1"-22"2803,-1 18-1462,0 0 0,1 0-1,0 0 1,0 0 0,0 0 0,0 0-1,1 0 1,2-4 0,-1 3-435,-1 2-656,0 0 0,0-1 0,0 1 1,0 0-1,1 0 0,0 0 0,0 0 1,0 1-1,0-1 0,1 1 0,0 0 0,-1 0 1,9-5-1,1 0-85,0 0-1,0 1 1,1 1 0,0 0-1,0 1 1,1 0 0,-1 1 0,1 1-1,0 0 1,28-1 0,-32 4-98,4-1 2,0 1 0,0 1 0,1 1 0,-1 0 0,0 0 0,15 6 0,5 4-21,-16-6-25,-1 1 1,-1 0-1,1 1 0,20 13 0,-20-8-47,-1 1 1,0 0-1,21 24 0,-31-28 45,1-1 0,-1 1 0,-1 1 0,0-1-1,0 1 1,-1 0 0,7 19 0,-4-4 93,-2-8-22,-1 0 1,0 0-1,3 30 1,-9-6-53,-1 1-1,-15 79 1,13-102-37,-1-1 0,-1 0-1,-1 0 1,0-1 0,-1 0-1,-1 0 1,-1-1 0,0 0-1,-1-1 1,-1 0 0,-1 0-1,0-2 1,-1 0 0,0 0-1,-27 19 1,15-16 114,-39 20-1,53-32-83,1 0 0,-1-1 1,-1 0-1,1 0 0,0-2 0,-18 3 0,5-3 40,-50-3 1,64 0-59,-1-1 0,1 0 0,0-1 0,0 0 0,0 0 0,-17-9 0,9 1 54,1-1 0,1 0 0,0-1 0,-28-30 0,2 4 60,29 27-92,5 4-11,0 0 0,0 0 0,0-1 0,1 0 0,1 0 0,-11-17 0,9 9-6,1-1 1,1 0-1,0 0 1,2 0 0,0-1-1,1 1 1,1-1-1,0 0 1,2 0-1,0-1 1,1 1-1,1 0 1,5-24-1,0 12-67,1 1 0,1 0-1,2 0 1,2 1-1,0 0 1,2 0-1,24-36 1,-17 36-23,45-49 0,-11 14 36,-47 53 5,1 1-1,0 0 1,0 1 0,1 0 0,0 0 0,22-13 0,-24 18-181,1 0 1,-1 0-1,1 0 1,0 1 0,0 1-1,1 0 1,-1 0-1,1 0 1,-1 2 0,13-1-1,54 9-4417,18 4-2654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1.911"/>
    </inkml:context>
    <inkml:brush xml:id="br0">
      <inkml:brushProperty name="width" value="0.05" units="cm"/>
      <inkml:brushProperty name="height" value="0.05" units="cm"/>
    </inkml:brush>
  </inkml:definitions>
  <inkml:trace contextRef="#ctx0" brushRef="#br0">0 682 352,'2'-2'14777,"13"-19"-10625,4-20-3761,-4 8-247,3-9-3,-2 0 0,-1-1 1,-3 0-1,-1-1 0,-3-1 0,-1 0 0,-2 0 0,-2-52 1,-2 89-105,-1 0 0,0 0 0,-1 0 0,0 0 0,0 0 0,-1 0 0,0 0 0,0 0 0,-1 0 0,0 1 0,-1-1 0,1 1 0,-1 0 0,-7-10 0,10 16-47,0 0-1,1 0 1,-1 0 0,0 0 0,0 1 0,0-1-1,0 0 1,0 0 0,0 1 0,0-1 0,0 1-1,0-1 1,0 1 0,0-1 0,-1 1 0,1-1-1,0 1 1,0 0 0,0 0 0,-1 0-1,1 0 1,0 0 0,0 0 0,-1 0 0,1 0-1,0 0 1,0 0 0,0 1 0,-1-1 0,1 0-1,0 1 1,0-1 0,-2 2 0,0 0-19,0 0 0,0 0-1,0 0 1,0 0 0,1 0 0,-1 1 0,1-1 0,-1 1-1,1 0 1,0 0 0,0 0 0,-2 3 0,1 2 22,0 0 0,1 1 1,0 0-1,0-1 0,0 1 1,1 0-1,1 0 0,-1 0 1,2 0-1,0 11 0,1-4-2,1-1-1,0 1 0,1-1 0,11 29 0,-8-27 33,0-1 1,1 0-1,1-1 0,1 1 1,0-2-1,1 1 0,12 12 1,-10-13-6,-6-7 16,0 0 1,16 12 0,-20-17-19,0 0-1,1-1 1,-1 1-1,0-1 1,0 1 0,1-1-1,-1 0 1,1 0 0,-1-1-1,1 1 1,7-1-1,-4 0-2,-1-1 0,1 0-1,0-1 1,0 1-1,-1-1 1,1-1 0,-1 1-1,1-1 1,-1 0-1,10-7 1,7-6 7,27-25 1,-36 29 13,3-2 86,29-33 0,-41 41-100,0 0 0,-1-1 1,0 0-1,0 1 0,0-2 0,-1 1 0,0 0 1,3-13-1,1 2-41,-2 6-58,-9 18-323,-4 7 182,-6 15 18,8-3 178,1 0 0,-3 37 0,5-32 43,2-13-11,0 0 0,2 1 0,4 30 0,1 23-3,-6 100 241,0-168-235,0 0 1,0-1 0,1 1 0,-1 0-1,1 0 1,0-1 0,-1 1-1,1 0 1,1-1 0,-1 1 0,2 2-1,-3-4-2,1 0 4,-1-1-1,0 1 0,1-1 1,-1 1-1,1-1 1,-1 1-1,1-1 0,-1 0 1,1 1-1,-1-1 1,1 0-1,0 1 0,-1-1 1,1 0-1,-1 0 1,1 0-1,0 1 1,-1-1-1,1 0 0,-1 0 1,1 0-1,0 0 1,-1 0-1,1 0 0,0 0 1,24-7 226,25-17-11,-29 12-228,-1-2-1,0 0 1,18-17-1,-31 25-1,0-1 0,-1 0 0,1 0-1,-2-1 1,1 1 0,-1-1 0,0-1-1,0 1 1,-1-1 0,4-13 0,-4 11 10,-2-1 0,0 1 0,0-1 0,-1 1 0,-1-24 0,-1 28-14,0 0-1,0 1 1,0-1 0,-1 1-1,0-1 1,0 1 0,0 0-1,-1 0 1,0 0 0,-8-11-1,-5-4-78,-29-29-1,44 49 81,-1-1-1,0 1 0,0 0 1,0 0-1,0 0 0,0 0 0,0 0 1,0 0-1,0 1 0,0-1 1,-1 1-1,1-1 0,0 1 0,0 0 1,0 0-1,-1 0 0,1 0 0,0 0 1,0 0-1,0 1 0,-1-1 1,1 1-1,0-1 0,0 1 0,0 0 1,0 0-1,0 0 0,-3 2 1,0 0-8,1 0 0,0-1 0,0 1 1,0 1-1,1-1 0,-1 1 1,1-1-1,0 1 0,-1 0 1,2 0-1,-1 0 0,-3 7 0,2 0 27,-1 0-1,2 0 1,-5 20-1,8-26 3,-1 1-1,1-1 1,0 1-1,0-1 1,1 1-1,0-1 1,0 1-1,0-1 1,1 1-1,3 9 1,4 4 21,0-1 0,1 0 0,0-1 0,2 0 0,0 0 0,25 24 0,-29-33-26,0 0 0,1 0 1,0-1-1,1 0 0,0-1 0,0 0 0,0-1 1,1 0-1,0 0 0,-1-1 0,2-1 1,-1 0-1,17 3 0,10-3 78,1-2 0,49-5 0,-78 3-45,0-1-1,0 0 1,-1-1 0,1 0-1,16-8 1,-22 9-45,0 0 0,0 0 0,0 0 0,0-1 0,-1 0-1,1 0 1,-1 0 0,0 0 0,0 0 0,0-1 0,-1 0 0,1 1 0,-1-1 0,3-6 0,1-4-36,-2-1 0,0 1 0,0-1 1,-2 0-1,0 0 0,0 0 0,-1 0 1,-1 0-1,-3-20 0,3 28 15,-1 0 0,0 1 0,-1-1 0,0 0 0,0 1 0,0-1 0,-1 1 0,0-1 0,0 1 0,-1 0-1,1 0 1,-1 1 0,-1-1 0,1 1 0,-1 0 0,0 0 0,0 0 0,0 1 0,-1 0 0,1 0 0,-1 0 0,0 1 0,-9-4 0,10 5 12,1 1 0,-1 0 0,0 0-1,0 0 1,1 1 0,-1 0 0,0 0 0,0 0 0,0 0 0,-6 2 0,-46 14-125,51-15 131,1 1 0,-1 1 0,0-1 0,1 1 0,0 0 0,0 0 0,0 1 0,0-1 0,0 1 0,0 0 0,1 0 0,0 1 0,0-1 0,0 1 0,1 0 0,-1 0 0,1 0 0,0 1 0,1-1 0,-1 1 0,1-1 0,0 1 0,1 0 0,-1 0 0,1 0 0,0 0 0,0 0 0,1 0 0,0 0 0,0 0 0,2 12 0,4 7 65,10 28 0,-15-50-55,0 2 12,1-1 1,0 0-1,0 0 0,1 0 0,-1 0 0,1 0 0,0 0 1,0 0-1,0-1 0,4 5 0,-4-5-4,1-1 6,-1 1 0,0-1 0,1 0 0,-1 0 0,1 0 0,0 0 0,0 0 1,0-1-1,-1 0 0,9 2 0,40 1 175,-44-4-193,0 0 0,-1-1 0,1-1 0,0 1 0,-1-1-1,1 0 1,-1-1 0,1 0 0,-1 0 0,0 0 0,0-1 0,0 0 0,-1-1 0,0 1 0,0-1 0,0-1-1,0 1 1,-1-1 0,1 0 0,-2 0 0,1 0 0,-1-1 0,0 0 0,0 1 0,0-2 0,-1 1 0,4-15-1,-6 17-29,6-31-222,-7 36 246,0 0-1,0 0 1,0-1-1,0 1 1,0 0-1,0 0 1,0-1-1,0 1 1,0 0 0,0 0-1,0-1 1,-1 1-1,1 0 1,0 0-1,0-1 1,0 1-1,0 0 1,0 0-1,0-1 1,-1 1-1,1 0 1,0 0-1,0 0 1,0-1-1,0 1 1,-1 0-1,1 0 1,0 0 0,0 0-1,-1 0 1,1-1-1,0 1 1,0 0-1,-1 0 1,1 0-1,-1 0 1,0 0-11,0 1 1,-1-1 0,1 1-1,0 0 1,0-1 0,-1 1-1,1 0 1,0 0 0,0 0 0,0 0-1,0 0 1,-1 1 0,-5 5-169,0 1 1,1-1 0,-10 16 0,14-21 136,0 1 0,1 0 1,0 0-1,-1 0 0,1 0 0,0 0 0,1 0 0,-1 0 0,0 0 0,1 0 0,0 0 0,0 0 1,0 0-1,0 0 0,1 6 0,-1-7 20,2 5-66,0 0-1,0 0 1,6 14 0,-6-19 107,-1 1 1,1-1-1,0 1 1,0-1 0,0 1-1,1-1 1,-1 0 0,0 0-1,1 0 1,0-1-1,-1 1 1,5 1 0,-4-1 21,1 0 1,-1-1-1,1 1 1,0-1 0,0 0-1,0 0 1,0 0-1,0-1 1,0 1 0,0-1-1,0 0 1,0 0-1,0-1 1,0 1 0,0-1-1,7-2 1,-5 1-18,-1-1 0,1 1-1,-1-1 1,0-1 0,0 1 0,0-1 0,0 0 0,-1 0 0,1 0 0,3-6-1,5-7-46,-1 0 0,-1-2 0,0 1-1,-1-1 1,9-26 0,-6 9-27,-1-2 0,-2 0-1,-2 0 1,-1-1 0,-2 0 0,-1 0 0,-3-42 0,-1 79 47,0-15 30,0 1 0,-6-33 0,6 46-21,-1 0-1,1 0 0,-1 1 1,0-1-1,0 0 0,0 0 0,0 1 1,-1-1-1,1 1 0,-1-1 1,0 1-1,0-1 0,0 1 1,0 0-1,0 0 0,0 0 0,0 0 1,-1 0-1,1 1 0,-1-1 1,-4-2-1,5 4-12,1 0 0,0 0-1,0 0 1,-1-1 0,1 2 0,0-1 0,-1 0-1,1 0 1,0 0 0,0 1 0,-1-1 0,1 0 0,0 1-1,0-1 1,0 1 0,0 0 0,0-1 0,0 1-1,0 0 1,0-1 0,0 1 0,0 0 0,0 0 0,-1 1-1,-17 26 14,11-7 36,1 0-1,1 1 0,1-1 1,1 1-1,-3 40 1,6-41-48,1 0-1,1 0 1,7 41 0,22 67 210,-21-92-82,-8-31-95,1 1 0,0-1 0,1 1 0,-1-1 0,1 0 0,0 0 0,1 0 0,0 0 0,0-1 0,0 1 0,0-1 0,1 0 0,0 0 0,0 0-1,0-1 1,0 0 0,1 0 0,0 0 0,6 2 0,-9-4-2,0-1-1,0 0 0,0 0 1,0 0-1,1-1 1,-1 1-1,0-1 0,0 1 1,0-1-1,1 0 1,-1-1-1,0 1 0,0 0 1,0-1-1,1 0 1,3-1-1,-1 0 4,1-1 1,-1 0-1,1-1 1,-1 0-1,0 0 1,0 0-1,5-6 1,1-1-6,-1 0 0,0-1 1,-1-1-1,0 1 1,-1-2-1,8-16 0,-12 21-18,-1 0 0,0 0 0,-1-1-1,0 1 1,3-18 0,-6 22 18,1 0-1,-1-1 1,0 1 0,0-1 0,-1 1-1,0-1 1,0 1 0,0 0 0,0 0-1,-1-1 1,-4-8 0,5 13-19,1 0 0,0 1 0,0-1 0,-1 1 1,1-1-1,0 0 0,-1 1 0,1-1 0,0 1 0,-1-1 1,1 1-1,-1-1 0,1 1 0,-1 0 0,1-1 0,-1 1 1,1-1-1,-1 1 0,1 0 0,-1 0 0,0-1 0,1 1 1,-1 0-1,1 0 0,-1 0 0,0-1 0,1 1 0,-1 0 1,0 0-1,1 0 0,-1 0 0,0 0 0,1 1 0,-1-1 1,0 0-1,1 0 0,-1 0 0,0 0 0,1 1 0,-1-1 1,1 0-1,-1 1 0,1-1 0,-1 0 0,1 1 0,-1-1 1,1 1-1,-2 0 0,0 1-4,0 0 1,1 0 0,-1 0-1,0 1 1,1-1 0,-1 0-1,1 1 1,0-1 0,0 1-1,0-1 1,-1 5 0,-1 14 1,1 0 0,2 0 0,1 31 0,1 2-6,-2-46-20,1 0 1,-1 0 0,1 0-1,1 0 1,0 0 0,4 11-1,-6-17-110,1 0-1,0 0 0,0 1 1,0-1-1,0 0 0,1 0 1,-1 0-1,0-1 1,1 1-1,0 0 0,-1 0 1,1-1-1,0 1 0,0-1 1,-1 1-1,1-1 1,1 0-1,-1 0 0,0 0 1,0 0-1,0 0 0,0 0 1,1-1-1,-1 1 1,0-1-1,4 1 0,15-5-2863,-4-4-2057,6-13 287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2.238"/>
    </inkml:context>
    <inkml:brush xml:id="br0">
      <inkml:brushProperty name="width" value="0.05" units="cm"/>
      <inkml:brushProperty name="height" value="0.05" units="cm"/>
    </inkml:brush>
  </inkml:definitions>
  <inkml:trace contextRef="#ctx0" brushRef="#br0">89 110 352,'0'0'66,"0"-1"0,0 1 1,0-1-1,0 1 0,0-1 0,0 1 0,0-1 0,0 1 0,0 0 0,-1-1 0,1 1 0,0-1 0,0 1 0,-1-1 0,1 1 0,0-1 0,-1 1 0,1 0 1,0-1-1,-1 1 0,1 0 0,0-1 0,-1 1 0,1 0 0,-1 0 0,1-1 0,-1 1 0,1 0 0,-1 0 0,1 0 0,-1 0 0,0-1 0,-22 3 4733,20-1-4260,0 0-1,0 0 1,0 0 0,1 0-1,-1 0 1,0 1 0,0 0-1,1-1 1,-1 1 0,1 0-1,-1 0 1,-2 3 0,4-4-473,1 0 1,0 0-1,-1 0 1,1 0 0,-1 0-1,1 0 1,0 0 0,0 0-1,0 0 1,-1 0 0,1 0-1,0 0 1,0 0 0,0 0-1,1 2 1,-1-3 6,0 1 1,0-1-1,1 0 0,-1 1 1,0-1-1,0 1 0,1-1 1,-1 0-1,0 0 0,1 1 1,-1-1-1,0 0 1,1 0-1,-1 1 0,1-1 1,-1 0-1,0 0 0,1 0 1,-1 1-1,1-1 0,-1 0 1,0 0-1,1 0 1,0 0-1,1 0 82,0 0 1,-1 0-1,1 0 0,0-1 1,0 1-1,-1-1 1,1 1-1,0-1 0,-1 1 1,1-1-1,-1 0 0,1 0 1,-1 0-1,1 0 1,2-2-1,-3 0-103,1 1 0,0-1 0,-1 0 0,1 1 0,-1-1 1,0 0-1,0 0 0,0 0 0,0 0 0,-1 0 0,1 0 0,-1-1 0,0 1 0,0 0 0,0 0 1,0 0-1,0 0 0,-1-4 0,-1-6-69,-1 0 0,-7-21 1,9 33-3,1 0 1,-1 0 0,0 0 0,1 0 0,-1 0 0,0 1 0,0-1 0,1 0 0,-1 0 0,0 1 0,0-1 0,0 0 0,0 1 0,0-1 0,0 1 0,0-1 0,0 1 0,0 0 0,0-1 0,0 1 0,0 0 0,0 0 0,0 0-1,0 0 1,0 0 0,0 0 0,-1 0 0,1 0 0,0 0 0,0 0 0,0 1 0,0-1 0,0 0 0,0 1 0,0-1 0,0 1 0,0-1 0,0 1 0,0-1 0,0 1 0,1 0 0,-1-1 0,0 1 0,0 0 0,1 0 0,-1 0-1,0 0 1,1-1 0,-2 3 0,1 5-772,-1 1-1,1-1 1,1 1-1,0-1 0,1 17 1,0 5-5592,1 5 1284,9 2 1916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2.833"/>
    </inkml:context>
    <inkml:brush xml:id="br0">
      <inkml:brushProperty name="width" value="0.05" units="cm"/>
      <inkml:brushProperty name="height" value="0.05" units="cm"/>
    </inkml:brush>
  </inkml:definitions>
  <inkml:trace contextRef="#ctx0" brushRef="#br0">150 111 352,'-1'-2'931,"0"1"0,-1-1 0,1 0 0,0 0 0,0 1-1,0-1 1,0 0 0,1 0 0,-1 0 0,0 0 0,1 0 0,0 0-1,-1-3 1,1 1-254,-1 0-1,1 0 1,1 0 0,-1 0-1,1 0 1,-1 0-1,2-5 1,-1 7-645,-1 0 0,1 0 1,0-1-1,0 1 1,0 0-1,0 0 1,0 0-1,0 0 0,0 0 1,1 0-1,-1 0 1,1 0-1,-1 0 0,1 1 1,0-1-1,0 1 1,0-1-1,0 1 0,0 0 1,0 0-1,0-1 1,0 2-1,0-1 0,0 0 1,1 0-1,-1 1 1,4-1-1,-3 0-19,-1 1 0,1 0-1,0 0 1,0 1 0,-1-1 0,1 1-1,0-1 1,0 1 0,-1 0 0,1 0 0,-1 0-1,1 0 1,-1 0 0,1 1 0,-1-1-1,0 1 1,0 0 0,0-1 0,1 1 0,-2 0-1,1 0 1,0 0 0,0 1 0,-1-1-1,1 0 1,-1 1 0,0-1 0,1 1 0,-1-1-1,0 1 1,-1-1 0,2 4 0,-1 3-12,0 1 0,-1 0 1,0-1-1,0 1 0,-1 0 1,-1-1-1,1 1 0,-1-1 1,-1 0-1,0 1 0,0-1 1,-1 0-1,-9 16 1,5-11 22,-1-1 0,-1 1 1,0-2-1,0 1 0,-2-1 1,1-1-1,-21 16 0,30-25-11,0-1 0,0 1 0,0-1-1,0 0 1,0 0 0,0 0 0,-1 0 0,1 0 0,0 0-1,-1 0 1,1-1 0,0 1 0,-1-1 0,-3 0-1,-8 4 64,3-1 119,10-4-79,4-3-1,22 0 88,-15 1-162,7-3-74,0 1 1,24-3-1,-37 7 16,1 0-1,-1 1 1,1 0-1,0 0 0,-1 0 1,1 0-1,0 1 1,-1 0-1,1 0 1,-1 0-1,0 0 0,1 1 1,-1 0-1,7 3 1,-2 0-10,-8-4 21,1-1-1,-1 1 1,1 0 0,-1 0 0,0-1 0,1 1 0,-1 0 0,0 0 0,0 0 0,1 0-1,-1 0 1,0 1 0,0-1 0,0 0 0,0 0 0,-1 1 0,1-1 0,0 0 0,0 1-1,-1-1 1,1 1 0,-1-1 0,0 1 0,1-1 0,-1 1 0,0 2 0,1 4 18,-1 0 0,0 1 0,-1-1 0,1 0 0,-2 0 0,1 0 0,-1 0 0,0 0 1,-1 0-1,0 0 0,0 0 0,-1-1 0,0 0 0,-8 12 0,-2-2 16,-3 5 2,-40 37-1,51-53-37,-1-1 0,0 0 0,0 0 0,-1 0 1,1-1-1,-1 0 0,0-1 0,0 1 0,0-2 0,-12 3 0,18-4 47,-1-1-1,0 1 0,1-1 1,-1 0-1,0 0 1,1 0-1,-1-1 1,0 1-1,1 0 0,-1-1 1,-3-1-1,5 1-284,-1 1 0,0-1 0,0 0 0,1 0 0,-1-1 0,1 1 0,-1 0 0,1 0-1,-1-1 1,1 1 0,0-1 0,-3-3 0,3 2-510,0 1 0,-1-1 0,1 0 0,1-1-1,-1 1 1,0 0 0,1 0 0,-1 0 0,1 0 0,0 0 0,0-1 0,0 1 0,1 0-1,-1 0 1,1 0 0,-1 0 0,1-1 0,3-4 0,16-27-2693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3.239"/>
    </inkml:context>
    <inkml:brush xml:id="br0">
      <inkml:brushProperty name="width" value="0.05" units="cm"/>
      <inkml:brushProperty name="height" value="0.05" units="cm"/>
    </inkml:brush>
  </inkml:definitions>
  <inkml:trace contextRef="#ctx0" brushRef="#br0">1 136 352,'0'1'538,"0"0"0,0 0 0,0 1 0,0-1 0,0 0 0,0 0 0,0 0 0,0 0 0,0 1 0,1-1 0,-1 0 0,0 0 0,1 0 0,-1 0 0,1 0 0,-1 0 0,1 0 0,0 0 0,-1 0 0,1 0 0,0 0 0,0 0 0,0 0 0,-1-1 0,2 2 0,14 4 2242,-9-4-2651,0-1-1,0 0 1,1 0-1,-1-1 1,0 0-1,0 0 1,0-1-1,1 0 1,-1 0-1,0-1 1,0 1-1,0-2 1,7-2-1,-5-1 42,0 1 1,-1-1-1,0 0 0,0 0 0,13-15 1,-12 11-72,-7 8-65,-1 0-1,1-1 0,0 0 1,-1 1-1,0-1 0,1 0 1,-1 0-1,0 0 0,0 0 1,-1 0-1,1 0 0,-1 0 0,1 0 1,-1 0-1,0 0 0,-1-5 1,1 6-38,0 0 1,0 0-1,0 0 1,-1 0 0,1 0-1,-1 0 1,1 0-1,-1 0 1,0 0-1,0 0 1,0 0-1,0 0 1,0 0 0,0 1-1,-1-1 1,1 0-1,0 1 1,-1-1-1,1 1 1,-1 0 0,0-1-1,1 1 1,-1 0-1,-2-1 1,0 1-15,0 0 0,0 1 0,0-1 0,0 1 0,0 0 0,0 0 0,1 0 0,-1 1 0,0-1 0,0 1 0,0 0 0,0 0 0,1 1 0,-1-1 0,0 1 0,1-1 0,0 1 0,-1 0 0,1 1 0,0-1 0,-4 4 0,0 0 7,0 0-1,1 1 0,0 0 0,0 0 0,1 0 0,-1 0 1,2 1-1,-7 12 0,7-8 13,0 0 0,0 0 0,2 0 0,-1 0 0,1 0 0,1 1 0,0 13 0,1-18 10,0-1 0,1 1 0,0-1-1,0 0 1,0 1 0,1-1 0,0 0 0,1 0 0,0 0 0,0 0 0,0 0 0,9 11-1,-9-14 4,0 0-1,0 0 0,1 0 0,0-1 0,0 1 0,0-1 0,0 0 0,0-1 0,1 1 1,-1-1-1,1 1 0,-1-1 0,1-1 0,0 1 0,7 1 0,-3-2-50,0-1 0,0 0 1,1 0-1,-1-1 0,0 0 0,0-1 0,12-3 0,-10 1-76,-1 0 0,0-1 0,0 0 0,0 0 0,-1-1 0,1 0 0,-2-1 0,1 0 0,-1-1 0,0 0 0,7-8 0,-1 1-351,23-25-2990,-11-8-2226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46.874"/>
    </inkml:context>
    <inkml:brush xml:id="br0">
      <inkml:brushProperty name="width" value="0.1" units="cm"/>
      <inkml:brushProperty name="height" value="0.1" units="cm"/>
      <inkml:brushProperty name="color" value="#CC0066"/>
    </inkml:brush>
  </inkml:definitions>
  <inkml:trace contextRef="#ctx0" brushRef="#br0">320 48 352,'0'-1'433,"0"0"-1,0 0 0,0 0 1,0 0-1,0-1 0,-1 1 1,1 0-1,0 0 0,-1 0 1,1 0-1,-4-5 2162,2 4-2161,-6-10 4404,8 12-4761,0-1 0,0 0 1,0 1-1,1-1 0,-1 0 0,0 1 0,0-1 0,0 0 0,1 1 0,-1-1 0,0 0 1,0 1-1,1-1 0,-1 1 0,1-1 0,-1 1 0,0-1 0,1 1 0,-1-1 0,1 1 0,-1-1 1,1 1-1,0 0 0,-1-1 0,1 1 0,-1 0 0,1 0 0,0-1 0,-1 1 0,1 0 1,-1 0-1,2 0 0,23-1-360,-19 2 592,41 0 901,71 11 0,-87-10-881,54-1-1,23 1-21,400 27 388,367-29-406,-791 2-159,88 12-1,-47-3 199,153-5-1,-202-6-195,-55-1-73,0-1 0,0-1 0,0-1 0,-1 0 0,39-15-1,50-10 744,-108 28-770,1 1-1,-1-1 0,1 1 1,0-1-1,-1 1 1,1 0-1,0 0 0,0 0 1,-1-1-1,1 2 0,0-1 1,0 0-1,1 1 1,-2-1-25,-1 0 0,1 0 0,-1 1 0,1-1 0,-1 0 1,1 1-1,-1-1 0,1 0 0,-1 1 0,0-1 0,1 1 1,-1-1-1,0 0 0,1 1 0,-1-1 0,0 1 0,1-1 0,-1 1 1,0 0-1,0-1 0,0 1 0,0-1 0,1 1 0,-1-1 1,0 1-1,0-1 0,0 2 0,2 3 53,0-3-31,0 1 0,-1-1-1,0 0 1,1 0 0,-1 1 0,0-1 0,0 0 0,0 1-1,0-1 1,-1 1 0,1 0 0,-1-1 0,1 5 0,-1 42 514,-1-30-465,1 7 27,-2-1 0,-7 43 1,6-56-82,2 3 27,-1 0 0,2 18 0,-2 16 120,-26 88 303,16-93-333,-6 62 0,-17 178 202,10-146-62,-11 94 187,32-178-422,-11 81 6,9-85 101,-2 84 0,4-31 25,-1-45-94,-4 81 90,1 2-41,0 0-8,21 130-108,-9-189 42,-4-59-39,1 0 1,1 0-1,0-1 1,9 29-1,3 19 13,-10-50 0,9 36 0,-6-33 23,5 36 0,-9-36-22,10 29 0,-9-39-59,-2-8 11,0 1-1,-1-1 1,1 0-1,-1 0 1,-1 1-1,1-1 1,-1 0-1,0 7 1,0 1 9,0-10 33,0 0 10,0-3-35,0 1-1,0-1 0,0 0 0,1 1 0,-1-1 0,0 1 0,0-1 0,0 1 0,0-1 0,-1 1 0,1-1 0,0 1 0,0-1 0,0 1 0,0-1 0,0 0 0,-1 1 0,1-1 0,0 1 0,0-1 0,-1 1 1,1-1-1,0 0 0,0 1 0,-1-1 0,1 0 0,0 1 0,-1-1 0,1 0 0,-1 0 0,1 1 0,0-1 0,-1 0 0,1 0 0,-1 0 0,1 1 0,-1-1 0,1 0 0,-1 0 0,1 0 0,-1 0 0,1 0 1,-1 0-1,1 0 0,0 0 0,-1 0 0,1 0 0,-1 0 0,1-1 0,-1 1 0,1 0 0,-1 0 0,0 0 2,-52 1 130,26 0-156,0-1 0,-41-5 0,-20-8-4,-99-19 193,38 12-56,40 8-44,-57-15-19,-74-10-56,190 31-2,-270-20-74,112 18 85,-90 3 0,231 10 0,-63 3 0,-333-37-331,319 23-86,115 2 371,-7 0 55,-42-1 1,-16 5-127,92 0 80,18 0-2061,-13 0 1626,1-1 1,0 0 0,-1 0-1,1 0 1,-1-1-1,1 1 1,-1-1 0,1 0-1,-1 0 1,0 0 0,0 0-1,3-3 1,13-7-2642,26-17-3453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4.311"/>
    </inkml:context>
    <inkml:brush xml:id="br0">
      <inkml:brushProperty name="width" value="0.05" units="cm"/>
      <inkml:brushProperty name="height" value="0.05" units="cm"/>
    </inkml:brush>
  </inkml:definitions>
  <inkml:trace contextRef="#ctx0" brushRef="#br0">135 281 352,'17'-8'2510,"17"-8"9789,-13 4-9238,-16 10-2971,0-1 1,-1 1-1,1-1 1,-1 0-1,1-1 1,6-6-1,-3 3-107,-4 4 8,-1-1 1,1 1 0,-1-1-1,1 0 1,-1 0 0,0 0-1,-1 0 1,1-1 0,-1 1-1,0-1 1,2-5 0,-2 4 12,-2 0 1,1 0 0,-1-1-1,0 1 1,0 0 0,-1 0-1,1 0 1,-1 0 0,-1 0-1,1 0 1,-1 0 0,0 0-1,0 0 1,-1 1 0,0-1-1,0 1 1,-6-8 0,6 9-1,0 1 1,0 0-1,0-1 1,0 1-1,-1 0 1,1 1 0,-1-1-1,0 1 1,0-1-1,0 1 1,0 0-1,0 1 1,0-1-1,-1 1 1,1 0-1,0 0 1,-1 0-1,1 0 1,-1 1 0,1 0-1,-1 0 1,1 0-1,-1 0 1,-4 2-1,5-1 17,0 1 0,0 0 0,0 0 0,1 0 0,-1 0 0,1 1 0,-1-1 0,1 1 0,0 0 0,0 0 0,0 0 1,0 1-1,1-1 0,-4 7 0,-2 2 60,1 0 1,-10 26 0,4 1 4,2 0 0,-8 52 0,11-48-19,3-11-36,1 38 0,-1 5-77,-4 35-248,7-37-4745,2-59 1030,0-2-689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5.223"/>
    </inkml:context>
    <inkml:brush xml:id="br0">
      <inkml:brushProperty name="width" value="0.05" units="cm"/>
      <inkml:brushProperty name="height" value="0.05" units="cm"/>
    </inkml:brush>
  </inkml:definitions>
  <inkml:trace contextRef="#ctx0" brushRef="#br0">1 242 352,'40'4'14634,"-1"5"-10447,-25-5-4825,0-1 0,29 2 0,-11-7 2282,-9-2-1501,-12 3-64,-1 0-1,1-2 1,0 1-1,-1-1 1,12-6-1,12-2 265,-30 10-310,1 0 1,-1 0 0,0 0 0,0 0-1,0-1 1,-1 0 0,1 0 0,0 0-1,-1 0 1,1-1 0,5-4 0,-7 5-35,-1 2-3,0-1-1,-1 1 1,1-1-1,0 1 1,-1-1-1,1 1 1,-1-1-1,1 0 1,-1 1-1,1-1 1,-1 0-1,1 1 1,-1-1-1,0 0 1,1 0 0,-1 1-1,0-1 1,1-1-1,-2 13-45,-1-1 0,-5 20 0,3-14 10,1 0 0,0-1 0,-1 26 0,3-10 90,-1-19-7,2 0 1,0-1-1,0 1 0,1 0 1,3 16-1,-3-26-23,0 0 1,0 1-1,0-1 1,1 0-1,-1 0 0,1 1 1,0-1-1,-1-1 1,1 1-1,0 0 0,0 0 1,0-1-1,0 1 1,0-1-1,1 1 0,-1-1 1,0 0-1,1 0 1,-1 0-1,1 0 0,-1-1 1,1 1-1,-1 0 1,1-1-1,0 0 0,-1 0 1,4 0-1,1 0 10,1 0 0,0-1 0,0 0 0,0 0 0,-1 0 0,1-1 0,8-4 1,-9 3-23,1-1 0,-1-1 0,-1 1 0,1-1 1,0 0-1,-1-1 0,0 0 0,-1 1 1,1-2-1,-1 1 0,5-8 0,6-12-27,20-42 0,-32 61 12,5-11 103,-1-2 0,-1 1 0,-1-1 0,0 0 0,-2 0 0,0-1 1,-2 1-1,1-41 0,-3 51-94,0 0 1,-1 0 0,-1 0-1,0 0 1,-3-11 0,5 20-13,0 1 1,0-1-1,0 1 1,0-1 0,0 1-1,-1-1 1,1 1-1,0-1 1,0 1-1,0-1 1,0 1-1,-1-1 1,1 1 0,0-1-1,0 1 1,-1 0-1,1-1 1,0 1-1,-1-1 1,1 1 0,0 0-1,-1-1 1,1 1-1,-1 0 1,1 0-1,0-1 1,-1 1-1,1 0 1,-1 0 0,1 0-1,-1 0 1,0-1-1,-9 14-340,3-2 280,4-5 87,0 0 0,0 0 0,1 0-1,-1 1 1,1-1 0,1 0 0,-1 1-1,0 10 1,-1 57 94,3-70-116,-1 21 52,2-1 1,1 1-1,1-1 0,1 0 1,0 0-1,2 0 1,1 0-1,18 38 1,-22-56-27,1 0 1,0 0 0,0 0-1,1-1 1,-1 0-1,1 0 1,0 0 0,1 0-1,-1-1 1,1 0 0,0 0-1,0-1 1,9 4-1,-10-4 5,-1-1 0,1-1-1,0 1 1,0-1 0,1 1-1,-1-1 1,0-1 0,0 1-1,0-1 1,1 0 0,-1 0-1,0-1 1,0 1 0,1-1-1,-1 0 1,0-1-1,0 1 1,6-4 0,-3 2-12,0-2 0,-1 1 0,1-1 0,7-7 1,-11 9-27,-2 0 1,1 0 0,0-1-1,-1 1 1,1-1-1,-1 0 1,0 0 0,0 0-1,2-8 1,2-4-88,-1-1 0,-1 0 0,-1 1 0,3-28 0,-6 35 92,0-1 0,-1 1 0,0-1 0,0 1 0,-1 0 0,0-1-1,-1 1 1,0 0 0,-8-16 0,10 22 3,-1 1-1,1 0 1,-1-1-1,1 1 1,-1 0-1,0 0 1,0 0-1,0 0 1,0 0-1,0 0 1,-1 1-1,1-1 1,0 1-1,-1 0 1,1-1-1,-1 1 1,0 0-1,1 0 1,-1 1-1,0-1 1,0 1-1,-4-1 1,3 1-4,0 0 1,1 0-1,-1 1 0,0-1 1,0 1-1,1 0 1,-1 0-1,1 0 0,-1 0 1,1 1-1,-1 0 1,1-1-1,0 1 0,0 1 1,0-1-1,0 0 1,-3 3-1,4-3 11,1 0-1,-1 0 1,1 0 0,0 1-1,-1-1 1,1 0 0,0 1-1,0-1 1,1 0 0,-1 1-1,0-1 1,1 1 0,-1 3-1,1 35 37,1-24-14,-1-7-5,1 0-1,1 0 1,0 0-1,0-1 1,1 1-1,0 0 0,0-1 1,1 0-1,1 0 1,0 0-1,0 0 0,0-1 1,1 0-1,13 14 1,1-1-437,1-2-1,1 0 1,43 28 0,-34-32-747,-11-7-549,-11-6-893,-8-7-1105,-8-13-3278,6 16 6164,-1-10-2357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5.564"/>
    </inkml:context>
    <inkml:brush xml:id="br0">
      <inkml:brushProperty name="width" value="0.05" units="cm"/>
      <inkml:brushProperty name="height" value="0.05" units="cm"/>
    </inkml:brush>
  </inkml:definitions>
  <inkml:trace contextRef="#ctx0" brushRef="#br0">73 25 352,'-12'0'0,"1"-12"3364,-1 12 3394,-1-12-2786,-11 12-6086,24 12-8008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6.545"/>
    </inkml:context>
    <inkml:brush xml:id="br0">
      <inkml:brushProperty name="width" value="0.05" units="cm"/>
      <inkml:brushProperty name="height" value="0.05" units="cm"/>
    </inkml:brush>
  </inkml:definitions>
  <inkml:trace contextRef="#ctx0" brushRef="#br0">49 38 352,'0'0'59,"-1"0"-1,1 0 1,0 0-1,-1 0 1,1 0-1,-1 0 1,1 0-1,0 0 1,-1 0-1,1 0 1,0 0-1,-1 0 1,1 0-1,-1 0 1,1 0-1,0-1 1,-1 1-1,1 0 1,0 0-1,-1 0 1,1-1-1,0 1 1,-1 0-1,1 0 1,0-1-1,-1 1 1,1 0-1,0 0 1,0-1-1,-1 1 1,-2-8 6609,-5 6-3619,7 1-2871,1 1-1,-1-1 1,1 0-1,0 1 1,-1-1-1,1 1 1,0-1-1,0 0 1,0 1-1,-1-1 1,1 1 0,0-1-1,0 0 1,0 1-1,0-1 1,0 0-1,0 1 1,0-2-1,0 2-146,0-1-1,1 1 1,-1 0 0,0 0-1,0-1 1,0 1 0,0 0-1,0-1 1,0 1-1,0 0 1,0-1 0,0 1-1,0 0 1,0-1 0,-1 1-1,1 0 1,0-1 0,0 1-1,0 0 1,0-1-1,0 1 1,-1 0 0,1 0-1,0-1 1,0 1 0,0 0-1,-1 0 1,1 0 0,0-1-1,0 1 1,-1 0-1,1 0 1,0 0 0,-1-1-1,1 1 1,0 0 0,-1 0-1,1 0 1,0 0-1,0 0 1,-1 0 0,1 0-1,0 0 1,-1 0 0,1 0-1,0 0 1,-1 0 0,0 0-1,-1 0 568,0 0-586,1 0-14,1 0 0,0 0-1,-1 0 1,1 0 0,0 0-1,-1 0 1,1-1 0,-1 1-1,1 0 1,0 1 0,-1-1-1,1 0 1,0 0 0,-1 0 0,1 0-1,0 0 1,-1 0 0,1 0-1,0 0 1,-1 1 0,1-1-1,0 0 1,0 0 0,-1 0-1,1 1 1,0 1 51,0 0-1,0-1 1,1 1-1,-1 0 1,0 0 0,1 0-1,0-1 1,-1 1-1,1 0 1,0-1-1,0 1 1,0-1 0,0 1-1,0-1 1,1 0-1,-1 1 1,0-1 0,1 0-1,-1 0 1,1 0-1,-1 0 1,2 1 0,11 10 296,-10-8-279,1-1-1,-1 1 1,1-1 0,0 0 0,0 0 0,0 0 0,1-1-1,-1 0 1,1 0 0,-1 0 0,1 0 0,-1-1 0,1 0 0,8 0-1,-14-1-66,6 1-9,-5-1 10,-1-1 0,1 1 0,-1 0 0,0-1 0,1 1 0,-1 0 0,0-1 0,1 1 0,-1-1 0,0 1 0,0 0 0,1-1 0,-1 1 0,0-1 0,0 1 0,0-1 0,1 1 0,-1-1 1,0 1-1,0-1 0,0 1 0,0-1 0,0 1 0,0-1 0,0 1 0,0-1 0,0 0 0,-1-1-20,1 0 1,-1 1-1,1-1 1,-1 0-1,1 0 1,-1 0-1,0 1 1,0-1-1,0 0 0,0 1 1,0-1-1,0 1 1,0-1-1,-1 1 1,1-1-1,0 1 1,-1 0-1,1 0 1,-1 0-1,0 0 1,1 0-1,-1 0 1,0 0-1,-3-1 1,0 0-466,-1 0 0,0 0 1,0 0-1,0 1 0,0 0 0,-13 0 1,18 1 224,0 0 1,0 0 0,0 0-1,0 0 1,0 0 0,0 0-1,0 0 1,0 1-1,0-1 1,0 1 0,0-1-1,0 0 1,0 1 0,0-1-1,0 1 1,1 0 0,-1-1-1,0 1 1,0 0 0,1 0-1,-1-1 1,0 1-1,0 2 1,-2 9-4033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7.395"/>
    </inkml:context>
    <inkml:brush xml:id="br0">
      <inkml:brushProperty name="width" value="0.05" units="cm"/>
      <inkml:brushProperty name="height" value="0.05" units="cm"/>
    </inkml:brush>
  </inkml:definitions>
  <inkml:trace contextRef="#ctx0" brushRef="#br0">86 171 352,'1'-35'2138,"0"27"-504,1 1 1,-1-1-1,1 0 1,3-7-1,-2 9-255,-1 1 0,1-1 0,0 1-1,0 0 1,7-8 0,15-10 938,-22 20-2259,0 0 1,1 1-1,-1-1 0,1 1 1,0 0-1,-1 0 0,1 0 1,0 1-1,0-1 1,0 1-1,0 0 0,1 0 1,7-1-1,-6 2-48,0 0-1,1 1 1,-1-1-1,0 1 1,1 0 0,7 3-1,-13-3-15,1-1-1,-1 1 0,0-1 1,0 1-1,0 0 1,1 0-1,-1 0 0,0-1 1,0 1-1,0 0 0,0 0 1,0 0-1,-1 1 1,1-1-1,0 0 0,0 0 1,-1 0-1,1 1 1,-1-1-1,1 0 0,-1 1 1,1-1-1,-1 0 0,0 1 1,0-1-1,0 0 1,0 1-1,0-1 0,0 1 1,0-1-1,0 0 1,0 1-1,-1-1 0,1 0 1,-1 3-1,-2 5 26,0 1-1,-1-1 1,0 0-1,0 0 1,-1 0-1,0 0 1,-1-1 0,-7 9-1,-1-1 8,-1-1 0,-27 23 1,16-14 19,20-19-34,0 1-1,0-1 1,0 0 0,-1 0 0,-11 6 0,11-7 43,0 0 0,0 1 1,0-1-1,1 1 0,-7 8 0,11-11 372,4-5-409,0 1 0,0 0 0,0-1 0,1 1-1,-1 0 1,1 1 0,-1-1 0,1 0 0,0 1 0,5-3-1,-5 3-10,49-23-18,-49 22-4,0 0 1,0 1-1,0-1 0,0 1 0,1 0 0,-1 0 0,0 0 1,0 1-1,1-1 0,-1 1 0,0-1 0,1 1 0,-1 0 1,7 1-1,-8 0-4,1-1-1,-1 1 1,0-1 0,0 1 0,1 0 0,-1 0-1,0 0 1,0 0 0,0 1 0,0-1 0,0 0-1,-1 1 1,1-1 0,0 1 0,-1 0 0,1 0-1,-1-1 1,1 1 0,-1 0 0,0 0 0,0 0-1,0 1 1,1 3 0,1 1-10,-2-4 26,0-1-1,0 1 1,0 0-1,0 0 1,-1 0-1,1-1 1,-1 1-1,0 0 0,0 0 1,0 0-1,0 0 1,-1 3-1,-1 4 5,-1 3-20,0-1-1,0 1 0,-1-1 0,-1 0 1,-11 22-1,-21 6 127,35-36-114,-1-1 1,1 0 0,-1 0-1,0-1 1,0 1 0,0 0 0,0-1-1,0 0 1,-1 0 0,1 0-1,-1 0 1,1 0 0,-1-1 0,0 1-1,0-1 1,-4 1 0,-21 7-33,23-6-203,-1-1 1,0 0-1,0 0 1,0 0-1,1-1 1,-11 0-1,17 0 169,0-1-1,-1 0 1,1 0 0,-1 0-1,1 0 1,-1 0 0,1 0-1,-1 0 1,1 0 0,0 0-1,-1 0 1,1-1 0,-1 1-1,1 0 1,-1 0-1,1 0 1,0 0 0,-1-1-1,1 1 1,0 0 0,-1-1-1,1 1 1,0 0 0,-1 0-1,1-1 1,0 1 0,-1 0-1,1-1 1,0 0-1,-1-6-5316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7.759"/>
    </inkml:context>
    <inkml:brush xml:id="br0">
      <inkml:brushProperty name="width" value="0.05" units="cm"/>
      <inkml:brushProperty name="height" value="0.05" units="cm"/>
    </inkml:brush>
  </inkml:definitions>
  <inkml:trace contextRef="#ctx0" brushRef="#br0">25 24 352,'24'0'12893,"-26"11"-11126,-1-9-1512,-1 0 0,0 0 1,0 0-1,0 0 1,0-1-1,-5 2 1,7-3 102,2-12-241,0 11-91,-1 0 0,1 0 0,1 0-1,-1-1 1,0 1 0,0 0 0,0 0 0,0 0 0,1 0 0,-1 0 0,1 0-1,-1 0 1,0 0 0,1 0 0,0 0 0,-1 1 0,1-1 0,0 0 0,-1 0-1,1 0 1,0 1 0,0-1 0,-1 0 0,1 1 0,1-2 0,-1 2-34,-1-1 0,0 1 0,0-1 1,0 1-1,0-1 0,0 1 0,0-1 1,0 1-1,0-1 0,0 0 0,0 1 0,0-1 1,0 1-1,-1-1 0,1 1 0,0-1 1,0 1-1,0-1 0,-1 1 0,1-1 1,-1 0-1,1 1-12,0 0 0,-1 0 0,1 0-1,-1 0 1,1 0 0,0 0 0,-1 0 0,1 0 0,-1 0 0,1 1 0,0-1 0,-1 0 0,1 0 0,0 0 0,-1 0-1,1 0 1,0 1 0,-1-1 0,1 0 0,0 0 0,-1 1 0,1-1 0,0 0 0,0 1 0,-1-1 0,1 0 0,0 0-1,0 1 1,0-1 0,-1 0 0,1 1 0,0-1 0,0 1 0,0-1 0,0 0 0,0 1 0,0-1 0,0 0 0,0 1-1,0-1 1,0 1 0,-10 3-4282,8 6-610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8.877"/>
    </inkml:context>
    <inkml:brush xml:id="br0">
      <inkml:brushProperty name="width" value="0.05" units="cm"/>
      <inkml:brushProperty name="height" value="0.05" units="cm"/>
    </inkml:brush>
  </inkml:definitions>
  <inkml:trace contextRef="#ctx0" brushRef="#br0">12 23 352,'15'-23'18738,"-14"25"-18716,0-1-1,0 0 1,0 1 0,-1 0 0,1-1-1,0 1 1,-1 0 0,1-1-1,-1 1 1,0 0 0,0-1-1,1 1 1,-1 0 0,0-1-1,-1 1 1,1 0 0,0 0-1,0-1 1,-1 1 0,1 0 0,-1-1-1,1 1 1,-2 1 0,-3 29 66,4-8-30,-2 0 0,-5 24 0,3-24-102,2-1 0,-2 26 0,5 75 194,1-117-126,-1-1 0,1 1 0,0 0 0,1-1 1,0 1-1,0-1 0,0 0 0,1 0 0,0 1 0,0-1 1,0-1-1,1 1 0,0-1 0,0 1 0,0-1 0,1 0 1,-1 0-1,8 4 0,-11-8-6,1 0-1,-1 0 1,1-1 0,0 1-1,0 0 1,-1-1 0,1 0-1,0 1 1,0-1 0,0 0-1,-1 0 1,1 0 0,0 0-1,0 0 1,2-1 0,4 0 41,-3 1-32,0 0 1,0-1 0,0 0 0,0 0-1,0-1 1,0 1 0,-1-1 0,1 0-1,-1 0 1,1-1 0,-1 1 0,0-1-1,5-4 1,2-2 17,-1-1-1,-1 1 0,15-21 0,-13 15-48,-1-1 0,-1 0 0,0-1-1,11-31 1,-14 32 44,0 0-50,0-1-1,1 1 1,1 0 0,0 1 0,1 0-1,14-18 1,-22 32 6,0 0 0,0 0 1,0 0-1,0 0 0,0 0 0,0 1 0,0-1 0,0 0 1,0 1-1,0-1 0,0 1 0,1-1 0,-1 1 1,0-1-1,2 1 0,-2 0-3,0 0 1,-1 0 0,1 0-1,-1 0 1,1 0-1,-1 1 1,1-1-1,-1 0 1,1 0-1,-1 1 1,1-1-1,-1 0 1,1 1-1,-1-1 1,1 0-1,-1 1 1,0-1 0,1 1-1,-1-1 1,0 1-1,1-1 1,-1 1-1,1 0 1,0 3-18,0 0 0,0 0 1,0 0-1,0 1 0,0-1 1,-1 0-1,0 6 0,-1 13 12,-1-1 0,-6 25 0,5-29-16,0-6 27,-1 0 0,-1-1 0,1 0 0,-2 0-1,0 0 1,0 0 0,-1-1 0,-9 11 0,0 2 1,14-18 0,-1-1 0,0 0 0,0 0 0,0 0 0,0-1 0,-1 1 0,0-1 0,-4 4 0,3-4 66,0 1 1,1-1 0,-1 1 0,1 0-1,0 1 1,0-1 0,-4 6-1,16-11-55,-1 0-1,0 0 0,0 0 0,0-1 0,0-1 1,-1 1-1,1-1 0,0 0 0,11-8 0,25-10 65,-32 16-46,0 1 0,-1-2 1,0 1-1,0-2 0,0 1 1,-1-1-1,0-1 0,0 0 1,-1 0-1,0 0 1,-1-1-1,0 0 0,7-11 1,-1-1-29,3-6-135,-16 26 122,1 1-1,-1-1 1,0 0-1,1 0 1,-1 0-1,0 0 1,0 1-1,0-1 1,0 0-1,0 0 1,0 0-1,0 0 1,0 0-1,0 1 1,0-1-1,0 0 1,0 0-1,-1 0 1,1 0-1,0 1 1,-1-1-1,1 0 1,0 0-1,-1 1 1,1-1-1,-2-1 1,1 2 1,0-1 0,0 1 0,0-1 1,0 1-1,-1-1 0,1 1 0,0 0 0,0 0 1,0 0-1,-1 0 0,1-1 0,0 2 0,0-1 1,-1 0-1,1 0 0,0 0 0,0 1 0,0-1 1,-1 0-1,1 1 0,0-1 0,0 1 0,0-1 1,0 1-1,0 0 0,0-1 0,-1 2 0,-6 2-17,4-3 27,3 0-1,-1-1 0,0 1-1,1-1 1,-1 1 0,0-1 0,1 1-1,-1 0 1,1 0 0,0 0-1,-1 0 1,1 0 0,0 0-1,-1 0 1,1 0 0,0 0 0,0 1-1,0-1 1,0 0 0,0 1-1,0-1 1,0 1 0,0 2 0,-5 7 9,1 0 1,1 1-1,0-1 0,-3 16 1,5-20 9,2 0 0,-1 0 1,1 1-1,0-1 0,1 0 0,-1 0 0,1 1 1,3 8-1,-2-12 2,0 1-1,0-1 1,0 0 0,1 1 0,0-1 0,0 0 0,0-1-1,0 1 1,0 0 0,1-1 0,0 0 0,-1 0 0,1 0 0,9 4-1,-7-3 11,0 0-1,1-1 0,-1 0 1,1-1-1,0 1 0,0-1 1,0-1-1,0 1 0,12 0 1,-14-2-17,-1-1 0,1 1 0,0-1 0,0 0 1,-1 0-1,1 0 0,0-1 0,-1 0 0,1 1 1,-1-2-1,0 1 0,0 0 0,0-1 0,5-3 1,-3 0-21,0 0 1,0 0-1,-1-1 0,0 1 1,0-1-1,0 0 1,5-12-1,-2 2-8,-1 1 0,0-1 0,-1-1 0,7-32 0,-3 8 56,-7 33-23,-1 0-1,0-1 1,0 1-1,-1-1 1,0-13-1,-1-60-817,-10 95 652,9-8 159,0-1 1,1 1-1,-1 0 1,0 0-1,1 0 1,0 0-1,0 0 1,0-1-1,1 7 1,0 7 71,0 11-61,0 0 0,7 36 1,-3-23-62,-4-34-19,-1 0-1,1-1 1,0 1 0,4 10-1,2 1-461,-6-15 362,1-1 1,-1 1-1,-1 0 0,1 0 0,0 0 1,-1 0-1,1 0 0,-1 0 1,0 4-1,0-5-114,0-1 0,1 1 0,-1-1 1,0 1-1,1 0 0,-1-1 0,1 1 0,0-1 1,-1 1-1,3 1 0,2 13-4857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9.221"/>
    </inkml:context>
    <inkml:brush xml:id="br0">
      <inkml:brushProperty name="width" value="0.05" units="cm"/>
      <inkml:brushProperty name="height" value="0.05" units="cm"/>
    </inkml:brush>
  </inkml:definitions>
  <inkml:trace contextRef="#ctx0" brushRef="#br0">318 24 352,'12'0'0,"-12"-12"3171,-12 12 3203,-1 0 32,2-12-3138,-13 12-3236,-1 0-64,0 12 32,-12-12 128,14 0 64,-14 12-64,0 1-480,12-1-385,-11-1-2947,12 2-2497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59.611"/>
    </inkml:context>
    <inkml:brush xml:id="br0">
      <inkml:brushProperty name="width" value="0.05" units="cm"/>
      <inkml:brushProperty name="height" value="0.05" units="cm"/>
    </inkml:brush>
  </inkml:definitions>
  <inkml:trace contextRef="#ctx0" brushRef="#br0">269 25 352,'5'-13'12796,"-3"10"-11729,-2 3-964,0 0 0,0 0 1,0 0-1,1-1 0,-1 1 1,0 0-1,0 0 0,0 0 1,0 0-1,0 0 0,1-1 0,-1 1 1,0 0-1,0 0 0,0 0 1,0-1-1,0 1 0,0 0 1,0 0-1,0 0 0,0-1 1,0 1-1,0 0 0,0 0 0,0 0 1,0-1-1,0 1 0,0 0 1,0 0-1,0 0 0,0-1 1,0 1-1,0 0 0,0 0 1,0 0-1,0-1 0,-21-1-427,20 2 319,0 0 0,-1 0 1,1 1-1,0-1 0,0 0 1,0 0-1,0 1 0,0-1 1,0 1-1,0-1 0,0 1 1,-2 1-1,-7 3 12,-8 1 40,-36 14 205,47-16-234,0-1-1,0-1 1,0 1-1,-10 1 0,-25 8-702,7 7-2315,-1-5-2359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01.460"/>
    </inkml:context>
    <inkml:brush xml:id="br0">
      <inkml:brushProperty name="width" value="0.05" units="cm"/>
      <inkml:brushProperty name="height" value="0.05" units="cm"/>
    </inkml:brush>
  </inkml:definitions>
  <inkml:trace contextRef="#ctx0" brushRef="#br0">25 4 352,'-5'-3'13179,"0"8"-12531,4-2-611,0-1 1,1 0 0,-1 1 0,1-1-1,-1 1 1,1-1 0,0 1 0,0-1-1,0 1 1,1 2 0,-2 12-16,-2-2 229,0 1 0,1-1 0,0 24 0,3 30 1142,-2 70 1186,11-153-1906,28-96-529,-30 90-176,-4 8 34,1 0 0,0 0 1,0 1-1,1-1 0,1 1 0,14-19 1,-20 29-14,0 0 1,-1 1-1,1-1 1,-1 0-1,1 0 1,0 1 0,0-1-1,0 0 1,-1 1-1,1-1 1,0 1-1,0-1 1,0 1 0,0 0-1,0-1 1,0 1-1,0 0 1,0-1-1,0 1 1,0 0 0,0 0-1,0 0 1,0 0-1,0 0 1,0 0-1,0 0 1,0 0 0,0 1-1,0-1 1,0 0-1,0 1 1,0-1-1,-1 0 1,1 1 0,0-1-1,0 1 1,0 0-1,0-1 1,0 1-1,-1 0 1,1-1 0,0 1-1,-1 0 1,1 0-1,-1-1 1,1 1-1,0 0 1,-1 0 0,0 0-1,1 2 1,4 6-37,-2 0 0,1 1 0,-1-1 1,2 12-1,-3-12 55,1 1-9,0-1 1,1 1-1,10 15 1,6 17 71,-18-39-54,-1 0 0,0 0 0,1 0-1,0-1 1,0 1 0,0 0 0,0-1 0,0 1 0,0-1 0,3 2-1,11 14 50,-14-16-49,0 1 0,1-1 0,-1 1 0,1-1 0,-1 0 1,1 0-1,0 0 0,0-1 0,0 1 0,0-1 0,0 0 0,0 1 0,0-1 1,1 0-1,-1-1 0,0 1 0,1-1 0,-1 1 0,0-1 0,1 0 0,4-1 0,7 0 48,0-1 0,0 0-1,16-5 1,-30 7-65,4-2 5,1-1 0,-1 1 0,0-1 0,0 0 0,0 0 0,0-1 0,0 1 0,-1-1 0,1 0-1,-1 0 1,0-1 0,0 1 0,-1-1 0,1 0 0,-1 0 0,0 0 0,3-9 0,-2 7-20,-1 0 0,-1 1 0,0-1 1,0 0-1,0 0 0,0 0 0,-1-1 0,-1 1 1,1 0-1,-1 0 0,0-1 0,-1 1 0,1 0 1,-4-11-1,3 15-4,0 1 0,0-1 1,-1 1-1,1 0 1,-1 0-1,1 0 1,-1 0-1,0 0 0,0 0 1,0 0-1,0 0 1,0 1-1,0-1 0,-1 1 1,1 0-1,0-1 1,-1 1-1,1 0 0,-1 1 1,1-1-1,-1 0 1,1 1-1,-1-1 0,0 1 1,1 0-1,-1 0 1,0 0-1,1 0 0,-1 0 1,-2 1-1,2 0 5,0 0-1,0 1 0,1-1 1,-1 1-1,1 0 1,-1-1-1,1 1 1,-1 0-1,1 1 0,0-1 1,0 0-1,0 1 1,0-1-1,1 1 1,-1-1-1,1 1 0,-1 0 1,1 0-1,0-1 1,0 1-1,0 0 1,0 6-1,-1-3-5,0 0-1,-1 0 0,1 0 1,-7 11-1,7-14 26,0-1 0,1 1 0,-1 0-1,1 1 1,0-1 0,0 0-1,0 0 1,0 0 0,1 1 0,-1-1-1,1 0 1,0 1 0,0-1 0,0 0-1,0 1 1,1-1 0,-1 0-1,1 1 1,0-1 0,0 0 0,0 0-1,0 0 1,1 0 0,-1 0-1,3 3 1,6 12 61,-10-16-62,0-1 0,1 1 0,0-1 0,-1 1 0,1-1 0,0 1 0,0-1-1,0 0 1,0 1 0,0-1 0,0 0 0,0 0 0,0 1 0,0-1 0,1 0 0,-1 0 0,0-1-1,1 1 1,-1 0 0,1 0 0,-1-1 0,1 1 0,-1-1 0,1 1 0,-1-1 0,1 0-1,0 1 1,-1-1 0,1 0 0,2 0 0,-1 0 0,35-3 1,-35 2-1,-1 0 0,0 0 0,0 0 0,0 0 0,0 0 0,0 0 0,0 0 0,0-1 0,0 1 0,0-1 0,0 0 0,-1 1 0,1-1 0,2-4 0,31-38-9,-32 40-12,-1 1-1,1-1 1,-1 0 0,1 1-1,-1-1 1,0 0 0,-1-1-1,1 1 1,-1 0 0,1 0-1,-1-1 1,-1 1 0,1-1-1,-1 1 1,1-8-1,-2 11 13,1 1 0,0 0-1,0 0 1,0 0-1,0 0 1,-1-1-1,1 1 1,0 0 0,0 0-1,-1 0 1,1 0-1,0 0 1,0 0-1,0 0 1,-1 0-1,1-1 1,0 1 0,0 0-1,-1 0 1,1 0-1,0 0 1,-1 0-1,1 0 1,0 0 0,0 1-1,-1-1 1,1 0-1,0 0 1,0 0-1,0 0 1,-1 0-1,1 0 1,0 0 0,0 0-1,-1 1 1,1-1-1,0 0 1,0 0-1,-1 1-38,-3 5-25,0 0 0,1 0 0,0 0 0,0 1 0,-2 11 0,2-10 45,3-7 28,-1 1-1,1-1 1,0 0-1,0 1 0,0-1 1,0 1-1,0-1 0,0 1 1,0-1-1,0 1 0,0-1 1,1 0-1,-1 1 0,0-1 1,1 1-1,0-1 0,-1 0 1,2 3-1,3 5 62,-4-3-30,0 0 0,1-1 1,0 1-1,0-1 0,0 0 1,1 1-1,-1-1 1,1 0-1,1 0 0,-1-1 1,1 1-1,-1-1 0,1 0 1,1 0-1,4 4 0,-3-4-2,-1-1-1,1 0 0,0-1 0,0 0 0,0 0 0,0 0 1,12 2-1,-3-1 63,-13-2-74,1-1 1,0 0-1,0 0 1,0 0-1,0 0 1,0 0-1,0-1 1,0 1-1,0-1 1,-1 1-1,6-3 1,31-17 100,-20 9-128,-14 9-11,-1-1 1,0-1-1,0 1 1,0-1 0,0 1-1,0-1 1,-1 0-1,0 0 1,0-1 0,0 1-1,0-1 1,-1 1 0,1-1-1,-1 0 1,1-6-1,-1 7-11,-1 0-1,1-1 0,-2 1 0,1 0 0,0-1 0,-1 1 0,0 0 0,1-1 0,-2 1 0,1-1 0,-1 1 0,1 0 1,-1-1-1,0 1 0,-1 0 0,1 0 0,-1 0 0,-2-5 0,2 6 4,1 1 0,-1-1 0,1 1 0,-1 0 0,0 0-1,0 0 1,0 0 0,0 0 0,-1 0 0,1 1 0,-4-3 0,5 4 29,-1 0-1,1-1 1,-1 1 0,1 0 0,-1 0 0,1 0-1,-1 1 1,1-1 0,-1 0 0,1 1 0,-1-1-1,1 0 1,-1 1 0,1 0 0,0-1-1,-1 1 1,1 0 0,0 0 0,0 0 0,-1 0-1,1 0 1,0 0 0,0 0 0,0 0-1,-1 2 1,1-2 7,1 1 0,-1-1-1,1 1 1,-1 0 0,1-1 0,0 1-1,-1-1 1,1 1 0,0 0 0,0-1-1,0 1 1,0 0 0,1-1-1,-1 1 1,0 0 0,1-1 0,-1 1-1,1-1 1,0 1 0,-1-1 0,1 1-1,0-1 1,2 3 0,-1 1 3,1 0 0,0-1 0,0 1 0,1-1 0,-1 0 0,1 0 0,0 0 0,6 4 1,-1-2 16,1-1 0,0 1 1,1-2-1,-1 1 0,1-2 1,0 1-1,14 1 0,58 28-25,-76-32-15,-5 0-6,1-1 0,-1 0 1,0 1-1,1 0 0,-1 0 0,0 0 1,1 0-1,-1 0 0,0 0 0,0 0 0,0 1 1,0-1-1,0 1 0,0 0 0,0-1 1,0 1-1,-1 0 0,1 0 0,1 3 1,-2-3 19,1 1 0,-1 0 0,0 0 0,0 0 0,0 1 0,0-1 0,-1 0 0,1 0 0,-1 0 0,0 1 0,0-1 1,0 0-1,0 0 0,0 1 0,-1-1 0,0 0 0,1 0 0,-1 0 0,0 0 0,-2 4 0,1-4 7,0 0 0,0 0-1,0 0 1,0 0 0,0 0 0,-1 0-1,1-1 1,-1 1 0,0-1 0,0 1-1,0-1 1,0 0 0,0 0 0,0-1-1,0 1 1,-1-1 0,1 1-1,-7 0 1,4 0 7,1 0 1,-1-1-1,1 0 0,-1 0 0,0-1 1,0 1-1,0-1 0,1 0 0,-1-1 1,0 0-1,-8-1 0,-25-21-414,37 22 214,0 0 1,-1 0-1,1-1 1,-1 1-1,1-1 1,0 0-1,0 1 0,0-1 1,0 0-1,0 0 1,1 0-1,-1-1 1,0 1-1,1 0 0,0 0 1,-1-1-1,1 1 1,0-1-1,0 0 0,1 1 1,-1-1-1,0-3 1,-9-15-3514,-2 7-1260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47.686"/>
    </inkml:context>
    <inkml:brush xml:id="br0">
      <inkml:brushProperty name="width" value="0.1" units="cm"/>
      <inkml:brushProperty name="height" value="0.1" units="cm"/>
      <inkml:brushProperty name="color" value="#CC0066"/>
    </inkml:brush>
  </inkml:definitions>
  <inkml:trace contextRef="#ctx0" brushRef="#br0">209 193 352,'0'-14'1135,"0"1"-1,1 0 1,1 0-1,1 0 0,5-18 1,-7 24 257,0 1 0,0-1 0,-1-14 0,0 18-1241,-1 0-1,1 0 1,0 0 0,0 0 0,1 0 0,-1-1-1,1 1 1,-1 0 0,1 0 0,0 0 0,0 0-1,0 0 1,1 1 0,-1-1 0,3-4 0,-1 4 244,-1 24 66,-2 0 0,-1 22 0,0 0-29,1-33-309,-1-1 0,-1 1-1,1-1 1,-1 0 0,-1 0 0,-3 10 0,2-6 48,0 0-1,-3 17 1,1 25 185,-6 28 56,2-40-219,3-11 4,-6 42 1,-9 249 450,13-173-528,5 107 126,5-163-91,0 5 47,-4 124 151,-7-106-252,-26 115 1,-15 45 233,39-200-174,3-20-121,4 1 0,2 0 0,2 0 0,3 0 0,11 65 1,-11-98-17,0 1 0,-3 28 0,1-16-86,0-35-205,15-66-21866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02.066"/>
    </inkml:context>
    <inkml:brush xml:id="br0">
      <inkml:brushProperty name="width" value="0.05" units="cm"/>
      <inkml:brushProperty name="height" value="0.05" units="cm"/>
    </inkml:brush>
  </inkml:definitions>
  <inkml:trace contextRef="#ctx0" brushRef="#br0">294 246 352,'4'-3'1126,"-1"-1"-1,0 1 1,0-1-1,-1 0 1,4-5-1,-6 7-582,1 0-1,0 1 0,-1-1 1,1 0-1,-1 0 0,0 1 1,1-1-1,-1 0 0,0 0 1,0 0-1,0 1 0,-1-1 1,1 0-1,0 0 0,-1 0 0,0-1 1,-4-16 2705,0-4-2887,3 16-276,1 3-105,0-1 1,-1 1-1,0 0 1,0 0-1,0 1 1,0-1-1,0 0 1,-1 1-1,1-1 1,-1 1-1,-5-4 1,-38-31-84,29 25 88,11 9-4,1-1 0,-1 2 0,0-1 0,0 1 0,-1-1 0,1 2 0,-1-1 0,0 1 0,1 0 1,-1 0-1,-10-1 0,12 3 6,-1 0-1,1 0 1,-1 0 0,1 1 0,0 0 0,-1 0-1,1 1 1,0-1 0,-1 1 0,1 0 0,0 0 0,0 1-1,1-1 1,-1 1 0,-4 4 0,5-4 13,1 0 1,0 0-1,0 0 1,0 0-1,1 1 1,-1-1-1,1 1 1,0 0-1,0 0 1,0 0-1,0 0 0,1 0 1,-1 0-1,1 0 1,0 0-1,1 1 1,-1-1-1,1 0 1,-1 0-1,1 1 1,1-1-1,0 5 1,-1-3 3,1-1 0,0 1 1,1 0-1,0-1 1,-1 1-1,2-1 0,-1 0 1,1 0-1,-1 0 1,1 0-1,1 0 0,-1 0 1,1-1-1,0 0 0,0 1 1,5 3-1,2 0 47,-8-5-31,0 0 1,0-1 0,0 1 0,0-1 0,1 0 0,-1 0 0,1 0 0,0-1-1,-1 1 1,1-1 0,0 0 0,0 0 0,0 0 0,0-1 0,5 1 0,0-1 24,-4 1-30,-1-1 1,1 0-1,0-1 1,-1 1-1,1-1 0,-1 1 1,1-1-1,-1-1 1,1 1-1,-1-1 0,0 1 1,8-6-1,0 0-14,-6 5 5,-1-1 0,0-1-1,0 1 1,0-1 0,0 1 0,0-2-1,-1 1 1,1 0 0,-1-1 0,7-10-1,-6 6-34,-1 2 2,-1 0 0,1-1 0,3-11-1,-7 18 21,1 0 0,-1 0 0,1 0-1,-1 0 1,0 0 0,0 0-1,0 0 1,0 0 0,0-1-1,0 1 1,0 0 0,0 0-1,0 0 1,0 0 0,-1 0 0,1 0-1,0 0 1,-1 0 0,1 0-1,-1 0 1,1 0 0,-1 0-1,1 0 1,-1 0 0,0 0-1,1 0 1,-1 1 0,0-1-1,0 0 1,0 0 0,0 1 0,-1-2-1,1 2 3,1 0-1,-1-1 1,1 1-1,-1 0 0,0 0 1,1 0-1,-1-1 1,0 1-1,1 0 1,-1 0-1,0 0 1,1 0-1,-1 0 1,0 0-1,1 0 0,-1 1 1,1-1-1,-1 0 1,0 0-1,1 0 1,-1 1-1,0-1 1,1 0-1,-1 1 1,1-1-1,-1 0 0,1 1 1,-1-1-1,1 1 1,-1-1-1,1 1 1,-1-1-1,1 1 1,0-1-1,-1 1 0,1 0 1,0-1-1,-1 1 1,1-1-1,0 1 1,0 0-1,0-1 1,0 1-1,-1 0 1,1-1-1,0 1 0,0 1 1,-2 35-40,2-32 41,0-2 4,1-1 1,-1 1-1,0-1 0,1 1 0,-1-1 0,1 1 0,-1-1 1,3 5-1,1 5 9,-1-4 36,0 1 1,0-1-1,0 0 0,1 0 1,0 0-1,1-1 1,0 1-1,0-1 0,0 0 1,1 0-1,0-1 0,1 0 1,-1 0-1,1 0 1,9 5-1,-11-8-52,1-1 0,0 1 0,-1-1 0,1 0 0,0-1 1,0 1-1,0-1 0,0 0 0,1-1 0,-1 0 0,0 1 0,0-2 0,0 1 0,0-1 0,1 0 0,5-2 1,-9 1-265,0 0 0,-1 1 0,1-2 0,0 1 0,-1 0 0,1-1 0,-1 1 0,0-1 0,0 1 0,0-1 0,0 0 0,0 0 1,-1 0-1,1 0 0,1-5 0,-3 7 48,0 1 0,0-1 0,1 0 0,-1 1 0,0-1 0,0 0 0,0 0 0,0 1 0,0-1 0,0 0-1,0 0 1,0 1 0,0-1 0,0 0 0,-1 0 0,1 1 0,0-2 0,-10-10-4795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03.161"/>
    </inkml:context>
    <inkml:brush xml:id="br0">
      <inkml:brushProperty name="width" value="0.05" units="cm"/>
      <inkml:brushProperty name="height" value="0.05" units="cm"/>
    </inkml:brush>
  </inkml:definitions>
  <inkml:trace contextRef="#ctx0" brushRef="#br0">122 11 352,'0'-10'13912,"0"19"-13402,-2 0 0,1 0 1,-1 0-1,0 0 0,-4 8 0,-7 31 134,-26 91 556,19-75-1258,13-39-58,3-13-34,0-1-1,1 2 1,1-1-1,0 0 0,-1 13 1,3-16-377,-1 0 0,0-1-1,-3 12 1,0-1-3622,2 1-4375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05.010"/>
    </inkml:context>
    <inkml:brush xml:id="br0">
      <inkml:brushProperty name="width" value="0.05" units="cm"/>
      <inkml:brushProperty name="height" value="0.05" units="cm"/>
    </inkml:brush>
  </inkml:definitions>
  <inkml:trace contextRef="#ctx0" brushRef="#br0">0 11 352,'0'2'11453,"2"10"-4803,3-8-6638,0 1 1,1-1-1,-1 0 1,1-1 0,0 1-1,0-1 1,0 0-1,0 0 1,0-1-1,1 0 1,-1 0-1,1 0 1,7 0-1,12 1 196,-1-2 1,30-1-1,-24 0 38,-23-1-192,-1 1 0,0-1 1,1-1-1,-1 1 0,0-1 0,0-1 0,0 1 1,12-7-1,14-5 35,-30 13-71,0 0 1,0 0-1,0 0 1,-1-1-1,1 1 1,0-1-1,-1 0 1,0 1 0,1-1-1,2-4 1,0 2 38,-5 3-49,0 1-1,1 0 0,-1 0 1,0-1-1,0 1 0,1 0 0,-1 0 1,0-1-1,0 1 0,0 0 1,0 0-1,0-1 0,1 1 1,-1 0-1,0-1 0,0 1 1,0 0-1,0-1 0,0 1 1,0 0-1,0-1 0,0 1 1,0 0-1,0-1 0,0 1 1,0 0-1,0-1 0,-1 1 0,1 0 1,0 0-1,0-1 0,0 1 1,0 0-1,0-1 0,-1 1 1,1 0-1,0 0 0,0-1 1,-1 1-1,1 0 95,-5 5-85,0 1-1,1-1 1,-1 1-1,1 1 1,0-1 0,1 0-1,0 1 1,-4 10-1,0 4-96,-7 39 1,12-55 86,1 1 1,1-1-1,-1 0 1,1 1-1,-1-1 1,2 1-1,-1-1 1,1 1-1,-1-1 1,1 0 0,1 1-1,-1-1 1,1 0-1,0 0 1,0 0-1,5 7 1,-3-5 24,-3-5-18,0 0-1,0 0 1,0-1-1,0 1 0,0 0 1,1-1-1,-1 1 1,0-1-1,1 0 1,-1 1-1,1-1 0,0 0 1,-1 0-1,1 0 1,0 0-1,0 0 1,0 0-1,-1 0 0,1-1 1,0 1-1,0-1 1,0 1-1,0-1 1,0 0-1,0 0 0,4 0 1,6 0 46,-3 1-7,-1-1 0,1-1 1,0 1-1,-1-1 0,1-1 0,0 0 0,15-5 1,-4-1-11,-9 4-29,-1 0 0,0 0 1,-1-1-1,1 0 1,-1-1-1,10-7 1,-12 8-22,-1-1 0,0 0 0,0 0 0,0 0 0,-1-1 0,1 0 0,-2 0 0,1 0 0,3-9 0,-1 4-33,10-20-43,-17 32 80,0-1-1,0 1 1,0-1-1,1 1 1,-1-1-1,0 1 1,0-1-1,0 1 1,0-1-1,0 1 1,0-1-1,0 1 1,0-1-1,0 0 1,0 1-1,0-1 1,0 1-1,-1-1 1,1 1-1,0-1 1,0 1-1,0 0 1,-1-1-1,1 1 1,0-1-1,-1 1 1,1-1 0,0 1-1,-1 0 1,1-1-1,0 1 1,-1 0-1,1-1 1,-1 1-1,1 0 1,-1 0-1,1-1 1,-1 1-1,1 0 1,-1 0-1,1 0 1,-1 0-1,1-1 1,-1 1-1,1 0 1,-1 0-1,1 0 1,-1 0-1,1 0 1,-1 0-1,0 1 1,0-1 4,-1 0 0,0 1-1,1-1 1,-1 1 0,1-1 0,0 1 0,-1 0-1,1 0 1,0-1 0,-1 1 0,1 0 0,0 0-1,0 0 1,0 0 0,-1 1 0,1-1 0,0 0-1,1 0 1,-1 1 0,-1 2 0,-16 35 65,16-36-64,-7 22 17,-2 1 7,1 1 0,-8 39 0,12-38 26,-52 238 152,40-199-145,-47 115-1,63-178-56,-18 36-4,19-38-4,1 0 0,-1-1 1,0 1-1,0-1 1,0 0-1,0 1 1,0-1-1,-1 0 0,1 0 1,0 0-1,0 0 1,-1 0-1,1 0 1,-1 0-1,1 0 0,-1 0 1,1 0-1,-1-1 1,-2 1-1,3-1 6,0 0-1,0 0 1,0 0-1,0-1 1,0 1-1,0 0 1,0-1-1,0 1 1,0 0-1,0-1 1,0 0-1,0 1 1,0-1-1,0 1 1,0-1-1,1 0 1,-1 0-1,0 1 1,0-1-1,1 0 1,-1 0-1,1 0 1,-1 0-1,1 0 1,-1 0-1,0-1 1,-8-35 10,5 16-23,-21-86-29,-12-40 415,35 139-331,0 0 0,0 1 1,0-1-1,1 0 0,0 0 0,1-8 0,0 13-35,0 0 1,0 0-1,0 0 0,1 0 0,0 0 0,-1 0 0,1 0 0,0 0 0,1 0 1,-1 0-1,0 0 0,1 1 0,0-1 0,-1 1 0,1-1 0,0 1 0,0 0 1,1-1-1,2-1 0,1 0-19,1 0-1,0 0 1,-1 1 0,1 0 0,0 0 0,1 1-1,7-2 1,58-7-18,-54 8 30,13-1-49,113-20-60,-125 19 148,0-1-1,-1-1 1,0 0 0,0-2 0,24-14-1,-23 10 26,0-1 0,33-30 0,-45 36-44,0 0 1,-1 0-1,0-1 0,-1 1 0,0-2 0,0 1 1,-1-1-1,8-18 0,-8 11 9,-3 9-42,0 1 0,1-1 0,-1 1 0,2 0 0,-1 0 0,1 0 0,5-8 0,-9 15-117,0 0 124,-1-1-1,1 1 0,0 0 0,0 0 0,-1 0 0,1 0 1,0 0-1,0 0 0,-1 0 0,1 0 0,0 0 1,0 0-1,-1 0 0,1 0 0,0 0 0,0 0 1,-1 0-1,1 0 0,0 0 0,0 0 0,0 0 1,-1 0-1,1 1 0,0-1 0,0 0 0,-1 0 1,1 0-1,0 0 0,0 1 0,0-1 0,0 0 0,-1 0 1,1 0-1,0 1 0,-1 2-30,0 0-1,0 0 1,1 0 0,-1 1-1,1-1 1,0 0 0,0 0-1,1 7 1,-2 28-17,-25 221-108,15-112 100,8-125 108,-1 0 1,-1 0-1,-15 38 1,7-25 13,13-32-46,0-3-7,0 1 1,0-1-1,0 1 1,0-1-1,0 1 1,0-1-1,0 0 1,-1 1-1,1-1 1,0 1-1,0-1 0,0 0 1,0 1-1,-1-1 1,1 1-1,0-1 1,0 0-1,-1 1 1,1-1-1,0 0 1,0 1-1,-1-1 1,1 0-1,0 1 1,-1-1-1,1 0 0,-1 0 1,1 0-1,0 1 1,-1-1-1,1 0 1,-1 0-1,1 0 1,0 0-1,-1 0 1,1 0-1,-1 0 1,1 0-1,-1 0 0,0 0 1,1-2 36,-1 1 1,1-1-1,-1 0 0,1 0 1,0 0-1,0 0 0,0 0 1,0 0-1,0-4 0,0 3-7,10-241-47,-6 209 27,6-146 62,-8 154-36,0-1-1,9-39 1,-9 62-62,-1 0 0,1-1 0,0 1 0,0 0 0,1 0 0,0 0 0,-1 0-1,2 1 1,-1-1 0,0 1 0,1 0 0,0 0 0,6-5 0,-9 9 7,0-1 0,0 1-1,1-1 1,-1 1 0,0 0 0,0 0-1,1-1 1,-1 1 0,0 0 0,0 0-1,1 0 1,-1 0 0,0 1 0,1-1-1,-1 0 1,0 0 0,0 1-1,1-1 1,-1 1 0,0-1 0,0 1-1,0-1 1,0 1 0,0 0 0,2 1-1,2 1-36,2 0 30,-1 1 1,0 0-1,-1-1 1,1 2-1,-1-1 0,0 1 1,0 0-1,0 0 1,0 0-1,-1 1 1,0-1-1,0 1 1,-1 0-1,1 0 0,-1 1 1,-1-1-1,5 13 1,-3 3 8,0 0 0,-2 0 0,0 0 0,-2 27 1,0-48 7,-1 6 6,1-1-1,-1 1 0,0-1 1,-1 1-1,0-1 0,0 0 0,0 1 1,0-1-1,-1 0 0,0 0 1,-1-1-1,1 1 0,-1-1 1,0 1-1,-1-1 0,1-1 1,-1 1-1,0-1 0,0 1 0,-8 4 1,-26 18-74,34-23 107,0-2 77,3-12-46,2 10-70,0-1-1,0 1 0,-1 0 1,1-1-1,0 1 1,0 0-1,0-1 0,0 1 1,0 0-1,0-1 1,0 1-1,0 0 0,1 0 1,-1-1-1,0 1 1,0 0-1,0-1 0,0 1 1,0 0-1,0 0 1,1-1-1,-1 1 1,0 0-1,0 0 0,0-1 1,1 1-1,-1 0 1,0 0-1,0 0 0,1-1 1,-1 1-1,0 0 1,0 0-1,1 0 0,-1 0 1,1-1-1,11 6-204,10 2-29,59 5 177,-68-12 138,1 0 0,0-1 0,-1-1 0,14-3 0,-21 3-65,-1 1-1,0-1 0,0 0 0,0-1 0,0 1 0,0-1 0,0 0 0,-1 0 1,0-1-1,1 1 0,-1-1 0,6-7 0,5-7 42,-1-1 1,-1-1-1,12-22 0,-20 32-51,0-1 0,-1 0 0,-1 1 0,1-1 0,-2-1 0,1 1 0,-2 0-1,2-21 1,-3 15-17,1 7 31,-1 0-1,-1 0 1,-2-18-1,2 25-32,1 1-1,-1-1 0,0 0 1,0 1-1,0 0 0,0-1 1,-1 1-1,1 0 0,-1-1 1,1 1-1,-1 0 0,0 0 1,0 0-1,0 0 0,0 1 1,0-1-1,0 0 1,0 1-1,-4-2 0,5 2 6,0 1-1,0 0 1,0-1 0,0 1-1,0 0 1,0 0 0,0 0-1,-1 0 1,1 0 0,0 0-1,0 0 1,0 0-1,0 0 1,0 1 0,0-1-1,0 0 1,0 1 0,-1-1-1,1 1 1,0-1 0,1 1-1,-1 0 1,0-1-1,0 1 1,0 0 0,0-1-1,-1 3 1,-16 23-15,13-16 58,1 0-1,0 0 0,1 0 1,0 1-1,0-1 0,1 1 0,1 0 1,0-1-1,0 1 0,1 0 1,0 0-1,4 20 0,0-13 51,1 0 0,0 0-1,1 0 1,1-1-1,1 0 1,14 23-1,-20-36-55,1 0 0,-1-1 0,1 1-1,0-1 1,0 1 0,0-1-1,0 0 1,1-1 0,-1 1-1,1 0 1,-1-1 0,1 0-1,0 0 1,0 0 0,0 0 0,5 1-1,-7-3-20,-1 1-1,0-1 1,0 0-1,1 0 0,-1 1 1,0-1-1,1 0 1,-1 0-1,0 0 1,0 0-1,1-1 1,-1 1-1,0 0 0,0 0 1,1-1-1,-1 1 1,0-1-1,0 1 1,0-1-1,0 0 1,2-1-1,16-20 20,-14 14-15,0 2 1,-2 0 0,1 0 0,0-1 0,-1 1 0,-1-1 0,1 0 0,-1 0 0,0 0-1,0 0 1,-1 0 0,0 0 0,0-1 0,-1 1 0,0 0 0,0 0 0,-1-1 0,0 1 0,0 0 0,-1 0 0,-3-11 0,1 7-53,0 1 1,0 0-1,-1 0 1,-1 1-1,0 0 1,0 0-1,0 0 0,-14-14 1,18 22 19,1 0 1,0 0 0,-1 0-1,1 0 1,0 1-1,-1-1 1,1 0-1,-1 0 1,1 1-1,-1-1 1,0 1 0,1 0-1,-1-1 1,1 1-1,-1 0 1,0 0-1,1 0 1,-1 0-1,0 0 1,1 0 0,-1 1-1,-2 0 1,4-1 16,-1 0 1,0 1-1,0-1 0,0 0 1,1 1-1,-1-1 1,0 1-1,0 0 1,1-1-1,-1 1 1,0-1-1,1 1 1,-1 0-1,1 0 0,-1-1 1,1 1-1,-1 0 1,1 0-1,0 0 1,-1-1-1,1 1 1,0 0-1,0 0 1,-1 0-1,1 0 0,0 0 1,0 0-1,0 0 1,0 0-1,0-1 1,0 1-1,1 0 1,-1 0-1,0 0 1,0 0-1,1 0 1,-1 0-1,0-1 0,1 1 1,-1 0-1,1 0 1,0 0-1,0 2 23,1-1-1,0 0 1,0 0-1,0 0 1,0 0-1,0 0 1,0 0 0,0 0-1,0-1 1,1 1-1,-1-1 1,1 0-1,-1 0 1,5 2-1,-1-1 33,0 0-1,1-1 1,-1 1 0,0-1-1,12 0 1,99-8 216,-102 6-268,-1-2-1,1 0 0,0-1 1,-1 0-1,22-11 1,-9 5-65,-25 10 0,0-1 0,0 1 0,0-1 1,0 0-1,1 0 0,-1 0 1,0 0-1,-1 0 0,1-1 1,2 0-1,-2 0-1465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2.407"/>
    </inkml:context>
    <inkml:brush xml:id="br0">
      <inkml:brushProperty name="width" value="0.05" units="cm"/>
      <inkml:brushProperty name="height" value="0.05" units="cm"/>
    </inkml:brush>
  </inkml:definitions>
  <inkml:trace contextRef="#ctx0" brushRef="#br0">588 149 352,'3'0'810,"0"0"0,0-1-1,0 1 1,0 0-1,-1-1 1,1 0 0,0 0-1,-1 0 1,5-2-1,7-3 3053,-11 4-3009,-12-3-152,-84-16 244,-346-60-465,352 64-426,79 14-20,11 1 4,-2 2-30,10-1 115,-1 0 1,1 0-1,-1 1 1,1 0 0,13 3-1,17-1 374,-19-1-455,-1 1 0,0 0 1,28 8-1,-13-3-1391,-7-4-1294,-12-4-1216,-5 1-347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2.765"/>
    </inkml:context>
    <inkml:brush xml:id="br0">
      <inkml:brushProperty name="width" value="0.05" units="cm"/>
      <inkml:brushProperty name="height" value="0.05" units="cm"/>
    </inkml:brush>
  </inkml:definitions>
  <inkml:trace contextRef="#ctx0" brushRef="#br0">1 97 352,'2'12'17483,"12"-14"-17328,14-10 110,-1 2-1,2 1 0,-1 1 0,1 2 1,1 1-1,-1 1 0,42 0 0,-39 2-285,1-2 0,0 0-1,37-12 1,-10 4-833,-51 10 512,4-1-1996,0 1 0,26-1 0,-14 3-2649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3.292"/>
    </inkml:context>
    <inkml:brush xml:id="br0">
      <inkml:brushProperty name="width" value="0.05" units="cm"/>
      <inkml:brushProperty name="height" value="0.05" units="cm"/>
    </inkml:brush>
  </inkml:definitions>
  <inkml:trace contextRef="#ctx0" brushRef="#br0">58 22 352,'-12'-22'18546,"14"34"-18493,5 11-211,-4-11 128,1-1 0,0 0-1,1 1 1,9 15 0,-4-9 195,2 0 1,1-1-1,0 0 1,1-1-1,30 26 1,-40-39-92,0-1 1,0 0 0,0 0 0,1 0-1,-1 0 1,1-1 0,-1 0 0,10 2-1,22 7 401,-32-8-430,0 0-1,0-1 0,0 1 1,0-1-1,1 0 0,-1-1 0,0 1 1,0-1-1,5 0 0,-7 0 90,-26 2 309,12 5-331,-65 35 347,68-36-425,0 0 0,0 1 0,0 1 0,1-1-1,-13 17 1,-54 82-194,50-68-1490,12-24 169,-3-4-3388,1 0-2500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4.411"/>
    </inkml:context>
    <inkml:brush xml:id="br0">
      <inkml:brushProperty name="width" value="0.05" units="cm"/>
      <inkml:brushProperty name="height" value="0.05" units="cm"/>
    </inkml:brush>
  </inkml:definitions>
  <inkml:trace contextRef="#ctx0" brushRef="#br0">1 0 352,'6'54'6482,"0"2"2710,-3 45-5469,10 54-4021,-3-52 418,0-18-103,-4-44-79,0 45 0,-6-82-787,0-30-12438,0-8 9528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5.038"/>
    </inkml:context>
    <inkml:brush xml:id="br0">
      <inkml:brushProperty name="width" value="0.05" units="cm"/>
      <inkml:brushProperty name="height" value="0.05" units="cm"/>
    </inkml:brush>
  </inkml:definitions>
  <inkml:trace contextRef="#ctx0" brushRef="#br0">3 167 352,'-1'-17'2592,"0"13"-1302,1 0 0,-1 1 0,1-1 0,0 0 0,0 1 0,1-1 0,-1 0 0,1 1 0,2-7 0,13-29 2740,4-6-3938,-18 43-59,-1 0 0,1 0 0,0 0 0,1 0 1,-1 1-1,0-1 0,0 1 0,1 0 1,-1-1-1,1 1 0,-1 0 0,1 0 0,-1 1 1,1-1-1,0 0 0,-1 1 0,5 0 0,-1 2-50,-4-1 11,0 0 0,0 0 0,0 0 0,0 0 0,0 0 1,0 0-1,0 1 0,-1-1 0,1 0 0,0 1 0,-1 0 0,1-1 0,-1 1 0,2 2 0,0 7 2,0 1 1,0-1-1,-1 1 1,-1 0 0,0 0-1,0-1 1,-1 1-1,-2 15 1,-2-7 25,0 1 0,-1-1 0,-1-1 1,-9 21-1,-31 77 432,45-116-415,0 1 1,1 0 0,-1 0 0,1-1-1,-1 1 1,1 0 0,0 0 0,0 0 0,0 0-1,0-1 1,0 1 0,0 0 0,1 0 0,0 1-1,-1-2-18,0 0-1,1-1 0,-1 1 0,1 0 1,-1-1-1,1 1 0,-1-1 0,1 1 0,-1 0 1,1-1-1,0 0 0,-1 1 0,1-1 1,0 1-1,-1-1 0,1 0 0,0 1 0,0-1 1,-1 0-1,1 0 0,0 0 0,1 1 1,4-1 61,0-1 0,0 1 0,0-1 0,1 0 0,-1-1 0,8-2 0,-4 1-10,4 1-27,0 1 1,0 1-1,19 1 1,-4-1-100,-23 1 36,0-1-1,-1 1 1,1 0 0,-1 0-1,0 1 1,1 0 0,-1 0 0,0 0-1,0 0 1,0 1 0,0 0-1,0 0 1,8 7 0,-10-7 5,0 0 1,1 0-1,-1 1 1,0-1-1,-1 1 1,1 0-1,0-1 1,-1 1 0,0 0-1,0 0 1,0 1-1,-1-1 1,1 0-1,-1 1 1,0-1-1,0 0 1,0 7-1,-1-4 24,0-1 0,0 1 0,-1-1-1,0 1 1,0-1 0,0 1-1,-1-1 1,0 0 0,0 0-1,0 0 1,-1 0 0,0 0-1,0 0 1,-1-1 0,1 1-1,-1-1 1,-1 0 0,1 0-1,-1 0 1,1-1 0,-11 7-1,3-1 29,-1-2 0,-1 1 0,-24 10 0,35-17-111,-1 0 0,0-1 1,0 1-1,0-1 0,0 0 1,0 0-1,0-1 0,-1 1 0,1-1 1,0 0-1,0 0 0,0 0 1,-1-1-1,1 1 0,0-1 0,0 0 1,0 0-1,0 0 0,0-1 0,-4-2 1,5 3-111,1 0-1,0-1 1,-1 1 0,1-1 0,0 1-1,0-1 1,0 0 0,0 0 0,0 0-1,1 0 1,-1 0 0,0 0 0,1-1-1,0 1 1,-1 0 0,1-1 0,0 1 0,0-1-1,1 0 1,-1 1 0,0-4 0,-3-6-778,3 7-5,-1 0-1,1-1 1,0 1-1,0-10 1,1-9-3776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5.556"/>
    </inkml:context>
    <inkml:brush xml:id="br0">
      <inkml:brushProperty name="width" value="0.05" units="cm"/>
      <inkml:brushProperty name="height" value="0.05" units="cm"/>
    </inkml:brush>
  </inkml:definitions>
  <inkml:trace contextRef="#ctx0" brushRef="#br0">1 0 352,'23'5'18418,"-22"0"-16795,-1-4-1602,0 0 0,0 0 0,0 0 0,0 0 0,0 0 0,0 0 0,1 0 0,-1 0 0,0 0 1,1 0-1,-1 0 0,1-1 0,-1 1 0,1 0 0,-1 0 0,2 1 0,-1-1-28,-1 0 0,1-1-1,0 1 1,-1 0 0,1 0 0,-1 0 0,0 0-1,1-1 1,-1 1 0,0 0 0,1 0 0,-1 0-1,0 0 1,0 0 0,0 0 0,0 0-1,0 0 1,0 0 0,0 0 0,0 0 0,0 0-1,0 0 1,-1 0 0,1 0 0,-1 1-1,-4 27 34,1 0 0,1 0 0,2 0 0,2 41 0,1-8 127,-1-50-122,0 0-1,1 0 0,1 0 0,0 0 1,1-1-1,0 1 0,0-1 0,10 16 1,-13-24 6,1 0 0,-1 0 0,1 0 1,0 0-1,0 0 0,0 0 0,0 0 0,0-1 1,1 1-1,-1-1 0,1 0 0,0 0 1,-1 0-1,1 0 0,0 0 0,0 0 0,0-1 1,1 1-1,-1-1 0,0 0 0,1 0 0,-1 0 1,0-1-1,1 1 0,-1-1 0,1 0 1,-1 0-1,1 0 0,-1 0 0,1 0 0,-1-1 1,0 0-1,1 0 0,-1 0 0,6-2 1,-3-2 71,0 1 0,0-1 0,-1 0 0,1-1 1,-1 1-1,0-1 0,6-10 0,0 2-5,-3 3-64,-1-1 0,0 0 0,-1 0 0,0 0 1,7-22-1,9-20-164,-18 45 116,0 0-1,-1-1 1,0 1-1,-1-1 1,0 0 0,0-19-1,7-29 111,-6 46-142,-1 0 0,0 0 0,0-22 0,-2 34 6,0-1 1,0 0-1,0 1 1,0-1-1,0 0 1,-1 1-1,1-1 1,0 0-1,0 1 1,-1-1-1,1 1 1,-1-1-1,1 1 1,0-1-1,-1 0 1,1 1-1,-1 0 1,0-2-1,-1 0-314,7 2-306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6.115"/>
    </inkml:context>
    <inkml:brush xml:id="br0">
      <inkml:brushProperty name="width" value="0.05" units="cm"/>
      <inkml:brushProperty name="height" value="0.05" units="cm"/>
    </inkml:brush>
  </inkml:definitions>
  <inkml:trace contextRef="#ctx0" brushRef="#br0">146 13 352,'0'0'170,"1"0"0,0 0 0,-1 0 0,1 0 0,0 0 0,-1 0 0,1 0 0,-1 0 0,1-1 0,0 1 0,-1 0 0,1 0 0,-1-1 0,1 1 0,-1 0 0,1-1 0,-1 1 0,1-1 0,-1 1 0,1-1 0,-1 1 0,0-1 0,1 1 0,-1-1 0,7-4 5627,-15 5 1421,-7-1-3473,13 1-3805,0 1 0,0-1 0,0 0 0,-1 1 0,1-1 0,0 1 0,0 0 1,0-1-1,0 1 0,0 0 0,0 0 0,1 0 0,-1 1 0,0-1 0,-3 3 0,-11 16 124,1 0 0,-22 36 0,31-44-43,0 0-1,1 1 0,0-1 0,1 1 1,0 0-1,1 1 0,1-1 0,0 0 1,1 1-1,0-1 0,1 1 0,0-1 0,1 1 1,1-1-1,0 1 0,1-1 0,1 0 1,9 24-1,-10-31 19,0 0 1,1-1-1,0 1 1,0-1-1,0 0 1,0 0-1,1-1 1,0 1-1,9 6 1,-12-10-4,1 0 0,-1-1 1,0 1-1,1 0 0,-1-1 0,0 1 1,1-1-1,-1 0 0,1 0 0,-1 0 1,1 0-1,-1 0 0,0 0 0,1-1 1,-1 1-1,0-1 0,1 0 0,-1 0 1,0 0-1,1 0 0,-1 0 0,0 0 1,2-2-1,5-2 173,-1-1 1,0 0 0,13-13-1,-16 13-138,0 1 0,-1-1-1,1 0 1,-1-1 0,-1 1-1,5-11 1,9-14-96,-15 27 16,0 0-1,1 0 1,-1 0 0,-1 0 0,3-7-1,3-8-89,-6 18 99,2-5-265,-3 9-220,-2 14 306,2 0 221,-1-1-1,-1 1 0,-4 18 1,4-21-51,0 0 1,1 17 0,2-19 1,-2-1 1,1 1-1,-2-1 1,1 0-1,-5 15 1,-1-4-162,-4 34 1,6-28-123,4-17-343,0 0-1,0 0 1,2 18-1,-1-4-3804,0-18 66,0-14-497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48.308"/>
    </inkml:context>
    <inkml:brush xml:id="br0">
      <inkml:brushProperty name="width" value="0.1" units="cm"/>
      <inkml:brushProperty name="height" value="0.1" units="cm"/>
      <inkml:brushProperty name="color" value="#CC0066"/>
    </inkml:brush>
  </inkml:definitions>
  <inkml:trace contextRef="#ctx0" brushRef="#br0">81 1 352,'-15'6'12881,"11"3"-10985,2-4-1796,0 0 0,0 0 0,0 0 0,0 0 0,1 1 0,0-1 0,0 0 0,1 1 0,-1-1 0,1 10 0,1 22 262,0-10-4,-5 53 0,-3-22-134,1 75 0,6-97-205,-3 83-27,0-91 33,-7 106 78,10 313-1026,0-438-21,-1 1 0,0 0 0,0 0 0,-1 0 0,-7 18 0,6-12-3199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6.554"/>
    </inkml:context>
    <inkml:brush xml:id="br0">
      <inkml:brushProperty name="width" value="0.05" units="cm"/>
      <inkml:brushProperty name="height" value="0.05" units="cm"/>
    </inkml:brush>
  </inkml:definitions>
  <inkml:trace contextRef="#ctx0" brushRef="#br0">1 48 352,'4'-14'13323,"6"6"-8555,19-1-5892,-15 5 2607,-12 4-1419,0-1 0,0 1 0,0-1 0,0 1 0,1 0-1,-1 0 1,0 0 0,0 0 0,0 0 0,4 1 0,-4-1 9,0 0 0,0 0 0,0 0 0,0 0 0,0 0 0,0 0 0,0 0-1,0 0 1,0-1 0,4 0 0,2-2-35,0 1 1,1 1-1,-1-1 0,0 1 1,1 1-1,-1 0 0,1 0 0,-1 0 1,1 1-1,-1 1 0,16 4 0,-20-6-215,-1 1 0,0 0 1,1-1-1,-1 1 0,1-1 0,-1 0 0,1 0 0,3-1 0,6 1-5459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7.283"/>
    </inkml:context>
    <inkml:brush xml:id="br0">
      <inkml:brushProperty name="width" value="0.05" units="cm"/>
      <inkml:brushProperty name="height" value="0.05" units="cm"/>
    </inkml:brush>
  </inkml:definitions>
  <inkml:trace contextRef="#ctx0" brushRef="#br0">0 361 352,'2'-2'375,"1"1"-1,-1-1 1,0 0-1,1 1 1,-1-1-1,1 1 0,-1 0 1,1 0-1,0 0 1,-1 0-1,1 1 1,3-1-1,19-7 5067,-3-3 676,11-6-2274,-23 13-3772,0 0 0,0 1 0,15-4 0,-1 2-137,11-2-83,1 1 0,45-2 1,-70 8 84,-1-1 0,1 0-1,-1 0 1,1-1 0,-1 0 0,11-5 0,-16 5-14,-1 0 1,1 0-1,-1-1 0,0 0 0,0 1 0,-1-1 0,1-1 0,0 1 1,-1 0-1,0-1 0,0 0 0,3-4 0,-4 6 19,-1-1-1,1 1 0,-1 0 0,0-1 1,1 1-1,-1-1 0,0 0 0,-1 1 0,1-1 1,0 0-1,-1 1 0,0-1 0,1 0 1,-1 0-1,0 1 0,0-1 0,-1 0 1,1 0-1,-1 1 0,1-1 0,-1 0 1,-1-3-1,-10-19 146,-10-20 661,13 31-573,3 6-129,1 0 1,-1 0-1,-9-9 1,13 15-52,1 0 0,-2 1-1,1-1 1,0 0 0,0 1 0,0 0 0,-1-1-1,1 1 1,-1 0 0,1 0 0,-1 1 0,1-1-1,-1 0 1,0 1 0,1-1 0,-4 1 0,5 0-4,0 0 0,1 0 0,-1 0 1,1 0-1,-1 1 0,0-1 1,1 0-1,-1 0 0,1 0 1,-1 1-1,0-1 0,1 0 0,-1 1 1,1-1-1,-1 0 0,1 1 1,-1-1-1,1 1 0,0-1 0,-1 1 1,1-1-1,0 1 0,-1-1 1,1 1-1,0-1 0,-1 1 0,1 0 1,0-1-1,0 1 0,0-1 1,-1 1-1,1 0 0,0-1 0,0 1 1,0-1-1,0 1 0,0 0 1,0-1-1,0 1 0,1 0 0,-1-1 1,0 1-1,0 0 0,1 1-16,-1 1-1,1-1 0,0 1 1,0-1-1,0 0 0,0 1 1,0-1-1,0 0 0,0 0 1,4 4-1,32 44 417,-14-26 83,-17-16-363,0-1 0,1 0 0,0 0 0,0 0 0,1-1 0,0 0 0,0 0-1,17 8 1,-23-14-54,1 1 0,-1 0 0,0 0-1,1 0 1,-1 0 0,0 0 0,1 1-1,2 2 1,-5-4-40,1 1 0,0-1 0,-1 0 0,1 1 0,-1-1 0,1 1 0,0-1 0,-1 0 0,1 0 0,0 1 0,0-1 0,-1 0 0,1 0 0,0 0 0,-1 0 0,1 0 0,0 0 0,0 0 0,-1 0 0,1 0-1,0 0 1,0 0 0,0-1 0,0 1-18,-1 0 0,0 0 0,0 0 0,1 0 0,-1 0-1,0 0 1,0 0 0,1 0 0,-1 0 0,0 0 0,0 0 0,1 0-1,-1 0 1,0 0 0,0 0 0,1 0 0,-1 0 0,0 0 0,1 0-1,-1 0 1,0 0 0,0 0 0,0 0 0,1 1 0,-1-1-1,0 0 1,0 0 0,1 0 0,-1 0 0,0 1 0,0-1 0,0 0-1,0 0 1,1 0 0,-1 1 0,0-1 0,0 0 0,0 0-1,0 1 1,0-1 0,0 0 0,0 0 0,0 1 0,0-1 0,1 0-1,-1 0 1,0 1 0,0-1 0,0 0 0,-1 1 0,1-1-1,0 0 1,0 0 0,0 1 0,0-1 0,0 0 0,0 0 0,0 1-1,0 1-125,-2 8 0,-8-3 212,9-6-67,0 0 1,0-1-1,0 1 0,0 0 1,0 0-1,0 0 0,0 0 0,0 0 1,1 0-1,-1 0 0,0 0 1,1 0-1,-1 1 0,1-1 0,-1 0 1,1 0-1,-1 3 0,-5 10 181,0-1-1,-16 25 1,12-22-243,1 0 1,-8 19-1,5-9-184,7-16-408,0 0 1,1 0-1,-5 18 0,6 6-3249,-7 2-1901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8.855"/>
    </inkml:context>
    <inkml:brush xml:id="br0">
      <inkml:brushProperty name="width" value="0.05" units="cm"/>
      <inkml:brushProperty name="height" value="0.05" units="cm"/>
    </inkml:brush>
  </inkml:definitions>
  <inkml:trace contextRef="#ctx0" brushRef="#br0">228 217 352,'2'-2'120,"0"0"0,0 0 0,0 0 0,0-1 0,-1 1 0,1-1 0,-1 0 0,1 1 0,-1-1 0,0 0 0,0 0 0,-1 1 0,2-7 0,1-6 2023,6-17 5864,-5 1-3315,-4-30-2121,-1 27-3214,1 34 645,0 0-1,0 0 1,-1-1 0,1 1 0,0 0 0,-1 0 0,1 0-1,0-1 1,-1 1 0,1 0 0,0 0 0,-1 0-1,1 0 1,-1 0 0,1 0 0,0 0 0,-1 0 0,1 0-1,-1 0 1,1 0 0,0 0 0,-1 0 0,1 0 0,0 0-1,-1 0 1,1 0 0,0 0 0,-1 1 0,1-1-1,0 0 1,-1 0 0,1 0 0,0 1 0,-1-1 0,1 0-1,0 0 1,0 1 0,-1-1 0,1 0 0,0 1 0,-4 8 138,1-1 1,1 0 0,-3 13-1,-4 13 178,5-17-130,0 0-1,-4 36 0,1 4-17,-9 44-28,4 1 0,3 160 1,9-246-133,1 0 0,0 0 0,2 0 0,4 21 0,-4-29 22,-1 0 0,1 0 1,1 0-1,0-1 1,0 1-1,0-1 0,1 0 1,0 0-1,9 9 0,-13-15-9,0 0-1,0 0 0,0 0 0,0 0 0,0 0 0,1-1 0,-1 1 0,0 0 0,0-1 0,1 1 0,-1-1 0,0 1 1,3 0-1,-4-1-11,1 0 0,0 0 1,-1 0-1,1-1 1,0 1-1,-1 0 1,1 0-1,0 0 0,-1 0 1,1-1-1,0 1 1,-1 0-1,1-1 1,-1 1-1,1 0 0,-1-1 1,1 1-1,-1-1 1,1 1-1,-1-1 1,1 1-1,-1-1 0,1 1 1,-1-1-1,0 1 1,1-1-1,-1 0 1,0 0-1,2-3-17,0 0-1,0 0 1,-1 0-1,0 0 1,0-1-1,0 1 1,0 0-1,-1-1 1,0 1-1,0 0 1,0-1 0,0 1-1,-1 0 1,1-1-1,-1 1 1,0 0-1,-1 0 1,-2-6-1,-17-91-230,18 76 215,-2-1 0,-1 2 1,-1-1-1,0 1 0,-18-36 0,21 52 16,-56-91 41,50 85-44,0 1 0,0 1-1,-1 0 1,0 0 0,-15-10-1,9 11-98,16 10 95,1 1 0,-1 0 0,1-1 0,-1 1 0,0 0 0,1-1 0,-1 1 0,1 0 0,-1 0 0,0 0 0,1 0 0,-1 0 0,0-1 1,1 1-1,-1 0 0,0 1 0,1-1 0,-1 0 0,0 0 0,1 0 0,-1 0 0,0 0 0,1 1 0,-2-1 0,1 2-7,-1-1 1,1 1 0,0-1-1,0 1 1,0 0-1,0 0 1,0-1-1,0 1 1,0 0 0,0 0-1,1 0 1,-1 0-1,1 0 1,0 0-1,-1 0 1,1 0-1,0 0 1,0 0 0,0 0-1,0 0 1,1 3-1,0-2 6,1 1 0,-1 0-1,1-1 1,-1 1 0,1-1-1,0 0 1,0 1 0,1-1-1,-1 0 1,6 5 0,-3-4 42,0 1 0,0-1 0,0 0 0,0 0 0,1-1 0,0 0 0,0 0 0,0 0 0,0 0 0,0-1 0,0 0 1,1-1-1,12 3 0,22-10 253,-22 2-178,-17 4-97,1-1 17,1 1 0,0 0 0,-1-1 0,1 0 0,0 0 0,-1 0 0,1 0 0,-1-1 0,0 0 0,1 1 0,-1-1 0,0 0 0,0 0 0,0-1 0,4-3 0,17-16 116,-16 16-99,-1-1 0,1 0 0,8-11 0,-7 7-27,-7 8-18,1 0 0,0 0 0,-1 0 0,0-1 0,1 1 0,-1-1 0,-1 0 0,4-6 0,-3-1-25,-2 9 20,0 1 0,0-1-1,1 0 1,-1 1 0,1-1 0,-1 0 0,1 1-1,0-1 1,-1 1 0,1-1 0,0 1 0,0-1 0,0 1-1,0 0 1,0-1 0,2 0 0,3-4-87,-7 10-125,0-1 177,0 0 1,0 1-1,0-1 1,0 0 0,0 0-1,1 8 1,-1-3 17,1 7-9,0-1-1,1 1 1,0 0-1,1-1 1,6 23-1,2-5 38,-7-20 46,1-1-1,-1 1 0,2-1 1,10 20-1,-13-29-22,0 1-1,0 0 0,0-1 0,0 1 1,0-1-1,1 0 0,-1 0 1,1 0-1,-1 0 0,1 0 1,0-1-1,0 1 0,0-1 0,0 1 1,0-1-1,0 0 0,0-1 1,1 1-1,-1 0 0,0-1 0,0 0 1,5 0-1,-4 0 4,0-1 1,0 1-1,0-1 0,0 0 0,0-1 1,-1 1-1,1-1 0,0 0 1,-1 1-1,1-2 0,-1 1 0,0 0 1,0-1-1,0 1 0,0-1 0,0 0 1,0 0-1,-1 0 0,1 0 1,-1-1-1,0 1 0,2-5 0,2-3-5,-1 0 0,0 0 0,-1-1 0,0 1-1,4-24 1,-6 23-22,0 1 0,1 0 0,0 0 0,1 0 0,9-17 0,-6 5 9,1-3 37,-7 25-47,-1 1 1,1-1-1,-1 0 1,1 0-1,-1 1 1,1-1-1,0 0 1,-1 1-1,1-1 1,0 1-1,0-1 1,-1 0-1,1 1 1,0 0-1,0-1 1,0 1-1,0 0 1,0-1-1,0 1 1,0 0-1,-1 0 1,1 0-1,2-1 1,-1 1-19,-1 1 1,0-1 0,1 0 0,-1 0-1,0 0 1,1 1 0,-1-1-1,0 1 1,0-1 0,1 1-1,-1-1 1,0 1 0,0 0 0,0 0-1,0-1 1,0 1 0,0 0-1,0 0 1,2 2 0,11 24-105,-5-8 51,-6-14 58,0 1 1,-1-1-1,1 1 0,-1 0 0,0 0 1,0 0-1,-1 0 0,1 7 0,1 48-70,-3-55 107,-1 1 1,0-1-1,0 0 0,0 1 1,-1-1-1,0 0 1,-5 11-1,6-14-14,0-1 0,0 0 0,0 0 0,-1 0 0,1 0 1,0 0-1,-1 0 0,0 0 0,1 0 0,-1 0 0,0-1 0,0 1 0,0-1 1,0 1-1,0-1 0,0 0 0,0 0 0,-1 0 0,1 0 0,0 0 0,0-1 0,-1 1 1,-3 0-1,2-1-8,-2 0 58,0 0 1,0 0 0,0-1 0,0 0 0,-6-1 0,11 1-50,0 1-1,-1-1 0,1 1 0,0-1 0,0 1 0,-1-1 0,1 0 1,0 1-1,0-1 0,0 0 0,0 0 0,0 0 0,0 0 1,0 0-1,0 0 0,1 0 0,-1 0 0,0 0 0,1-1 0,-1 1 1,0 0-1,1 0 0,0-1 0,-1 1 0,1 0 0,0-1 1,-1 1-1,1 0 0,0-3 0,0 2-7,0 0 0,0 0 0,0 0 0,0 0 0,0 0 0,1 0 0,-1 0 0,1 1 0,-1-1 0,1 0 0,-1 0 1,1 0-1,0 0 0,0 1 0,0-1 0,0 0 0,0 1 0,1-1 0,-1 1 0,0 0 0,1-1 0,-1 1 0,1 0 0,-1 0 0,1-1 0,0 1 0,-1 1 0,1-1 0,0 0 0,0 0 0,0 1 0,0-1 0,2 0 0,7-4-1,0 0-1,-1-1 0,0 0 0,10-8 0,-10 6-2,0 1 1,1 1 0,13-7-1,-11 7 3,1-1 0,-1 0-1,0 0 1,-1-2 0,1 0 0,19-19-1,-30 26-2,-1 0-1,1-1 0,-1 1 0,0-1 0,0 0 0,0 1 0,1-5 0,-3-4-216,0 10 202,1 1-1,-1 0 1,1 0 0,-1 0-1,1 0 1,-1-1-1,1 1 1,-1 0 0,1 0-1,-1 0 1,1 0 0,-1 0-1,0 0 1,1 0-1,-1 1 1,1-1 0,-1 0-1,1 0 1,-1 0 0,1 0-1,-1 1 1,1-1 0,0 0-1,-1 1 1,0-1-1,-5 3-29,0 1-1,0-1 1,0 1-1,0 0 1,0 0-1,1 1 1,0 0-1,0 0 0,0 0 1,-7 12-1,1 1-77,8-13 99,1-1 0,-1 1 0,1 0 0,-1-1 0,1 1 0,1 0 1,-1 0-1,1 1 0,-1 6 0,2-7 26,0 1 0,0-1 0,1 1 0,0 0 0,0-1 0,0 0 0,1 1 0,0-1 0,0 0 0,0 0 0,0 1 0,1-2 0,0 1 0,0 0 0,0-1 0,1 1 0,0-1 0,0 0 0,0 0 0,0-1 0,0 1 0,1-1 0,8 5 0,-9-6 10,5 3 25,0 0 0,0-1 1,1 0-1,0 0 0,0-1 1,0 0-1,0-1 0,0 0 1,19 0-1,29-2-548,-56 0-170,-16-14-7976,-8-8 3545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19.261"/>
    </inkml:context>
    <inkml:brush xml:id="br0">
      <inkml:brushProperty name="width" value="0.05" units="cm"/>
      <inkml:brushProperty name="height" value="0.05" units="cm"/>
    </inkml:brush>
  </inkml:definitions>
  <inkml:trace contextRef="#ctx0" brushRef="#br0">25 25 352,'-12'0'0,"12"-13"2050,-12 1 2114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20.041"/>
    </inkml:context>
    <inkml:brush xml:id="br0">
      <inkml:brushProperty name="width" value="0.05" units="cm"/>
      <inkml:brushProperty name="height" value="0.05" units="cm"/>
    </inkml:brush>
  </inkml:definitions>
  <inkml:trace contextRef="#ctx0" brushRef="#br0">83 105 352,'0'2'9211,"0"9"-3987,0-10-5214,0-1-1,0 1 0,0-1 0,0 1 1,0-1-1,0 1 0,0-1 1,1 1-1,-1-1 0,0 1 0,0-1 1,1 0-1,-1 1 0,0-1 1,0 1-1,1-1 0,-1 0 0,1 1 1,-1-1-1,0 0 0,1 1 1,-1-1-1,1 0 0,-1 1 25,1-1-1,-1 0 0,1 0 1,-1 1-1,1-1 1,-1 0-1,0 1 1,1-1-1,-1 1 0,0-1 1,0 0-1,1 1 1,-1-1-1,0 1 0,0-1 1,1 1-1,-1-1 1,0 1-1,0-1 1,0 0-1,0 1 0,0-1 1,0 2-1,0 0 1355,0-17 502,0 6-1760,0 0 0,-1-1 0,-1 1 0,1 0 0,-5-13-1,2-4 192,2 22-365,0 1 0,0-1 0,0 1 0,0 0 0,-1 0 0,1 0 1,-1 0-1,-3-3 0,-26 16-298,28-5 340,1 0-1,0 0 1,0 1-1,-3 7 1,1-1-61,4-11-38,1 1 0,0-1-1,0 0 1,0 1-1,1-1 1,-1 0 0,0 0-1,0 1 1,1-1 0,-1 0-1,0 0 1,1 0-1,-1 1 1,1-1 0,0 0-1,-1 0 1,1 0 0,0 0-1,0 0 1,0 0-1,-1 0 1,1 0 0,0-1-1,0 1 1,0 0 0,1 0-1,0 0 1,4 4-2047,6 8-3436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29.293"/>
    </inkml:context>
    <inkml:brush xml:id="br0">
      <inkml:brushProperty name="width" value="0.1" units="cm"/>
      <inkml:brushProperty name="height" value="0.1" units="cm"/>
      <inkml:brushProperty name="color" value="#CC0066"/>
    </inkml:brush>
  </inkml:definitions>
  <inkml:trace contextRef="#ctx0" brushRef="#br0">182 192 352,'9'-5'804,"-1"-1"0,1 0 0,-1 0-1,0-1 1,9-10 0,6-4 3096,23-15 3682,-22 18-6737,26-26 1,-47 41-827,-1 0 0,1 1 1,0-1-1,1 1 0,-1 0 0,0 0 1,0 0-1,1 0 0,4-2 0,-7 4-13,0 0 0,0 0 1,0 0-1,0-1 0,-1 1 0,1 0 0,0 0 0,0 0 0,0 0 1,0 1-1,0-1 0,0 0 0,0 0 0,-1 0 0,1 1 0,0-1 1,0 0-1,0 1 0,-1-1 0,1 1 0,0-1 0,0 1 0,-1-1 1,1 1-1,0-1 0,-1 1 0,1 0 0,0 1 0,12 23-8,-12-23 2,1 2 7,24 69 67,-24-64-37,0-1-1,0 0 1,-1 1 0,0 0-1,-1-1 1,0 1-1,-1 11 1,-1-13 6,1 5 90,0 0 0,-2 0 0,1-1-1,-2 1 1,1-1 0,-1 0-1,-11 19 1,6-15 31,-2 0 0,-19 21 0,25-31-136,-1 0 0,1 0 1,-2-1-1,1 0 0,0 0 0,-1 0 1,0-1-1,0 0 0,-7 3 0,-68 28 250,81-34-258,0 1 0,-1-1 1,1 0-1,0 1 0,0-1 0,0 0 1,-1 0-1,1 0 0,0 0 1,0 0-1,-1 0 0,1 0 0,0 0 1,0-1-1,0 1 0,-1 0 1,-1-2-1,3 2-16,0 0 1,0 0 0,0 0-1,-1 0 1,1 0-1,0 0 1,0 0-1,0-1 1,0 1 0,0 0-1,0 0 1,0 0-1,0 0 1,0 0-1,0-1 1,0 1 0,-1 0-1,1 0 1,0 0-1,0 0 1,0-1-1,0 1 1,0 0 0,0 0-1,0 0 1,0 0-1,1 0 1,-1-1-1,0 1 1,0 0 0,0 0-1,0 0 1,0 0-1,0 0 1,0-1-1,0 1 1,0 0 0,0 0-1,1 0 1,11-7 66,-4 4-61,0 0 1,0-1-1,10-7 1,-10 7-5,0-1 1,0 1 0,0 0-1,14-4 1,-8 4-5,25-6 73,51-9-1,-77 17-53,-1 1 0,1 0 1,0 1-1,-1 1 0,1 0 0,0 0 0,-1 2 0,19 4 0,-28-6-13,0 0-1,0 0 1,-1 0-1,1 1 1,0-1 0,-1 1-1,1 0 1,-1-1-1,1 1 1,-1 0-1,0 0 1,2 3-1,0 1-6,0 0 1,-1 0-1,0 1 0,3 8 1,-1-4-5,-4-7-1,1 0 0,-1 0 0,0 1-1,-1-1 1,1 0 0,-1 0 0,0 1 0,0-1 0,0 0 0,0 0 0,-1 0 0,1 1 0,-3 5 0,1-3 3,-1 1 0,0-1 0,-1 0 1,0 0-1,0 0 0,-9 12 0,5-9-4,0-1 0,-1 0 0,0-1 1,0 0-1,-1-1 0,1 1 0,-2-2 0,1 0 0,-20 9 0,6-5-23,-1-2 1,0 0 0,0-2 0,0 0-1,-1-2 1,1-1 0,-1-1-1,-28-1 1,20-5-567,1-1-1,-63-18 1,89 21-73,-1 0 1,0-1-1,1 0 0,-1 0 1,1 0-1,0-1 0,0 0 1,-12-10-1,-15-10-5088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29.824"/>
    </inkml:context>
    <inkml:brush xml:id="br0">
      <inkml:brushProperty name="width" value="0.1" units="cm"/>
      <inkml:brushProperty name="height" value="0.1" units="cm"/>
      <inkml:brushProperty name="color" value="#CC0066"/>
    </inkml:brush>
  </inkml:definitions>
  <inkml:trace contextRef="#ctx0" brushRef="#br0">302 350 352,'0'-5'189,"1"0"0,-1-1 1,1 1-1,0 0 0,2-8 0,1-6 2338,-2 6-7,1 0 0,0 1-1,1-1 1,7-15-1,-6 17-1842,1 0 0,0 0 0,1 1 0,11-15 0,-12 18-689,1-1 0,0 1 0,0 1-1,1-1 1,0 1 0,0 0 0,1 1 0,0 0 0,0 0-1,0 1 1,0 0 0,0 1 0,16-4 0,-2 3 82,1 2 0,-1 0 0,1 1 0,0 1 1,35 6-1,-12 2 128,72 21 0,-100-23-170,0 0 1,0 2-1,-1 0 1,0 1 0,0 1-1,-1 0 1,0 1 0,-1 1-1,-1 1 1,0 0-1,15 17 1,-19-16-32,-1-1 0,0 2 0,-1 0 0,0 0 0,-1 0 0,-1 1 0,0 0 0,-2 1 0,1 0 0,-2-1 0,0 2 0,2 32 0,-5-20 1,-2 0 1,-1 0-1,-1-1 0,-1 1 1,-2 0-1,-1-1 0,-1-1 1,-2 1-1,-1-1 0,0-1 1,-3 0-1,-19 31 0,21-41 49,0 0 0,-1-1 0,-1-1 0,-22 20 0,-69 45 295,84-66-271,0-2 1,-1-1-1,0 0 0,0-2 0,-1 0 1,0-2-1,-1 0 0,0-2 0,0-1 1,-34 3-1,17-6 3,0-2 0,0-1 0,0-2 0,1-2 0,-58-16 0,80 17-15,0-1 0,0-1 0,0-1 0,1 0 0,0-1 0,1-1 0,0 0 0,-27-25 0,33 27-36,2-1 0,-1 0 0,1 0 0,1-1 0,0 0 0,0 0 0,1-1 0,0 0 0,1 0 0,0 0 0,1-1 0,0 0-1,1 0 1,-4-23 0,5 0 5,1 1 0,2-1 0,1 1-1,2 0 1,13-56 0,-10 62-19,2 1-1,0 1 1,2 0-1,1 0 1,0 1-1,2 0 1,24-32-1,-24 41-68,1 0 0,1 1 1,0 1-1,0 0 0,2 1 0,18-11 0,119-58-1285,-106 58 611,-2 0-113,-8 3-1959,71-26-1,5 19-3211,-113 28 5961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31.994"/>
    </inkml:context>
    <inkml:brush xml:id="br0">
      <inkml:brushProperty name="width" value="0.1" units="cm"/>
      <inkml:brushProperty name="height" value="0.1" units="cm"/>
      <inkml:brushProperty name="color" value="#CC0066"/>
    </inkml:brush>
  </inkml:definitions>
  <inkml:trace contextRef="#ctx0" brushRef="#br0">951 225 352,'0'-2'110,"0"0"-1,0 0 0,0 0 0,-1 0 0,1 0 1,-1 0-1,0 0 0,-1-4 0,-3-8 2570,4 7-1428,0 1 0,-1-1 0,0 0 0,0 1 0,-1-1-1,0 1 1,0 0 0,-7-11 0,4 9-390,0 1 0,-1-1 0,-11-8 0,5 5-726,-1 0-1,0 1 1,-27-15-1,32 21-156,0 0 0,0 1 1,-1 0-1,1 0 0,-1 1 0,1 0 1,-1 1-1,-16 0 0,-11 3-31,-1 1-1,1 2 1,-73 21-1,84-18 39,0 2 0,1 1-1,1 1 1,0 1-1,0 1 1,-23 19 0,-3 7-108,-63 63 1,102-92 102,1 0-1,-11 15 1,18-22 18,1 0 1,-1 1-1,1-1 1,0 1-1,0 0 1,0 0-1,1 0 1,-2 7-1,2-11 3,1 0 0,0 0-1,-1 1 1,1-1 0,0 0-1,0 1 1,0-1-1,0 0 1,0 1 0,0-1-1,0 0 1,0 0 0,1 1-1,-1-1 1,0 0 0,1 0-1,-1 1 1,1-1-1,-1 0 1,1 0 0,0 0-1,-1 0 1,1 0 0,0 1-1,0-2 1,0 1-1,2 2 1,0-2 3,0 0 0,1 0-1,-1 0 1,1-1 0,-1 1-1,1-1 1,-1 0 0,7 0 0,-7 0-2,56-3 13,0-3 0,90-21 0,8-1 32,-123 24-42,-1 1 0,60 4 0,-83-1 28,-1 1 0,1 1 0,0 0 0,0 0 0,0 1 0,-1 0 0,0 0 0,1 1 0,-1 0 1,-1 1-1,1 0 0,-1 1 0,0 0 0,0 0 0,0 0 0,-1 1 0,0 0 0,0 1 0,7 10 1,-5-4 23,-1 1 0,0 0 0,-1 0 1,-1 1-1,0 0 0,-1 0 1,-1 0-1,5 31 0,-7-27 1,-1 0 1,0-1-1,-2 1 0,0 0 1,-1 0-1,-1-1 0,-8 29 1,8-38-15,-1-1 0,0 1 1,-1-1-1,1 0 0,-2-1 1,0 1-1,0-1 0,0 0 1,-1 0-1,0-1 0,-14 12 1,9-10 38,0-1 0,-1 0 0,0 0 0,0-2 0,-1 1 0,0-2 0,-21 7 0,-5-3 22,-1-2 0,0-1 0,0-2 0,0-2 0,-55-4 0,-81-15-171,156 14-241,1-1 0,-1-1 0,1-1 0,0-1-1,1 0 1,-26-14 0,38 17-363,0-1 0,0 1 0,1-1 0,0-1 0,-7-6 0,10 8-220,0 0-1,1 0 0,0 0 0,0 0 1,0 0-1,-3-8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32.323"/>
    </inkml:context>
    <inkml:brush xml:id="br0">
      <inkml:brushProperty name="width" value="0.1" units="cm"/>
      <inkml:brushProperty name="height" value="0.1" units="cm"/>
      <inkml:brushProperty name="color" value="#CC0066"/>
    </inkml:brush>
  </inkml:definitions>
  <inkml:trace contextRef="#ctx0" brushRef="#br0">2 22 352,'-1'-1'154,"1"0"-1,0 1 1,0-1-1,0 0 0,0 1 1,0-1-1,0 0 1,0 1-1,0-1 0,0 0 1,0 1-1,0-1 1,0 0-1,0 1 1,1-1-1,-1 0 0,0 1 1,1-1-1,-1 0 1,0 1-1,1-1 0,-1 1 1,1-1-1,-1 1 1,1-1-1,-1 1 1,1-1-1,-1 1 0,1-1 1,-1 1-1,1 0 1,-1-1-1,1 1 0,0 0 1,-1-1-1,1 1 1,0 0-1,-1 0 1,1 0-1,0 0 0,1-1 1,-1 2 212,0-1 0,0 1-1,0-1 1,0 1 0,0-1 0,0 1 0,0 0 0,0-1 0,0 1 0,0 0 0,0 0 0,-1 0-1,1 0 1,0-1 0,0 1 0,-1 0 0,1 0 0,-1 1 0,1-1 0,-1 0 0,1 0 0,-1 0 0,1 2-1,29 102 3441,-15-55-3707,14 77 0,-2 103 421,4 28-917,-30-246 157,-1-11 145,0 1 0,0-1 1,0 1-1,0 0 0,0-1 0,0 1 1,0-1-1,1 1 0,-1-1 1,0 1-1,1-1 0,0 1 1,-1-1-1,1 0 0,0 1 1,-1-1-1,1 0 0,0 1 0,0-1 1,0 0-1,0 0 0,2 1 1,-2-1-56,-1-1 1,1 0-1,-1 0 1,1 0-1,-1 0 1,0 0 0,1 0-1,-1 0 1,1 0-1,-1 0 1,1 0-1,-1 0 1,1 0 0,-1 0-1,1 0 1,-1 0-1,0-1 1,1 1-1,-1 0 1,1 0-1,-1-1 1,0 1 0,1 0-1,-1 0 1,2-2-748,-2 1 748,0 1-1,1-1 1,7-17-4796,-6-4 1304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32.667"/>
    </inkml:context>
    <inkml:brush xml:id="br0">
      <inkml:brushProperty name="width" value="0.1" units="cm"/>
      <inkml:brushProperty name="height" value="0.1" units="cm"/>
      <inkml:brushProperty name="color" value="#CC0066"/>
    </inkml:brush>
  </inkml:definitions>
  <inkml:trace contextRef="#ctx0" brushRef="#br0">1 181 352,'0'-12'0,"0"-24"8072,24 24-2563,0 0-2562,12-12-2370,0 12 255,12-1-63,1-10-192,10 10-385,-11 13-128,13-11-256,-13-1-65,12 12-960,-12 0-833,0 0-2050,0 0-1153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48.870"/>
    </inkml:context>
    <inkml:brush xml:id="br0">
      <inkml:brushProperty name="width" value="0.1" units="cm"/>
      <inkml:brushProperty name="height" value="0.1" units="cm"/>
      <inkml:brushProperty name="color" value="#CC0066"/>
    </inkml:brush>
  </inkml:definitions>
  <inkml:trace contextRef="#ctx0" brushRef="#br0">0 735 352,'20'5'8466,"-3"4"-1556,-6-8-6495,-6 0-392,0-1 0,-1 1 0,1 0 0,0 0 0,0 0 0,6 3 0,-7-3-78,1 1 0,0-1 0,0 0 0,0 0 0,0 0 0,6 0 0,4-1 80,-7 1 34,-1-1 0,0 0 0,1-1 0,11-2 0,58-13 454,-70 14-463,0-1 1,0 1 0,0-2-1,0 1 1,0 0 0,-1-1-1,1 0 1,-1-1-1,6-6 1,-6 7-2,6-5 52,6-5 129,-1 0 0,21-23-1,-32 29-159,0 0 0,-1 0 0,1 0 0,-2 0 0,1-1 0,-1 0 0,-1 0 0,4-12 0,4-16 99,1-1-61,11-60-1,-8-14-91,-14 101 10,0 0-1,-1 1 1,-1-1-1,0 0 1,-5-20-1,-1-25 105,8 29-57,-1-22 133,0 47-199,0 0 1,-1-1 0,1 1 0,-1-1-1,1 1 1,-1 0 0,0-1 0,0 1 0,0 0-1,0 0 1,0 0 0,-1 0 0,1 0 0,-3-2-1,2 1-60,1 3 49,1 0 0,-1 0 0,1 0-1,-1 0 1,0 0 0,1 0 0,-1 0 0,1 0 0,-1 0-1,1 0 1,-1 0 0,1 0 0,-1 0 0,1 1 0,-1-1 0,1 0-1,-1 0 1,1 1 0,0-1 0,-1 0 0,1 1 0,-1-1 0,1 0-1,0 1 1,-1-1 0,1 1 0,-2 6 17,1 0-1,0 0 1,0 1-1,0-1 1,1 0 0,2 14-1,-1 8 108,1 4 67,1 0 0,8 33 1,-5-32-128,-1-1 0,0 37 0,3 36 4,0-8-112,-8 272 91,-8-274-34,0-3-360,8-90 223,0 0 0,0 0 0,0 0 0,-1 0 0,1 0 0,-1 0 0,0 0 0,0 0 0,0-1 0,0 1 0,-1 0-1,-1 2 1,0 0-417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33.025"/>
    </inkml:context>
    <inkml:brush xml:id="br0">
      <inkml:brushProperty name="width" value="0.1" units="cm"/>
      <inkml:brushProperty name="height" value="0.1" units="cm"/>
      <inkml:brushProperty name="color" value="#CC0066"/>
    </inkml:brush>
  </inkml:definitions>
  <inkml:trace contextRef="#ctx0" brushRef="#br0">408 174 352,'8'-36'2883,"-8"30"-1375,-1 1 0,1-1-1,-1 1 1,-3-12 0,-12-17 2631,12 29-4068,0 0 0,0 0 0,0 1 0,0-1-1,-1 1 1,1 0 0,-1 0 0,0 1 0,0-1 0,-1 1 0,1 0 0,-1 0-1,0 1 1,0 0 0,1 0 0,-1 0 0,-1 1 0,1 0 0,0 0 0,0 0-1,0 1 1,0 0 0,-1 0 0,1 0 0,0 1 0,-10 2 0,5 1-39,0 0 1,1 1-1,0 0 1,0 0 0,0 1-1,1 0 1,0 1 0,0 0-1,0 1 1,1 0 0,0 0-1,1 0 1,-10 14-1,4-1 3,0 0-1,1 0 0,2 1 0,0 1 0,-9 32 1,13-32-31,1 0 1,0 0-1,2 0 1,1 0-1,1 0 1,1 24 0,0-39-6,1-1 1,0 1 0,0 0 0,1-1-1,0 1 1,0-1 0,1 1-1,-1-1 1,5 7 0,-2-8 1,-1 0 1,1 0-1,-1-1 0,1 0 1,1 0-1,-1-1 0,1 1 1,0-1-1,11 6 0,-11-6 14,0-1 0,-1-1 0,1 1 0,0-1-1,1 0 1,-1-1 0,0 1 0,0-1 0,9 0 0,-3-1 42,1 0 1,-1-2 0,0 1 0,15-5 0,-8 2 2,0-1 1,0-1-1,-1-1 0,31-15 0,-38 15-42,0 0-1,0-1 1,-1 0 0,0 0-1,-1-1 1,0 0-1,0-1 1,11-16-1,-8 9 6,-1-2 1,-1 1-1,-1-1 0,0-1 1,-1 0-1,-1 0 0,-2 0 0,1-1 1,-2 0-1,2-30 0,-5 26 1,-1 19 2,1 0-1,-1 0 1,0 0 0,0 0-1,-1 0 1,1 0 0,-1 0-1,-1 0 1,1 0 0,-1 0 0,0 0-1,-4-6 1,6 12-24,0 0 0,0 0 0,0-1 0,0 1-1,0 0 1,-1-1 0,1 1 0,0 0 0,0 0 0,0-1 0,-1 1 0,1 0-1,0 0 1,0-1 0,-1 1 0,1 0 0,0 0 0,0 0 0,-1 0 0,1 0-1,0-1 1,-1 1 0,1 0 0,0 0 0,-1 0 0,1 0 0,0 0 0,-1 0-1,1 0 1,0 0 0,-1 0 0,1 0 0,0 0 0,-1 0 0,1 0 0,0 0-1,-1 1 1,1-1 0,0 0 0,-1 0 0,1 0 0,-10 17-14,-3 31 94,-15 166 292,4-55-304,22-147-45,1-4-242,0 1 1,0 0-1,0-1 0,2 15 0,-1-21-33,1 1 0,-1-1-1,1 0 1,-1 1 0,1-1-1,0 0 1,0 0-1,0 0 1,0 1 0,1-1-1,-1 0 1,0-1 0,1 1-1,-1 0 1,1 0 0,0-1-1,0 1 1,-1-1-1,1 1 1,0-1 0,4 2-1,-4-2-333,1 0-1,-1 0 0,0-1 1,0 1-1,0-1 0,0 0 0,0 0 1,5 0-1,-7 0 498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34.699"/>
    </inkml:context>
    <inkml:brush xml:id="br0">
      <inkml:brushProperty name="width" value="0.1" units="cm"/>
      <inkml:brushProperty name="height" value="0.1" units="cm"/>
      <inkml:brushProperty name="color" value="#CC0066"/>
    </inkml:brush>
  </inkml:definitions>
  <inkml:trace contextRef="#ctx0" brushRef="#br0">602 532 352,'9'-9'308,"0"-1"-1,-1 0 1,-1 0-1,8-14 1,-2 5 1187,9-14 3727,24-50 0,-38 64-4479,0 1-1,-2-1 1,0 0-1,6-34 1,-12 47-693,3-9 98,-1 0 1,0 0-1,-2 0 0,0-16 1,-1 26-116,0 0 0,1 1 1,-1-1-1,-1 1 0,1-1 1,-1 1-1,0 0 0,0-1 1,0 1-1,0 0 1,-1 0-1,0 0 0,1 1 1,-1-1-1,-1 1 0,1 0 1,0-1-1,-6-2 0,2 2-6,1 0-1,-2 1 0,1-1 1,0 2-1,-1-1 0,0 1 1,1 0-1,-1 0 0,0 1 1,0 0-1,-10 1 0,11 0-30,0 0 1,1 0-1,-1 1 0,0 0 0,1 0 0,-1 1 0,1-1 0,-1 1 0,1 1 0,0 0 1,0-1-1,0 2 0,-10 6 0,7-1-27,0 0 0,0 1 1,1 0-1,0 0 0,1 1 1,1 0-1,-1 0 0,-5 16 1,5-10 51,1 1 0,0-1 0,2 1 0,0 0 0,-2 20 0,6-27 24,0-1 0,0 1 0,1-1 0,0 0-1,1 1 1,0-1 0,0 0 0,2 0 0,-1 0 0,1-1-1,0 1 1,1-1 0,0 0 0,9 12 0,-10-15-23,1-1 0,-1 1 1,1-1-1,0-1 0,0 1 0,0-1 1,1 1-1,0-2 0,0 1 1,0-1-1,0 0 0,0 0 1,1 0-1,-1-1 0,1 0 0,0 0 1,-1-1-1,1 0 0,0 0 1,0 0-1,0-1 0,8-1 1,0-1 7,1-1 1,-1-1-1,-1 0 1,1-1-1,-1 0 1,1-1-1,-1-1 1,16-11 0,-5 1-7,-1 0 1,0-2 0,28-30-1,-44 40 2,1-1 0,-1 0 0,-1 0-1,0-1 1,10-20 0,-14 24-17,0 1 1,-1-1-1,0 1 1,0-1-1,0 0 1,-1 0-1,0 0 1,0 0-1,-1 0 0,1 0 1,-2 0-1,0-7 1,1 13-15,0 0-1,0 0 1,0 1 0,0-1 0,0 0-1,0 0 1,-1 0 0,1 0 0,0 0-1,-1 0 1,1 0 0,0 0 0,-1 0-1,1 1 1,-1-1 0,0 0 0,1 0-1,-1 1 1,0-1 0,1 0 0,-1 1-1,0-1 1,1 0 0,-1 1 0,0-1-1,0 1 1,0 0 0,0-1 0,0 1 0,0 0-1,1-1 1,-1 1 0,0 0 0,0 0-1,0 0 1,0 0 0,0 0 0,0 0-1,0 0 1,0 0 0,0 0 0,0 0-1,0 0 1,0 1 0,0-1 0,0 0-1,0 1 1,1-1 0,-1 1 0,0-1-1,0 1 1,0-1 0,1 1 0,-2 1 0,-6 3-66,1 1 1,0 1-1,0-1 1,-8 11-1,6-5 77,0 1-1,0 0 1,2 0-1,0 1 1,0 0 0,1 0-1,1 1 1,0 0-1,-2 15 1,-3 27 96,-4 62-1,13-110-93,-15 202 284,-19 159 174,27-317-398,-3 0-1,-27 80 1,33-120-46,0-1-1,0 1 1,-1-1-1,-1-1 1,0 1 0,0-1-1,-1 0 1,0-1 0,-1 0-1,-20 18 1,20-22-3,0 0-1,0 0 1,-1-1 0,0 0 0,0-1 0,0 0 0,0 0 0,0-1 0,-1-1-1,0 1 1,1-2 0,-1 0 0,-18 0 0,13-1 5,-1-1 1,1-1-1,0-1 0,0 0 1,0-1-1,1-1 1,-1-1-1,1 0 0,0 0 1,0-2-1,1 0 1,0 0-1,1-2 0,0 0 1,0 0-1,1-1 1,0 0-1,1-1 1,0-1-1,-12-18 0,7 5 0,1-1-1,1-1 0,2 0 1,0 0-1,2-1 0,1-1 1,-9-60-1,13-64-36,6 107 15,-1 30-32,0-1 0,2 0 0,0 0 0,1 1-1,1 0 1,0-1 0,1 1 0,11-23 0,-11 31-2,0 0 1,0 1-1,1 0 1,0 0 0,0 0-1,1 1 1,-1 0-1,2 0 1,-1 0-1,1 1 1,0 0 0,1 1-1,-1 0 1,1 0-1,0 1 1,15-5-1,34-8-78,0 4 0,89-10-1,-111 19 88,241-40-18,-233 34 80,0-3-1,-1-1 1,0-3-1,69-37 1,15-27 164,-104 64-194,-1-1 0,-1 0 1,23-27-1,-38 37-19,0 0 1,0 0-1,-1-1 1,-1 0-1,1 0 1,-1 0-1,-1-1 0,0 0 1,0 1-1,-1-1 1,0 0-1,-1 0 1,1-15-1,-2 25 6,0 0 0,0-1 0,0 1 0,0-1 0,0 1 0,1-1-1,-1 1 1,0 0 0,0-1 0,0 1 0,-1-1 0,1 1 0,0 0-1,0-1 1,0 1 0,0-1 0,0 1 0,0 0 0,-1-1 0,1 1 0,0-1-1,0 1 1,0 0 0,-1-1 0,1 1 0,0 0 0,-1 0 0,1-1 0,0 1-1,-1 0 1,1 0 0,0-1 0,-1 1 0,1 0 0,0 0 0,-1 0 0,1-1-1,-1 1 1,1 0 0,0 0 0,-2 0 0,1 1-16,0-1 0,0 1 0,0-1 0,0 1 0,0-1 0,0 1 0,1 0 0,-1 0 0,0-1 0,0 1 0,0 0 0,1 0 0,-1 0 0,0 0 0,1 0-1,-1 0 1,0 1 0,-30 68-116,-32 109 0,58-163 154,2 0 0,0 1 0,1-1 0,0 1 0,2 0 0,0-1 0,3 23 0,-3-35-11,1-1-1,0 0 1,0 1-1,0-1 1,0 1-1,0-1 0,1 0 1,-1 0-1,1 0 1,0 0-1,0 0 1,0 0-1,1 0 1,-1-1-1,1 1 0,-1-1 1,1 0-1,0 0 1,0 0-1,0 0 1,0 0-1,0 0 1,0-1-1,0 1 0,1-1 1,-1 0-1,1 0 1,4 0-1,8 1 51,0 0-1,-1-1 1,1-1 0,29-4-1,-26 1-32,-1 0 1,0-2-1,0 0 0,0-1 1,-1 0-1,0-2 0,0 0 1,27-18-1,-19 9 1,-1-1-1,-1-1 1,-1-1-1,33-38 1,-17-1 33,-34 54-45,0-2 2,-10 6-64,5 1 29,1 0 1,-1 0-1,0 0 0,0 1 0,1-1 0,-1 0 1,0 1-1,1-1 0,-1 1 0,0-1 0,1 1 1,-1-1-1,1 1 0,-1-1 0,1 1 0,-1 0 1,-4 3-67,2-1 56,-1 1 1,1-1-1,-1 0 0,1 1 0,0 0 0,1-1 0,-1 1 0,1 1 0,-1-1 0,1 0 0,0 0 0,1 1 0,-1-1 0,1 1 1,0-1-1,-1 8 0,-1 10 12,2 0 0,0 29 0,1-30 15,0-18 9,0 0 0,0 0 1,0 0-1,1 0 1,-1 0-1,1 0 1,-1 0-1,1 0 1,0-1-1,0 1 1,0 0-1,1 0 1,-1-1-1,1 1 1,-1-1-1,1 1 1,0-1-1,0 0 1,3 4-1,-1-4 14,0 0-1,0 0 1,0 0-1,0 0 1,0-1 0,1 1-1,-1-1 1,0 0-1,1-1 1,-1 1 0,0-1-1,10 0 1,5-1 15,0-1 1,0-1-1,0-1 1,0 0-1,0-2 1,-1 0-1,0-1 1,0-1-1,0 0 1,-1-1-1,-1-1 0,0-1 1,21-18-1,19-19 40,34-32-48,-19 17-198,-69 61 43,-4 6-54,-1 1 140,-7 15-51,0 0 0,2 1 0,0 0 0,-9 43 0,16-51 85,1 0-1,0 0 1,1 0 0,0 0-1,1 0 1,5 15-1,-5-21 26,0 0-1,1-1 0,0 1 0,1-1 0,-1 1 0,1-1 0,0 0 0,1-1 1,0 1-1,0-1 0,0 0 0,0 0 0,1 0 0,-1-1 0,12 7 0,1-1 76,0-1-1,0 0 1,1-2-1,22 7 1,-30-11-66,0-1 0,0 0 1,0-1-1,0 0 0,0-1 0,0 0 1,0-1-1,0 0 0,0-1 1,0 0-1,14-4 0,-8 0 34,0-1-1,0 0 0,0-1 1,-1-1-1,0 0 1,15-13-1,-23 16-53,0 0 0,-1-1-1,0 0 1,0 0 0,-1-1-1,1 1 1,-2-2 0,1 1-1,-1 0 1,0-1 0,-1 0-1,0 0 1,-1-1 0,0 1-1,4-18 1,-5 13-7,0 0 0,-1 0 0,0 0 0,-1-1 0,-1 1 0,-2-16 0,2 24-4,0 0-1,-1 0 1,0 0-1,0 0 0,0 1 1,-1-1-1,1 1 1,-1-1-1,-1 1 1,1 0-1,-1 0 1,0 1-1,0-1 0,0 1 1,0 0-1,-1 0 1,-7-5-1,2 3-16,1 1 0,-2 0 0,1 1 0,0 0 0,-1 1 0,0 0 0,1 0 0,-1 1 0,0 1 0,0 0 0,0 0 0,-21 2 0,24 0 0,1 0 1,0 0-1,-1 1 1,1 0 0,0 0-1,0 1 1,0 0-1,1 0 1,-1 1-1,1-1 1,-1 1-1,1 1 1,1-1 0,-1 1-1,0 0 1,1 1-1,0-1 1,1 1-1,-1 0 1,-4 8-1,6-6-6,0 1 0,0 0-1,1-1 1,0 1-1,0 0 1,1 1-1,0-1 1,1 0-1,0 0 1,1 0-1,1 11 1,0-4 5,0 0 0,1 0 0,1 0 0,0-1 0,1 0 1,9 20-1,-11-31 32,0 1 0,1-1 0,-1 1-1,1-1 1,0 0 0,0 0 0,1-1 0,-1 1 0,1-1 0,0 0 0,0 0 0,0 0 0,0-1 0,0 0 0,0 0 0,1 0 0,-1-1 0,0 0 0,1 0 0,0 0 0,6 0 0,3 0 31,1-1-1,-1 0 1,1-1 0,-1 0-1,0-2 1,25-6 0,-23 4-79,1 0 0,-1-2 0,-1 0 0,1-1 0,-1 0 0,0-2 0,-1 0 0,0 0 0,16-16 0,-9 3-93,-1-2 0,-1 0 0,26-42 0,-45 65 127,0 0 2,1-1 1,-1 1-1,1-1 1,-1 1-1,0-1 1,0 0-1,0 1 1,0-1 0,0 0-1,0-5 1,-13 22-244,5 2 195,1 0-1,1 0 1,1 1-1,0 0 1,-1 29-1,-1-8 46,-44 273 139,29-204 81,-46 142-1,61-232-196,-11 39 80,-2 0 0,-3-1 1,-42 74-1,54-114-31,0-1-1,-2-1 0,1 1 1,-2-2-1,-18 16 0,-11 10 61,39-35-121,1 0-11,0 0 1,-1 0-1,1 0 1,-1-1-1,0 1 0,0-1 1,0 0-1,0 0 0,-1 0 1,1 0-1,0 0 0,-1-1 1,1 1-1,-1-1 1,0 0-1,-4 0 0,4-5-74,2-2 18,-1 0 1,1-1-1,0 1 0,1-1 0,0 0 0,0 1 1,0-1-1,1 0 0,0-8 0,8-72-230,-3 34 231,-3 17 39,2-1 1,16-68 0,50-122-65,-66 214 89,-2 6 8,0 0-1,0 1 1,1-1-1,3-6 1,-5 11-24,0 1 0,0 0 0,0-1 0,0 1 0,0 0 0,0 0 0,0-1 0,0 1 0,1 0 0,-1 0 0,0 0 0,1 1 0,-1-1 0,1 0 0,-1 0 0,1 1 0,-1-1 0,1 1 0,-1-1 0,1 1 0,-1 0 0,1 0 0,1-1 0,3 1-26,5 0-848,0 0 1,0 0-1,0 1 0,0 0 0,0 1 1,20 6-1,-15 4-4590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35.041"/>
    </inkml:context>
    <inkml:brush xml:id="br0">
      <inkml:brushProperty name="width" value="0.1" units="cm"/>
      <inkml:brushProperty name="height" value="0.1" units="cm"/>
      <inkml:brushProperty name="color" value="#CC0066"/>
    </inkml:brush>
  </inkml:definitions>
  <inkml:trace contextRef="#ctx0" brushRef="#br0">25 13 352,'0'0'0,"-12"-12"2563,0 12 2626,24 12-2627,12-12-5124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4:36.840"/>
    </inkml:context>
    <inkml:brush xml:id="br0">
      <inkml:brushProperty name="width" value="0.1" units="cm"/>
      <inkml:brushProperty name="height" value="0.1" units="cm"/>
      <inkml:brushProperty name="color" value="#CC0066"/>
    </inkml:brush>
  </inkml:definitions>
  <inkml:trace contextRef="#ctx0" brushRef="#br0">577 313 352,'0'-9'683,"-1"-1"0,0 1 0,-4-14 0,2 11 886,-1 0 1,0 1-1,-1 0 0,0-1 0,-1 2 0,0-1 1,-1 1-1,-11-15 0,-13-3 378,25 25-1958,1-1-1,-1 1 1,0 0 0,0 1 0,0 0-1,0 0 1,0 0 0,-1 0-1,1 1 1,0 0 0,-1 1-1,1-1 1,-9 2 0,5 0-5,-1 0-1,0 1 1,1 1 0,0-1 0,0 2 0,0 0 0,-13 6 0,-1 4 5,0 1 0,2 0 0,-1 2 0,2 1 1,-21 22-1,26-24 10,1 2 0,0 0 0,1 1 1,1 0-1,-16 33 0,23-40 13,1 0-1,0 0 1,1 1-1,0-1 1,1 1-1,1 0 1,0-1-1,0 1 1,1 0-1,1 0 1,1 15-1,1-23 7,-1 0 0,0 0 0,1 0 1,0 0-1,0 0 0,1-1 0,-1 1 0,1-1 0,0 1 0,0-1 0,1 0 0,-1 0 0,1-1 0,0 1 0,0-1 1,0 0-1,0 0 0,1 0 0,-1 0 0,1-1 0,-1 0 0,1 0 0,0 0 0,0 0 0,0-1 0,0 0 0,0 0 1,1 0-1,-1-1 0,6 0 0,8-1 8,1-1 0,0-1 1,-1 0-1,0-2 0,0 0 1,0-1-1,-1-1 0,1-1 1,-2-1-1,1 0 0,-1-1 1,-1-1-1,0-1 0,15-13 1,-8 6-5,27-22 101,-2-2-1,81-92 1,-122 126-75,0-1 0,-1 1 0,0-1 0,-1 0 1,5-12-1,-8 16-15,0 1 1,-1-1-1,0-1 1,1 1 0,-2 0-1,1 0 1,-1 0-1,0 0 1,-2-13-1,2 18-32,0 0 1,0 0-1,0 0 0,0-1 1,0 1-1,-1 0 0,1 0 0,0 0 1,-1 0-1,1 0 0,-1 0 1,0 0-1,1 0 0,-1 0 1,0 0-1,1 0 0,-1 0 0,0 0 1,0 0-1,0 0 0,0 1 1,0-1-1,0 0 0,0 1 1,0-1-1,0 1 0,0-1 0,0 1 1,0-1-1,0 1 0,-1 0 1,1 0-1,0-1 0,0 1 1,0 0-1,0 0 0,-1 0 0,1 0 1,0 0-1,0 1 0,-2-1 1,-2 2-24,0-1 1,1 1-1,-1 0 1,0 1-1,1-1 1,-1 1-1,1 0 1,-6 4-1,-4 7 5,-1 0 0,2 0-1,0 1 1,1 1 0,1 0 0,0 0-1,1 1 1,1 1 0,1 0-1,-8 21 1,11-23 40,0 0 0,1 0 0,0 1 0,1 0 0,1 0 0,1 0 0,1 0 0,0 0 0,1 0 0,0 0 0,9 31 0,-10-44-7,1-1 1,0 0-1,0 0 1,1 0-1,-1-1 1,1 1-1,-1 0 1,1 0-1,0-1 1,0 1-1,0-1 1,0 0-1,5 5 1,-2-4 40,1 0 1,0 0-1,0 0 1,0-1 0,13 3-1,-9-3-25,0 0 0,1 0 0,-1-1 0,0-1 0,1 0 0,-1-1 0,1 1 1,-1-2-1,0 0 0,0 0 0,1-1 0,10-4 0,-3 0 16,0-1 0,0-1 0,-1-1 0,0 0 0,27-22 0,-27 18-48,1-2 1,-2 0-1,0-1 0,-1 0 1,-1-1-1,0-1 0,-2-1 0,0 1 1,-1-2-1,-1 0 0,-1 0 1,-1 0-1,0-1 0,-2-1 1,-1 1-1,5-42 0,-9 48 16,0 1 0,-1-1 0,-1 0-1,-5-28 1,6 41-17,-1-1-1,0 1 1,0-1-1,0 1 1,0 0-1,0-1 1,-1 1-1,0 0 1,0 0-1,1 0 1,-2 0-1,1 0 1,0 0-1,-1 0 1,1 1-1,-1-1 1,0 1-1,0 0 1,0 0-1,0 0 1,0 0 0,0 1-1,0-1 1,-1 1-1,1 0 1,-1 0-1,-4-1 1,2 1-27,0 0 1,1 1-1,-1 0 1,0 0-1,0 1 1,0-1-1,0 1 1,0 1-1,0-1 1,1 1-1,-9 4 1,10-4 14,0 0 1,1 0 0,-1 0 0,1 1 0,-1-1-1,1 1 1,0 0 0,0 0 0,0 0-1,1 1 1,-1-1 0,1 1 0,0-1 0,0 1-1,0 0 1,0 0 0,-1 6 0,0-1 6,1-1 0,1 0 0,-1 1 0,1-1-1,1 1 1,0-1 0,0 1 0,1 0 0,0-1 0,0 0 0,1 1 0,0-1 0,0 0 0,1 0 0,0 0 0,0 0 0,1 0 0,0-1 0,1 1-1,0-1 1,8 9 0,-6-8 17,1-1-1,-1 0 0,2-1 1,-1 0-1,1 0 1,0-1-1,0 0 0,0 0 1,1-1-1,0-1 0,14 5 1,-1-3 60,0-1 0,0 0 0,0-2 1,24 0-1,-31-2-46,0-1 1,0-1-1,0 0 0,0-1 1,-1-1-1,1 0 1,-1-1-1,0-1 1,-1 0-1,1-1 0,-1-1 1,0 0-1,-1-1 1,0 0-1,-1-1 1,1 0-1,-2-1 0,0-1 1,0 0-1,11-16 1,-19 24-36,0-1 0,-1 0 0,1 1 0,-1-1 0,0 0 0,0-1 0,0 1 0,-1 0 0,0 0 0,0-1 0,0 1 0,-1-1 0,1 1 0,-2-8 0,1 13 5,0 0-1,0 0 1,0 0 0,0-1-1,0 1 1,0 0-1,0 0 1,0 0 0,0-1-1,0 1 1,0 0-1,0 0 1,-1 0 0,1-1-1,0 1 1,0 0-1,0 0 1,0 0 0,0 0-1,-1 0 1,1-1-1,0 1 1,0 0 0,0 0-1,0 0 1,-1 0-1,1 0 1,0 0 0,0 0-1,0 0 1,-1 0-1,1 0 1,0 0 0,0 0-1,0 0 1,-1 0-1,1 0 1,0 0 0,0 0-1,0 0 1,-1 0 0,1 0-1,0 0 1,0 0-1,0 0 1,-1 0 0,1 0-1,0 0 1,0 1-1,-18 8-151,14-6 135,0 0 1,1 0 0,-1 1-1,0-1 1,1 1 0,0 0 0,-5 6-1,3 3 0,1 0-1,0 1 0,-4 25 1,3-16 16,2-5 35,0 0-1,1-1 1,1 1 0,1 0-1,1 0 1,0 0-1,1 0 1,1-1 0,0 1-1,2-1 1,0 0-1,1 0 1,15 31 0,-17-41-16,0-1 1,1 0-1,-1 0 1,1 0 0,0-1-1,1 0 1,0 0-1,-1 0 1,1 0 0,1-1-1,-1 0 1,1 0 0,-1-1-1,1 0 1,0 0-1,0-1 1,1 1 0,-1-2-1,10 2 1,7 3 31,1-1 1,1-1 0,-1-1-1,0-2 1,1-1 0,-1 0-1,1-2 1,-1-1-1,0-1 1,25-8 0,-38 9-41,-1-2 0,0 0 0,0 0 0,0-1 0,0 0 0,-1-1 0,0 0 0,-1 0 0,0-1 0,0-1 0,0 1 0,-1-2 0,12-16 0,-6 3-15,-1 0 0,-1-1 0,-1 0 0,0-1 0,6-28 0,-12 37 13,0 0 0,-2 0-1,0-1 1,1-17 0,-4 24 0,0-1 1,-1 1 0,-1-1-1,0 1 1,0-1 0,-1 1-1,-5-13 1,3 7-10,3 11-3,0 0-1,1 0 0,-2 0 1,1 0-1,0 1 1,-4-6-1,4 9 4,1-1 0,-1 1 0,1-1 0,-1 1 0,0 0 0,1-1 0,-1 1 0,0 0 0,0 0 0,0 1 0,0-1 1,0 0-1,0 0 0,0 1 0,0 0 0,0-1 0,0 1 0,0 0 0,-4 0 0,0 0-18,1 0 1,-1 0 0,1 1-1,-1 0 1,1 0-1,-1 0 1,1 1 0,0 0-1,0 0 1,-1 0 0,2 1-1,-1-1 1,0 1-1,0 0 1,1 1 0,0-1-1,-1 1 1,1 0-1,1 0 1,-5 4 0,-12 19 0,0 0-1,2 1 1,1 0 0,2 1 0,-13 33 0,25-53 40,-1 1 0,2-1 0,-1 1-1,2 0 1,-1 0 0,1 0 0,1 0 0,0 0 0,0 0 0,1 0 0,0 0 0,1-1 0,0 1 0,0 0-1,5 10 1,-4-11 12,1-1 0,0 1-1,0-1 1,1 0 0,0 0-1,0-1 1,1 1 0,0-1-1,0 0 1,0-1 0,1 0-1,0 0 1,1 0 0,-1-1 0,1 0-1,11 5 1,2-1-10,2-2 0,-1 0 1,40 6-1,72 2-11,-83-13 51,-1-1 0,90-10 0,-110 4-39,1-1 0,-1-1 0,-1-1 0,50-21 0,-68 23-2,1 0 0,-1 0-1,-1-1 1,1-1 0,18-17-1,-23 19-1,-1-1-1,1 1 0,-1-1 0,-1 0 0,0 0 0,0 0 1,0-1-1,0 1 0,-1-1 0,2-10 0,-3 11-23,-1 0-1,0-1 1,0 1 0,0-1-1,-1 1 1,0-1-1,-1 1 1,1-1 0,-2 1-1,1 0 1,-1-1 0,0 1-1,0 0 1,-1 0-1,0 0 1,0 1 0,-1-1-1,0 1 1,0 0-1,-5-6 1,0 3-17,1 1-1,-2 0 1,1 1 0,-1 0-1,0 1 1,0 0 0,-1 0-1,0 1 1,0 1 0,0 0-1,0 0 1,-1 1 0,-16-2-1,18 4-5,-1 0 0,1 1 0,-1 1-1,0-1 1,1 2 0,-1-1 0,1 2 0,0-1-1,0 1 1,0 1 0,0 0 0,0 0-1,1 1 1,0 0 0,-11 9 0,13-10 25,0 1-1,1 1 1,0-1 0,0 1 0,-6 8 0,10-11 5,0 0 1,0 1-1,0-1 1,0 0-1,1 1 1,-1 0 0,1-1-1,0 1 1,0 0-1,0 0 1,1-1 0,-1 9-1,1-6 10,0 0 1,0 0-1,1 0 0,0 0 0,0 0 0,0 0 1,1 0-1,0-1 0,0 1 0,0-1 0,1 1 1,-1-1-1,1 0 0,1 0 0,-1 0 0,1 0 1,0 0-1,0-1 0,0 0 0,1 0 0,-1 0 1,1 0-1,0-1 0,0 0 0,1 0 0,-1 0 1,0 0-1,10 2 0,-3-2 19,0-1-1,1 0 1,-1 0-1,0-2 1,1 1-1,14-2 1,3-3-2,39-9 1,-52 8-39,0 0 0,18-10 1,-23 10-13,0 0 1,0 1 0,14-3 0,-7 2-26,-15 4 53,-1 0 1,1 0 0,0 1-1,-1-1 1,1 1-1,5 0 1,-8 0-12,0 0 0,0 0 0,-1 1-1,1-1 1,0 0 0,-1 1 0,1-1 0,0 0 0,-1 1 0,1-1-1,0 1 1,-1-1 0,1 1 0,-1 0 0,1-1 0,-1 1-1,1-1 1,-1 1 0,0 0 0,1-1 0,-1 1 0,0 0-1,0-1 1,1 1 0,-1 0 0,0 0 0,0-1 0,0 1 0,0 0-1,0 0 1,0 0 0,0-1 0,0 1 0,0 1 0,-1 36-224,1-13 185,0 0-1,5 34 1,-4-50 75,1 0 0,1 0-1,0 0 1,0 0 0,0 0 0,1-1-1,0 0 1,1 0 0,0 0 0,8 9-1,-6-9-3,1 0 0,0-1 0,0 0 0,0 0-1,1-1 1,0-1 0,1 1 0,10 4 0,0-2 25,0 0 0,41 9 0,-50-15-145,0-1-1,-1 0 1,1 0-1,0-1 1,0 0 0,-1-1-1,1 0 1,0-1-1,-1 0 1,1-1 0,-1 0-1,0-1 1,0 0-1,0 0 1,-1-1 0,1 0-1,-1-1 1,0 0-1,-1 0 1,1-1 0,-1 0-1,13-16 1,5-12-4149,-2 10-2248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0.186"/>
    </inkml:context>
    <inkml:brush xml:id="br0">
      <inkml:brushProperty name="width" value="0.1" units="cm"/>
      <inkml:brushProperty name="height" value="0.1" units="cm"/>
      <inkml:brushProperty name="color" value="#CC0066"/>
    </inkml:brush>
  </inkml:definitions>
  <inkml:trace contextRef="#ctx0" brushRef="#br0">37 19 352,'12'-18'15369,"-13"26"-12000,1 74-3057,-11 393 807,1-339-930,-14 126 177,22-223-328,2-37-24,0 0 1,0 0-1,0 0 0,0 0 0,1 0 0,-1 0 1,1 0-1,0 0 0,-1 0 0,1-1 0,0 1 0,0 0 1,0 0-1,2 2 0,-1-2 269,12-4 443,138-43 149,-127 39-809,0 0 1,0 2-1,0 0 0,37 1 0,36-3 32,-65 3-27,58 2 0,-46 4-62,484 51-1,-524-53-5,28 4-9,50 3 0,-74-8 17,-1 0 0,1 0 0,-1-1 0,0 0 0,1 0 0,-1-1 0,0 0 0,0-1-1,0 0 1,0 0 0,12-7 0,-19 9-9,0 0 0,1 0-1,-1-1 1,0 1 0,0 0 0,0 0-1,0-1 1,0 1 0,0-1-1,0 1 1,-1-1 0,1 1-1,0-1 1,-1 0 0,1 1 0,-1-1-1,0 0 1,0 1 0,1-1-1,-1 0 1,0 1 0,0-1-1,-1 0 1,1 0 0,0 1 0,0-1-1,-1 0 1,0-2 0,-1-2-1,0 1 0,-1-1 1,1 1-1,-1 0 0,0 0 1,-7-9-1,-20-21-39,-1 1 0,-58-49-1,68 66 21,0 2-1,-2 0 0,1 2 1,-1 0-1,-1 2 0,-29-11 0,32 14-9,14 5 36,-1 0 0,0 0 1,-13-3-1,19 6-16,0 0-1,0-1 1,0 1-1,0 0 1,0 0-1,0 0 1,1 0-1,-1 1 1,0-1-1,0 0 1,0 1 0,0 0-1,1-1 1,-1 1-1,0 0 1,0 0-1,1 0 1,-1 0-1,1 0 1,-1 0-1,-1 2 1,2-2 4,1 0 0,-1 1 0,0-1 0,1 1 0,-1 0 1,1-1-1,-1 1 0,1-1 0,0 1 0,0 0 0,0-1 0,0 1 0,0 0 0,0-1 1,0 1-1,0 0 0,1-1 0,-1 1 0,0-1 0,1 1 0,0-1 0,-1 1 0,2 1 1,1 4-7,1 0 1,-1 0 0,1-1 0,8 10 0,5 4 9,1-1 0,1-1 0,1 0 0,1-1 0,0-1 0,26 14 0,102 44 123,-67-31-6,-56-31-154,1 1 0,46 32-1,-70-43 41,1 1 0,-1 0 0,0 0 0,0 0 0,0 0 0,-1 0 0,1 0-1,-1 1 1,0-1 0,0 1 0,0 0 0,0 0 0,-1 0 0,2 4 0,-3-6 8,1 0 0,-1 0 0,0 0 0,0 0 0,0 0 0,0 0 0,0 0 0,0 1 0,-1-1 0,1 0 0,-1 0 0,0 0 0,1 0 0,-1 0 0,0 0 0,0-1 0,0 1 0,0 0 0,-1 0 0,1-1 0,0 1 0,-1 0 0,1-1 0,-1 1 1,1-1-1,-1 0 0,-3 2 0,-10 6 140,-29 12-1,11-6-46,-37 12 19,-70 43-491,126-61-132,1 1 0,0 0 0,0 1 1,1 0-1,0 1 0,1 0 0,-16 25 0,23-32-112,0 1 0,0 0-1,1 0 1,0 0 0,0 0 0,1 0-1,-3 8 1,-6 18-2737,-11 13-1638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1.253"/>
    </inkml:context>
    <inkml:brush xml:id="br0">
      <inkml:brushProperty name="width" value="0.1" units="cm"/>
      <inkml:brushProperty name="height" value="0.1" units="cm"/>
      <inkml:brushProperty name="color" value="#CC0066"/>
    </inkml:brush>
  </inkml:definitions>
  <inkml:trace contextRef="#ctx0" brushRef="#br0">1 0 352,'0'4'10245,"4"82"-513,13 49-8766,-1-9-491,-6 287-167,-11-290-157,2-78-41,2 0 1,15 76-1,-16-84 187,-2-28-167,0-9-115,0 1 1,0-1-1,0 1 0,-1-1 0,1 0 1,0 1-1,0-1 0,0 1 0,0-1 1,0 0-1,0 1 0,0-1 0,0 1 1,0-1-1,0 0 0,0 1 0,1-1 1,-1 1-1,0-1 0,0 0 0,0 1 1,0-1-1,1 0 0,-1 1 0,0-1 1,0 0-1,1 1 0,-1-1 0,0 0 1,0 0-1,1 1 0,-1-1 0,0 0 1,1 0-1,-1 1 0,0-1 0,1 0 1,-1 0-1,1 0 0,-1 0 0,0 0 1,1 0-1,-1 1 0,1-1 0,-1 0 1,0 0-1,1 0 0,0 0 0,3 8 551,3-11-480,-3 2-79,-1 0-1,0 0 1,0 0 0,0 1-1,0-1 1,1 1-1,3 0 1,13-2 26,29-5 0,-15 2-3,-14 1-26,-1 0-1,25-10 1,-20 6-23,33-6 1,133-14 110,-152 26-117,0 1 1,0 1 0,42 7-1,-43-2-17,16 2-29,-1 2-1,53 17 1,32 11 60,-127-34 3,0 1 2,1-1-1,-1 0 0,1 0 1,-1-1-1,22 1 0,-25-3 22,0 1 1,0-1-1,0 1 0,0 1 0,0-1 1,9 4-1,-15-4-16,-1-1-1,1 0 1,0 0-1,-1 1 1,1-1-1,0 0 1,-1 0 0,1 0-1,0 0 1,0 0-1,-1 0 1,1 0-1,0 0 1,-1 0 0,1 0-1,0-1 1,-1 1-1,1 0 1,0 0-1,-1-1 1,1 1 0,0 0-1,-1-1 1,1 1-1,-1 0 1,1-1-1,0 0 1,0 0-2,0-1-1,0 1 1,-1-1 0,1 1 0,0 0-1,-1-1 1,1 0 0,-1 1-1,1-1 1,-1 1 0,0-4-1,0 0-2,1-1-1,-2 0 0,1 1 0,-1-1 0,0 1 0,-1-6 0,-6-6-18,-1 0-1,-1 1 1,0 1 0,-1 0-1,-24-26 1,18 21 65,6 7-27,0-1-1,0 2 1,-1-1-1,-15-12 0,22 22-36,0-1 0,1 1 0,-1 1 0,0-1 1,-1 1-1,1 0 0,0 0 0,-1 0 0,1 1 0,-1 0 0,1 0 0,-1 0 0,-8 0 0,13 1-1,-1 0 0,1 1-1,0-1 1,0 0-1,-1 0 1,1 1-1,0-1 1,0 1 0,-1-1-1,1 1 1,0-1-1,0 1 1,0 0-1,0 0 1,0 0 0,-2 1-1,3-2 22,0 0 0,0 0-1,0 0 1,0 0 0,0 0-1,0 1 1,0-1 0,-1 0 0,1 0-1,0 0 1,0 0 0,0 0 0,0 0-1,0 1 1,0-1 0,0 0-1,0 0 1,0 0 0,0 0 0,0 0-1,0 1 1,0-1 0,0 0 0,0 0-1,0 0 1,0 0 0,0 0-1,0 1 1,0-1 0,0 0 0,0 0-1,0 0 1,0 0 0,0 0 0,0 1-1,0-1 1,1 0 0,-1 0 0,0 0-1,0 0 1,0 0 0,0 0-1,0 0 1,0 1 0,10 21-199,-7-14 182,0-1-1,0 0 1,1 0 0,5 8-1,5 4 28,1 0 0,1-1 1,0-1-1,1 0 0,1-1 0,28 19 0,-30-25 22,-5-2 2,0-1 0,1 0 0,0 0 0,0-1 0,22 7 0,82 20 659,-85-31-212,-31-2-451,-7 0-123,5 0 90,1 1 1,0-1 0,-1 0 0,1 0 0,0 1 0,0-1 0,-1 0 0,1 1 0,0-1 0,0 1 0,0 0 0,0-1 0,0 1-1,-2 1 1,-2 2 1,-6 2 32,1 1-1,0 0 1,0 1-1,1 0 1,0 1-1,0 0 1,-9 12-1,8-9-42,0 0-1,-1-2 0,0 1 0,-13 9 1,11-10-130,0 0 1,2 1-1,-1 0 1,1 1-1,1 0 1,0 1-1,-12 21 1,21-33 51,1 0-1,-1 0 1,0 0 0,1 0 0,-1 0 0,1 0-1,-1 0 1,1 0 0,0 0 0,-1 0 0,1 0-1,0 0 1,0 0 0,0 0 0,0 0-1,0 0 1,0 0 0,0 0 0,0 0 0,0 0-1,0 0 1,1 0 0,-1 1 0,0-1 0,1 0-1,-1 0 1,1-1 0,-1 1 0,1 0 0,-1 0-1,1 0 1,0 0 0,0 0 0,-1 0 0,1-1-1,0 1 1,0 0 0,0-1 0,0 1-1,-1-1 1,1 1 0,1 0 0,4 1-740,-1-1 1,1 0-1,-1 0 0,1 0 0,0 0 1,10-1-1,38-8-4814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1.888"/>
    </inkml:context>
    <inkml:brush xml:id="br0">
      <inkml:brushProperty name="width" value="0.1" units="cm"/>
      <inkml:brushProperty name="height" value="0.1" units="cm"/>
      <inkml:brushProperty name="color" value="#CC0066"/>
    </inkml:brush>
  </inkml:definitions>
  <inkml:trace contextRef="#ctx0" brushRef="#br0">305 277 352,'3'-31'3117,"-2"26"-2168,0 0 0,-1 1-1,0-1 1,0 0 0,0 1-1,0-1 1,-1 1-1,1-1 1,-1 0 0,-1 1-1,1 0 1,-3-6 0,-4-11 399,-1 1 0,-23-38 0,27 51-1355,0 0 0,0 0 0,-1 1 0,0 0 0,0 0 0,0 1 0,-1 0 0,0 0 0,0 0 1,0 1-1,-15-7 0,19 9 5,-1 1 0,1 0 0,-1 0-1,1 0 1,-1 1 0,1-1 0,-1 1 0,0-1 0,1 1 0,-1 1 0,1-1 0,-1 0 0,0 1 0,1 0 0,-1-1 0,1 2 0,-1-1 0,1 0 0,0 1 0,0-1 0,-1 1 0,1 0-1,0 0 1,0 0 0,-2 3 0,-2 3 22,0-1 0,1 1 0,0 1 1,1-1-1,-1 1 0,2 0 0,-1 0 0,1 1 0,1-1 0,0 1 0,0-1 0,-2 18 0,1 10 33,1 2 0,3 42 0,0-40 29,0-3-19,12 276 130,-10-298-195,52 345 100,-37-250-197,-10-47-394,-5-28-1123,-2-25-3254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2.310"/>
    </inkml:context>
    <inkml:brush xml:id="br0">
      <inkml:brushProperty name="width" value="0.1" units="cm"/>
      <inkml:brushProperty name="height" value="0.1" units="cm"/>
      <inkml:brushProperty name="color" value="#CC0066"/>
    </inkml:brush>
  </inkml:definitions>
  <inkml:trace contextRef="#ctx0" brushRef="#br0">0 176 352,'11'-23'11741,"-9"21"-11182,1 1 92,0-1-1,0 1 0,0-1 1,0 1-1,0 0 1,0 0-1,1 1 0,3-2 1,10 1 20,1 0 0,27 3 1,-20-1-554,7-2 302,38-7 0,-32 4-171,-12 0-117,-1-1 0,39-11 0,-34 7-111,5-3 23,66-33-1,-99 44-45,27-18-12,-1 3-9,-28 16 20,0 1 1,1-1 0,-1 1 0,0-1-1,0 1 1,0-1 0,1 1 0,-1-1-1,0 1 1,0 0 0,0-1 0,0 1 0,0-1-1,0 1 1,0 0 0,0-1 0,0 1-1,0 0 1,0 1 13,-10 174 592,8-57-572,2-78-67,12 77-589,-12-113 551,-1-3-15,1 1-1,0-1 1,0 0-1,0 1 1,0-1-1,1 1 1,-1-1-1,1 1 1,-1-1-1,1 0 1,0 1-1,0-1 1,0 0-1,0 0 1,2 3 0,-3-4-34,1-1 0,-1 0 0,0 0 0,1 1 1,-1-1-1,0 0 0,1 0 0,-1 0 0,1 0 1,-1 1-1,0-1 0,1 0 0,-1 0 1,1 0-1,-1 0 0,0 0 0,1 0 0,-1 0 1,1 0-1,-1 0 0,0 0 0,1-1 0,-1 1 1,1 0-1,-1 0 0,0 0 0,1 0 1,-1 0-1,0-1 0,1 1 0,-1 0 0,0 0 1,1-1-1,-1 1 0,0 0 0,0-1 1,1 1-1,1-3-445,-1 1 0,1-1 1,-1 1-1,0-1 0,0 0 1,0 1-1,0-1 0,0 0 1,-1 0-1,1 0 0,-1 0 1,0 1-1,0-6 1,2-8-1298,7-39-2011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2.714"/>
    </inkml:context>
    <inkml:brush xml:id="br0">
      <inkml:brushProperty name="width" value="0.1" units="cm"/>
      <inkml:brushProperty name="height" value="0.1" units="cm"/>
      <inkml:brushProperty name="color" value="#CC0066"/>
    </inkml:brush>
  </inkml:definitions>
  <inkml:trace contextRef="#ctx0" brushRef="#br0">116 281 352,'-6'15'17488,"12"-7"-16847,-2-4-495,-1-1 0,1 1 0,-1-1 0,1 0 0,0 0 0,0-1-1,1 1 1,-1-1 0,0 0 0,8 2 0,-10-3-97,0-1 0,0 0 1,1 0-1,-1 0 0,0 0 1,0 0-1,0-1 0,0 1 1,1-1-1,-1 1 0,0-1 1,0 0-1,0 0 0,0 0 1,0 0-1,0 0 0,-1 0 1,1 0-1,0-1 0,-1 1 1,1-1-1,0 1 0,-1-1 1,0 0-1,1 1 0,0-4 1,1 0-15,0 0 1,-1-1 0,0 1 0,0-1 0,-1 0 0,0 0-1,0 1 1,0-1 0,0 0 0,-1-8 0,0-6-41,-5-36 0,3 47-35,0 1 0,-1-1 0,-1 1 0,1-1 1,-1 1-1,-1 0 0,1 1 0,-1-1 0,-7-6 0,-1-5-63,10 14 66,-1 0-1,0 0 1,-1 0-1,1 0 1,-1 1-1,0 0 1,0 0 0,-1 0-1,-8-4 1,11 6 2,0 1 0,1 0 0,-1 0 1,0 0-1,0 0 0,0 0 0,0 1 0,0-1 1,0 1-1,0 0 0,0 0 0,0 0 1,0 0-1,0 1 0,0-1 0,0 1 0,0 0 1,1-1-1,-1 1 0,0 1 0,0-1 0,-4 3 1,3-1-116,0 1 0,1-1 1,0 1-1,-1-1 1,1 1-1,1 0 0,-1 1 1,0-1-1,1 0 0,0 1 1,-2 6-1,2-5-565,0-1 0,0 1 0,1 0 0,0 0-1,0 0 1,0-1 0,1 1 0,0 11 0,10 16-3844,1-7 523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3.057"/>
    </inkml:context>
    <inkml:brush xml:id="br0">
      <inkml:brushProperty name="width" value="0.1" units="cm"/>
      <inkml:brushProperty name="height" value="0.1" units="cm"/>
      <inkml:brushProperty name="color" value="#CC0066"/>
    </inkml:brush>
  </inkml:definitions>
  <inkml:trace contextRef="#ctx0" brushRef="#br0">1 47 352,'0'-2'236,"0"1"0,0-1-1,1 1 1,-1-1 0,1 1-1,-1-1 1,1 1 0,-1 0-1,1-1 1,1-1-1,0 1 438,-1-1-1,1 1 0,-1 0 0,1 0 0,0 1 1,0-1-1,0 0 0,0 0 0,0 1 0,0 0 0,0-1 1,0 1-1,1 0 0,-1 0 0,1 0 0,-1 0 0,4 0 1,-5 1-526,0 0-1,0 0 1,0 1 0,0-1 0,0 0 0,0 1 0,0-1 0,0 1 0,0 0 0,0-1 0,0 1 0,-1-1 0,1 1 0,0 0 0,0 0 0,-1 0 0,1-1 0,0 1 0,-1 0 0,1 0 0,-1 0-1,0 0 1,1 0 0,-1 0 0,0 0 0,1 0 0,-1 0 0,0 2 0,4 35-170,8 112 685,-57 538 54,43-610-1411,2-49-458,5-9-1825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49.197"/>
    </inkml:context>
    <inkml:brush xml:id="br0">
      <inkml:brushProperty name="width" value="0.1" units="cm"/>
      <inkml:brushProperty name="height" value="0.1" units="cm"/>
      <inkml:brushProperty name="color" value="#CC0066"/>
    </inkml:brush>
  </inkml:definitions>
  <inkml:trace contextRef="#ctx0" brushRef="#br0">145 1 352,'-1'1'230,"1"1"0,0 0-1,0 0 1,-1 0 0,1-1 0,-1 1-1,1 0 1,-1 0 0,0-1 0,0 1-1,-14 17 7097,0-5-4961,-13 16 3851,22-19-6109,0 1 1,1-1-1,0 1 1,1 0 0,-5 23-1,-4 13-42,4-20-152,2 0-1,1 1 1,2-1 0,0 1 0,2 37 0,2-60-190,0 1 0,0-1 0,1 1 0,0-1 0,1 1 1,-1-1-1,1 0 0,1 0 0,-1 0 0,1 0 0,0 0 1,0 0-1,5 6 0,-7-12 91,-1 1 0,1-1-1,-1 1 1,1-1 0,-1 0 0,1 1-1,0-1 1,-1 0 0,1 0 0,0 0-1,-1 1 1,1-1 0,0 0 0,-1 0 0,1 0-1,0 0 1,-1 0 0,1 0 0,0 0-1,-1 0 1,1 0 0,1-1 0,1 1-773,12 0-3163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6.495"/>
    </inkml:context>
    <inkml:brush xml:id="br0">
      <inkml:brushProperty name="width" value="0.1" units="cm"/>
      <inkml:brushProperty name="height" value="0.1" units="cm"/>
      <inkml:brushProperty name="color" value="#CC0066"/>
    </inkml:brush>
  </inkml:definitions>
  <inkml:trace contextRef="#ctx0" brushRef="#br0">1 177 352,'0'1'4077,"2"9"-877,0-6-2122,1 0 1,-1-1 0,0 1 0,1-1 0,5 6 0,-4-6-913,-1 0 0,1 0 0,0 0 0,0 0 0,0-1 0,0 1 0,1-1 0,-1 0 0,1 0 0,-1-1 0,1 0 0,0 1 0,-1-1 0,9 0 0,27-7 832,-22 2-731,0 0-134,-2-1 0,1 0 0,-1-2 0,1 1 0,-2-2-1,1 0 1,-1-1 0,0-1 0,14-12 0,-25 18-49,1-1-1,0 0 1,-1 0 0,0-1-1,0 0 1,-1 1 0,0-1-1,0 0 1,0 0-1,0-1 1,2-12 0,-4 18-70,-1-1 0,0 0 0,0 1 1,0-1-1,1 0 0,-2 1 0,1-1 1,0 0-1,0 1 0,0-1 0,-1 1 1,1-1-1,-1 0 0,1 1 0,-1-1 1,0 1-1,1-1 0,-1 1 0,0 0 1,0-1-1,0 1 0,0 0 0,0 0 0,-2-2 1,-6-8-72,8 9 40,0 0-1,0 1 1,0-1 0,-1 1 0,1-1-1,-1 1 1,1 0 0,-1 0 0,1 0 0,-1-1-1,0 1 1,1 1 0,-1-1 0,0 0 0,0 0-1,-3 0 1,0 0-16,1 1 0,-1 0 0,0 0 0,1 0 0,-1 0 0,-8 2 1,6-1 16,0 1 0,1 0 0,-1 0 1,1 0-1,-1 1 0,1 0 1,0 0-1,-9 7 0,0 2-12,-24 25 0,31-30 17,-1 5-6,1 0-1,-1 1 0,2 0 1,0 0-1,0 1 1,2 0-1,-6 17 0,6-17 15,2-3 5,0-1 0,1 1 0,0 0 0,1 0 0,0 0 0,1 0 0,0-1 0,0 1 1,1 0-1,4 13 0,-3-3 2,0-9 56,0 0 0,1 0-1,0 0 1,1 0 0,0-1 0,1 1 0,0-1-1,1 0 1,0-1 0,11 15 0,-13-19 9,1-1 1,0 0-1,0 0 0,1 0 1,-1 0-1,1-1 0,0 0 1,0 0-1,1 0 0,-1-1 1,1 0-1,0 0 0,-1-1 1,1 0-1,0 0 0,1-1 1,-1 0-1,0 0 0,8 0 1,5-3 22,-1 0 1,1-2-1,-1 0 1,0-2-1,24-9 1,-31 10-108,-1-1 0,0 1 1,0-2-1,-1 0 0,0 0 1,0-1-1,0 0 0,-1-1 1,-1 1-1,1-2 0,7-11 1,-14 18-11,1-1-80,0 0 0,-1 0 1,1 0-1,-1-1 1,0 1-1,-1 0 0,1-1 1,-1 0-1,1 1 1,-1-1-1,-1 0 0,1 1 1,-1-8-1,0 2-621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6.968"/>
    </inkml:context>
    <inkml:brush xml:id="br0">
      <inkml:brushProperty name="width" value="0.1" units="cm"/>
      <inkml:brushProperty name="height" value="0.1" units="cm"/>
      <inkml:brushProperty name="color" value="#CC0066"/>
    </inkml:brush>
  </inkml:definitions>
  <inkml:trace contextRef="#ctx0" brushRef="#br0">33 0 352,'0'20'2938,"0"26"12240,0-28-13093,13 157-1872,-1-27 214,-3-56-138,-9-90-283,3 161 458,-4-146-461,0 0 1,-2 0-1,0 0 0,-1 0 0,0 0 1,-2-1-1,-8 21 0,12-34-103,1-1 2,1-1-1,-1 1 1,0-1 0,0 0 0,1 1 0,-1-1 0,0 0 0,0 0 0,0 1 0,-1-1-1,1 0 1,0 0 0,0 0 0,0 0 0,-1 0 0,1-1 0,-1 1 0,-1 0 0,-7 9-3922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7.342"/>
    </inkml:context>
    <inkml:brush xml:id="br0">
      <inkml:brushProperty name="width" value="0.1" units="cm"/>
      <inkml:brushProperty name="height" value="0.1" units="cm"/>
      <inkml:brushProperty name="color" value="#CC0066"/>
    </inkml:brush>
  </inkml:definitions>
  <inkml:trace contextRef="#ctx0" brushRef="#br0">10 1 352,'-1'14'16882,"0"-9"-15040,1-1-1145,-1-3-681,0 1 0,0-1-1,1 0 1,-1 0 0,0 1-1,1-1 1,-1 0 0,1 1 0,0-1-1,-1 1 1,1-1 0,0 0-1,0 1 1,0-1 0,0 1-1,0-1 1,0 1 0,0-1-1,1 1 1,-1-1 0,0 0-1,1 1 1,-1-1 0,1 0-1,0 1 1,-1-1 0,1 0-1,0 0 1,0 1 0,0-1-1,2 2 1,-1-2-1,0 1 0,0-1 0,0 1 0,1-1 0,-1 0 0,1 0 0,-1 0 0,1 0 0,-1-1 0,1 1 0,-1-1 0,1 1-1,0-1 1,-1 0 0,1 0 0,0 0 0,-1 0 0,1-1 0,0 1 0,-1-1 0,1 1 0,-1-1 0,1 0 0,-1 0 0,1 0 0,-1 0 0,0-1 0,1 1 0,-1-1 0,0 1 0,0-1-1,0 0 1,0 0 0,0 0 0,-1 0 0,1 0 0,0 0 0,-1 0 0,2-3 0,-1 1 9,-2 3-34,1 0-1,-1 0 0,1 1 0,-1-1 0,1 0 1,-1 0-1,0 0 0,1 0 0,-1 0 1,0 1-1,0-1 0,0 0 0,0 0 1,0 0-1,0-2 0,-1 3-11,1-1 1,-1 1-1,0-1 0,0 1 1,0-1-1,0 1 0,0 0 0,0-1 1,0 1-1,0 0 0,0 0 1,0 0-1,0 0 0,0 0 0,0 0 1,0 0-1,0 0 0,-2 0 1,2 0-79,-1 1 1,0-1 0,1 0 0,-1 1 0,1-1 0,-1 1 0,0 0 0,1-1-1,-1 1 1,1 0 0,0 0 0,-1 0 0,1 0 0,0 0 0,-1 0 0,1 0 0,0 1-1,0-1 1,0 0 0,0 1 0,0-1 0,0 1 0,1-1 0,-1 1 0,0 2-1,0-3-313,0 1 0,1 0-1,0-1 1,-1 1 0,1 0-1,0-1 1,0 1 0,0 0-1,0 0 1,0-1 0,0 1-1,0 0 1,1 0 0,-1-1-1,1 1 1,0 2 0,9 7-4434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7.684"/>
    </inkml:context>
    <inkml:brush xml:id="br0">
      <inkml:brushProperty name="width" value="0.1" units="cm"/>
      <inkml:brushProperty name="height" value="0.1" units="cm"/>
      <inkml:brushProperty name="color" value="#CC0066"/>
    </inkml:brush>
  </inkml:definitions>
  <inkml:trace contextRef="#ctx0" brushRef="#br0">24 30 352,'-5'-29'17963,"5"29"-17926,-1 0-1,1 0 0,0 0 0,-1 0 0,1 0 0,0 1 1,-1-1-1,1 0 0,0 0 0,-1 0 0,1 1 0,0-1 1,-1 0-1,1 1 0,0-1 0,0 0 0,-1 0 0,1 1 1,0-1-1,0 0 0,0 1 0,-1-1 0,1 1 0,0-1 1,0 0-1,0 1 0,0-1 0,0 0 0,0 1 0,0-1 1,0 1-1,0-1 0,0 0 0,0 1 0,-5 32-67,3-24 87,0 1 0,1-1-1,-1 12 1,12 183 686,-6-108-667,20 54-1906,-15-124-1927,3-3-2114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8.560"/>
    </inkml:context>
    <inkml:brush xml:id="br0">
      <inkml:brushProperty name="width" value="0.1" units="cm"/>
      <inkml:brushProperty name="height" value="0.1" units="cm"/>
      <inkml:brushProperty name="color" value="#CC0066"/>
    </inkml:brush>
  </inkml:definitions>
  <inkml:trace contextRef="#ctx0" brushRef="#br0">0 490 352,'1'0'244,"-1"-1"0,1 0 0,-1 0-1,1 0 1,-1 0 0,1 1 0,0-1-1,-1 0 1,1 1 0,0-1 0,0 1-1,0-1 1,-1 0 0,1 1 0,0 0-1,0-1 1,0 1 0,0 0 0,0-1-1,0 1 1,0 0 0,0 0 0,0 0-1,0 0 1,0 0 0,0 0 0,0 0-1,1 0 1,41 0 10233,-31 1-8933,50 7-1341,-26-11-19,0-1 0,0-2-1,41-12 1,-77 17-182,22-6 97,-1-1 0,0-1 1,0-1-1,-1 0 0,30-23 0,-25 17-162,0 1 0,38-17 0,-46 24 33,-13 6 3,0 0 1,1 0-1,-1 1 1,1-1-1,0 1 1,9-2 0,-12 3 12,-1 0 0,1 1 0,0-1 0,0 0 0,0 1 0,0-1 1,-1 1-1,1 0 0,0-1 0,-1 1 0,1 0 0,0 0 0,-1 0 1,1 0-1,-1 0 0,1 1 0,-1-1 0,0 0 0,0 1 0,1-1 1,-1 1-1,1 2 0,2 4-14,-1-1 0,0 1 0,-1 0 0,0 0 0,0 0 0,-1 0 0,0 0 0,0 12 0,1 0-14,1 10 61,-1 0 0,-2 0-1,-1 0 1,-1-1 0,-9 43-1,8-60 1,0 0-1,0 1 1,-2-2-1,1 1 1,-1 0-1,-1-1 1,0 0-1,-1 0 1,0-1-1,-1 1 1,0-2-1,0 1 1,-1-1-1,-15 12 1,22-19 4,-1-1 1,0 1-1,0-1 1,0 1-1,0-1 1,0 0-1,0 0 1,0 0-1,0-1 1,0 1-1,-1-1 1,-3 0-1,5 0-11,0 0 0,1 0-1,-1 0 1,1 0-1,-1 0 1,1-1-1,-1 1 1,1-1 0,-1 1-1,1-1 1,-1 0-1,1 1 1,0-1 0,-1 0-1,1 0 1,0 0-1,0 0 1,-1 0 0,1 0-1,0 0 1,0-1-1,0 1 1,0 0 0,1-1-1,-1 1 1,0 0-1,0-4 1,-1-1 19,0-1 1,1 0 0,0 0-1,0-1 1,0 1-1,1 0 1,1 0-1,-1 0 1,1 0-1,0 0 1,1 0 0,-1 0-1,1 0 1,1 0-1,-1 1 1,1-1-1,8-11 1,-5 8-49,1 1 1,0 0-1,0 0 0,1 0 0,0 1 1,1 1-1,0-1 0,0 1 1,1 1-1,17-10 0,-10 7-13,36-15 7,53-23 258,-95 43-224,0-1 1,0-1 0,0 0 0,0 0-1,-1-1 1,-1 0 0,1-1 0,-1 0-1,13-15 1,-20 21-183,-14 14-202,5-6 351,0 1 1,1-1 0,0 1-1,0 0 1,0 1 0,1-1-1,0 1 1,0 0-1,1 0 1,0 1 0,-5 15-1,2 0 69,2 1 0,0-1 0,-2 42-1,7-61-24,1 1 0,-1 0 0,1-1 1,0 1-1,0-1 0,1 1 0,-1-1 0,1 0 0,1 0 0,-1 0 0,1 0 0,-1 0 0,1 0 0,4 4 0,-4-5-4,0-1 0,0 0-1,1 0 1,-1-1 0,0 1-1,1-1 1,0 1 0,-1-1 0,1 0-1,0-1 1,0 1 0,0-1-1,0 0 1,1 0 0,-1 0-1,0 0 1,0-1 0,6 1 0,3-2-8,0 0 1,-1-1-1,1 0 1,0-1-1,-1-1 1,1 0-1,-1 0 1,0-1-1,-1-1 1,1 0 0,-1 0-1,0-2 1,-1 1-1,0-1 1,15-14-1,-2-2-10,-2 0-1,0-1 0,-2-2 1,31-53-1,-41 63 12,0 0 0,-2 0 0,0-1 1,-1 0-1,5-25 0,-6 13 29,-2 1 0,0-50 0,-1 27 1,-1 34 23,0 0 1,-1 1-1,0-1 0,-2 0 0,0 0 1,-9-33-1,9 46-37,-8-18-121,5 16-52,5 7 141,0 0 0,0 0-1,0 0 1,-1 0 0,1 0 0,0-1 0,0 1 0,0 0 0,0 0 0,0 0 0,-1 0 0,1 0 0,0 0-1,0 0 1,0 0 0,0 1 0,0-1 0,-1 0 0,1 0 0,0 0 0,0 0 0,0 0 0,0 0 0,0 0-1,0 0 1,-1 0 0,1 0 0,0 0 0,0 0 0,0 1 0,0-1 0,0 0 0,0 0 0,0 0 0,0 0-1,-1 0 1,1 0 0,0 1 0,0-1 0,0 0 0,0 0 0,-13 47-369,7-26 311,-3 37 0,0-2 93,3-19 38,2 0 1,1 1-1,3 65 0,2-36-143,0-35-696,2 0 1,1 0-1,16 55 1,-9-40-4268,-10-31-727</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8.948"/>
    </inkml:context>
    <inkml:brush xml:id="br0">
      <inkml:brushProperty name="width" value="0.1" units="cm"/>
      <inkml:brushProperty name="height" value="0.1" units="cm"/>
      <inkml:brushProperty name="color" value="#CC0066"/>
    </inkml:brush>
  </inkml:definitions>
  <inkml:trace contextRef="#ctx0" brushRef="#br0">1 222 352,'11'-11'0,"13"-13"3524,-1 12 3522,0-11 129,12 11-3395,12-11-3460,12 0-64,-12-1-96,11 13 1,-11-1-97,11 0-64,-10 1-353,-2-2-255,1 2-3428,-12 11-3139</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19.555"/>
    </inkml:context>
    <inkml:brush xml:id="br0">
      <inkml:brushProperty name="width" value="0.1" units="cm"/>
      <inkml:brushProperty name="height" value="0.1" units="cm"/>
      <inkml:brushProperty name="color" value="#CC0066"/>
    </inkml:brush>
  </inkml:definitions>
  <inkml:trace contextRef="#ctx0" brushRef="#br0">200 541 352,'3'-3'127,"0"0"-1,0 0 0,0 0 0,1 1 0,-1-1 0,1 1 1,-1 0-1,6-2 0,12-8 2475,-9 3-160,-1 0 0,0 0-1,0-2 1,11-14 0,-14 15-1726,0-1 1,-1 1-1,-1-2 1,10-22-1,-12 24-742,0-1 0,-1 1 0,-1-1 0,0 0 0,0 0 0,-1 0 0,0 0-1,-1 0 1,-1-1 0,0 1 0,0 0 0,-1 0 0,0 0 0,-5-12 0,3 11 65,0-1-1,-1 1 1,-1 1 0,0-1 0,-1 1 0,0 0 0,0 1 0,-1 0-1,-1 0 1,-17-16 0,18 19-23,1 1 1,-1 0-1,-1 1 0,1 0 0,-17-8 0,20 11-14,0 1-1,1 0 0,-1-1 1,0 2-1,0-1 0,0 1 1,1-1-1,-1 1 0,0 0 1,0 1-1,0 0 0,1-1 1,-1 1-1,-6 3 0,6-2-8,0 0 0,0 1 0,0 0-1,0 0 1,0 0 0,1 1 0,-1 0-1,1 0 1,0 0 0,0 0 0,1 1-1,-7 9 1,-1 4 74,-18 40-1,28-55-57,-7 16 3,2 0 1,0 0-1,1 0 0,1 1 0,1 0 0,-1 22 0,7 116-89,0-117 28,2-1 0,17 62-1,32 74 254,-23-79 135,-15-45-151,24 71 69,-4-39-2391,-34-65-1511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20.594"/>
    </inkml:context>
    <inkml:brush xml:id="br0">
      <inkml:brushProperty name="width" value="0.1" units="cm"/>
      <inkml:brushProperty name="height" value="0.1" units="cm"/>
      <inkml:brushProperty name="color" value="#CC0066"/>
    </inkml:brush>
  </inkml:definitions>
  <inkml:trace contextRef="#ctx0" brushRef="#br0">1 737 352,'0'-1'210,"0"0"-1,0 0 0,0 0 1,0 0-1,1 1 0,-1-1 1,0 0-1,0 0 0,1 0 1,-1 0-1,1 0 0,-1 0 1,1 1-1,-1-1 0,1 0 1,-1 0-1,1 1 0,0-1 1,-1 0-1,1 1 0,0-1 1,0 1-1,-1-1 0,1 1 1,0-1-1,0 1 0,0-1 1,0 1-1,0 0 0,0-1 1,0 1-1,1 0 0,34-1 10267,-24 1-8743,-1 1-1615,0 0 0,0 0 0,0 1 0,15 4 0,25 4-9,71-7 485,-69-4-317,-33 1-201,-1 0 1,0-2-1,0 0 1,0-1-1,0-1 1,0-1-1,0 0 1,25-13-1,-21 6-78,0-1 1,22-18-1,-37 26-2,-1-1 0,0 1 1,0-2-1,-1 1 0,0-1 0,0 0 1,-1 0-1,1-1 0,5-12 1,3-17 24,-14 37-20,0 0 0,0-1 1,1 1-1,-1 0 0,0-1 1,0 1-1,0 0 0,0 0 1,0-1-1,0 1 0,0 0 1,1-1-1,-1 1 0,0 0 1,0-1-1,0 1 0,0 0 0,-1-1 1,1 1-1,0 0 0,0 0 1,0-1-1,0 1 0,0 0 1,0-1-1,0 1 0,0 0 1,-1 0-1,1-1 0,0 1 0,0 0 1,0 0-1,-1-1 0,1 1 1,0 0-1,0 0 0,-1 0 1,1-1-1,0 1 0,0 0 1,-1 0-1,1 0 0,0 0 1,-1 0-1,1 0 0,0-1 0,-1 1 1,1 0-1,0 0 0,0 0 1,-1 0-1,1 0 0,0 0 1,-1 0-1,1 0 0,-1 1 1,-1-1-184,2 3-95,-1 7 209,0 0 1,-2 0-1,1 0 1,-8 18-1,6-16 56,-1 1 0,-2 17 0,5-11 9,1 1 0,1 24 0,1-8 124,0-23-65,0 0 0,0-1 0,2 1 0,-1 0 0,2-1 0,-1 0 0,2 1 0,0-2 0,0 1 0,1 0 1,0-1-1,1 0 0,1-1 0,-1 1 0,2-2 0,-1 1 0,16 12 0,-19-17-45,1-1 0,0 0 0,0 0 1,0-1-1,1 1 0,-1-1 0,1-1 1,-1 1-1,1-1 0,0-1 0,0 1 0,0-1 1,13 1-1,-10-2 12,0-1 0,-1 0 1,1-1-1,0 0 0,0 0 0,-1-1 1,0 0-1,1-1 0,9-5 0,-3 0 5,-1 0 0,1-1-1,-2-1 1,0-1 0,0 0-1,-1-1 1,0 0 0,-1-1-1,-1 0 1,15-24 0,-1-13-33,-2-1-1,-3-2 1,17-64 0,-27 83 3,-2-1 0,-1 0 0,3-51 0,-9 65 25,-1-1-1,-1 0 0,-1 1 1,-1-1-1,-1 1 1,-10-35-1,10 46-18,-1 1-1,-10-17 1,-4-11-4,13 25-11,2 1 31,-1 1 0,-10-17 0,14 26-23,-1 0-1,1 0 1,0 0 0,0 0-1,-1 1 1,1-1-1,-1 1 1,0-1 0,1 1-1,-1 0 1,0-1 0,0 1-1,0 0 1,0 0 0,0 0-1,0 1 1,0-1-1,0 0 1,0 1 0,-4-1-1,4 1-15,1 0 0,0 1 0,0-1 0,0 1 0,0-1 0,0 1 1,0-1-1,0 1 0,0 0 0,0-1 0,0 1 0,0 0 0,0 0 0,1 0 0,-1-1 0,0 1 0,1 0 0,-1 0 0,0 0 0,1 0 0,-1 0 0,1 0 0,-1 1 0,1-1 0,0 0 0,0 0 0,-1 0 0,1 0 0,0 2 0,-4 8-42,0 4 44,-1 1 0,2-1 0,0 1 0,-1 24 0,2-14 44,-1 31-31,2-1 1,3 1 0,3-1 0,13 67 0,-13-94 28,1 0 1,1-1 0,1 0 0,1 0 0,26 50-1,-20-48 49,2 0 0,1-2-1,1 0 1,39 43 0,-37-50-50,0-1 1,1-1 0,1-1-1,35 20 1,-50-33-11,1 0-1,1-1 1,-1 0 0,1-1-1,-1 0 1,1 0 0,0-1-1,0 0 1,0-1 0,0 0-1,1-1 1,-1 0 0,0 0-1,0-1 1,17-4-1,-21 4-5,0-1 0,0 1 0,-1-1 0,1 0 1,0-1-1,-1 1 0,0-1 0,1 0 0,-1 0 0,0-1 0,-1 1 0,1-1 0,0 0 0,-1-1 0,0 1 0,0-1 0,-1 0 0,1 0 0,-1 0 0,0 0 0,2-6 0,5-9-18,32-72 19,-38 80-10,0 0 1,-1-1-1,0 1 0,-1-1 1,-1 0-1,1-13 0,-2 8-34,0-1 0,-1 0 0,0 1 0,-2-1 0,0 1 0,-11-32 0,11 42 15,-1-5-59,-2 0 0,1 0 0,-16-24 0,20 35 61,-1 0 0,1-1 1,-1 1-1,0 0 0,0 0 0,0 0 1,0 0-1,0 0 0,0 1 0,0-1 1,-1 1-1,1-1 0,0 1 0,-1 0 1,1 0-1,-1 0 0,0 0 0,1 0 1,-1 1-1,0-1 0,0 1 0,1 0 1,-1 0-1,0 0 0,0 0 0,1 0 1,-4 1-1,3 0 5,0 0 1,0 0-1,0 1 0,0 0 1,0-1-1,0 1 0,1 0 0,-1 0 1,1 0-1,-1 1 0,1-1 1,0 0-1,-4 6 0,-23 42-108,28-48 121,-4 10 20,1-1 0,0 1 0,0-1 0,1 1 1,1 0-1,0 0 0,1 1 0,0-1 0,1 0 0,0 0 0,0 1 0,2-1 1,0 0-1,0 0 0,1 0 0,0 0 0,1-1 0,0 1 0,1-1 0,1 0 1,0 0-1,0-1 0,1 1 0,0-1 0,10 10 0,-9-12 16,0 0-1,1 0 0,0 0 1,1-1-1,-1-1 0,1 0 1,1 0-1,-1 0 1,1-2-1,0 1 0,13 2 1,6 1-21,1-1 0,56 4 0,-73-9-66,0-1 0,0 0 0,0-1 0,0-1 0,0 0 0,0 0 0,-1-2 0,1 0 0,0 0 0,24-11 0,-36 13 12,0 0-1,0 0 1,0 0 0,0 0-1,-1-1 1,1 1-1,0 0 1,-1-1-1,0 0 1,1 1-1,-1-1 1,0 0-1,0 1 1,1-1-1,-1 0 1,-1 0-1,1 0 1,0 0-1,1-4 1,-2 2-178,0 0 0,0 0 1,0 1-1,0-1 0,0 0 1,-1 0-1,0 1 0,1-1 0,-1 0 1,-3-5-1,0 0-912,0 1 1,-1-1-1,0 1 1,0 0-1,-1 0 1,0 1-1,0-1 1,-9-7-1,-22-10-4156,-9 2 1986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20.949"/>
    </inkml:context>
    <inkml:brush xml:id="br0">
      <inkml:brushProperty name="width" value="0.1" units="cm"/>
      <inkml:brushProperty name="height" value="0.1" units="cm"/>
      <inkml:brushProperty name="color" value="#CC0066"/>
    </inkml:brush>
  </inkml:definitions>
  <inkml:trace contextRef="#ctx0" brushRef="#br0">1 12 352,'0'-12'17457,"11"12"-16336,1 0-6214,11 0-1089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21.790"/>
    </inkml:context>
    <inkml:brush xml:id="br0">
      <inkml:brushProperty name="width" value="0.1" units="cm"/>
      <inkml:brushProperty name="height" value="0.1" units="cm"/>
      <inkml:brushProperty name="color" value="#CC0066"/>
    </inkml:brush>
  </inkml:definitions>
  <inkml:trace contextRef="#ctx0" brushRef="#br0">163 176 352,'1'-29'3247,"0"24"-1721,-1 0-1,1 0 1,0 0 0,1 0 0,-1 0 0,1 0 0,0 0-1,0 0 1,0 1 0,4-6 0,10-9 790,-7 11-2335,0 1 0,0 0 0,0 1 0,1 0 0,0 1 0,0 0 1,1 1-1,-1 0 0,1 0 0,0 1 0,0 0 0,20-2 0,-27 5 6,1-1-1,0 1 0,0-1 0,-1 1 1,1 1-1,0-1 0,-1 1 1,1 0-1,0 0 0,-1 0 0,1 0 1,-1 1-1,0 0 0,1 0 1,-1 0-1,6 4 0,-5-2-2,0 1 1,0 0-1,0 0 0,0 0 1,-1 1-1,1-1 0,-1 1 1,-1 0-1,1 0 0,2 8 0,0 0-6,-1 2-1,-1-1 1,0 0-1,0 1 1,-2 0-1,0 0 1,-1 0-1,-2 29 1,-2-9-2,-2-1-1,-1 1 1,-2-1 0,-1-1 0,-2 1 0,-30 61 0,31-77 43,0 0 1,-2-1-1,0-1 1,-1 0 0,-1-1-1,-1 0 1,0-1-1,-1-1 1,0 0-1,-1-1 1,-1-1 0,-33 17-1,40-24-2,0 0-1,-1 0 0,0-1 1,0-1-1,0 0 1,0-1-1,0 0 0,-1-1 1,1 0-1,0-1 1,-1-1-1,-18-2 1,20 2 64,-7-1 43,18 2-126,0 0 1,-1 0-1,1 0 0,0 0 1,-1-1-1,1 1 0,0 0 0,-1 0 1,1-1-1,0 1 0,0 0 1,-1-1-1,1 1 0,0 0 0,0-1 1,0 1-1,-1 0 0,1-1 1,0 1-1,0 0 0,0-1 0,0 1 1,0 0-1,0-1 0,0 1 1,0-1-1,0 1 0,0 0 1,0-1-1,0 1 0,0-1 0,0 1 1,0 0-1,0-1 0,0 1 1,0 0-1,0-1 0,1 0 0,0-2-61,1 0-1,0 0 1,0 0-1,0 0 0,0 0 1,0 0-1,1 0 1,-1 1-1,1-1 0,0 1 1,-1 0-1,6-3 0,43-23-1020,-45 24 951,7-3 68,0 1-1,0 0 1,1 0 0,0 1 0,0 1-1,0 0 1,0 1 0,16-1 0,-19 4 204,3 0 57,-1 0 1,1 1 0,21 4 0,-32-5-193,0 1 0,0 0 0,-1 0 0,1 0-1,0 0 1,0 0 0,-1 1 0,1-1 0,-1 1-1,1-1 1,-1 1 0,0 0 0,0 0 0,0 0-1,0 0 1,0 1 0,0-1 0,0 0 0,-1 1-1,1 0 1,-1-1 0,2 4 0,-1 3-22,-2-7 19,0-1 1,0 0-1,0 0 0,0 0 1,1 0-1,-1 0 0,0 0 0,1 0 1,-1 0-1,1 0 0,-1 0 1,1 0-1,-1 0 0,1 0 0,0 0 1,-1 0-1,1 0 0,0 0 1,0-1-1,0 1 0,1 1 1,-1-2 19,0 1 1,0-1-1,0 1 1,0-1 0,-1 1-1,1 0 1,0 0-1,0-1 1,0 1-1,-1 0 1,1 0 0,0 0-1,0 1 1,12 12 332,44 19 244,-56-33-611,0 0 0,0 1 0,0-1 0,0 0 0,0 0 0,0 0 0,0 0 1,0-1-1,0 1 0,0 0 0,0 0 0,0-1 0,0 1 0,0 0 0,0-1 0,-1 1 0,1-1 0,0 1 0,0-1 0,0 1 0,0-1 0,-1 0 0,1 0 0,0 1 0,0-2 0,1 0-86,-1 1-1,0 0 1,0 0-1,1 0 1,-1 0-1,0 0 1,1 0-1,-1 1 1,1-1-1,-1 0 1,1 1-1,-1-1 1,3 1-1,-1-1-340,-1 1 0,0 0 0,1 0 0,-1-1-1,1 1 1,-1-1 0,0 0 0,0 0 0,0 0-1,1 0 1,-1 0 0,3-3 0,9-8-5358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49.573"/>
    </inkml:context>
    <inkml:brush xml:id="br0">
      <inkml:brushProperty name="width" value="0.1" units="cm"/>
      <inkml:brushProperty name="height" value="0.1" units="cm"/>
      <inkml:brushProperty name="color" value="#CC0066"/>
    </inkml:brush>
  </inkml:definitions>
  <inkml:trace contextRef="#ctx0" brushRef="#br0">17 97 352,'18'25'11854,"-17"-20"-10137,10 0 1155,-6 1-2387,8 4-383,0 1-81,-13-11-17,1 1 0,-1-1 0,1 1 0,-1-1 0,1 0 0,-1 1 0,1-1 0,-1 0 0,1 0 0,0 1 1,-1-1-1,1 0 0,-1 0 0,1 0 0,0 0 0,-1 0 0,1 0 0,-1 0 0,1 0 0,0 0 0,-1 0 0,1 0 0,-1 0 0,1 0 0,0-1 0,-1 1 0,1 0 0,-1 0 0,1-1 0,-1 1 0,1 0 0,-1-1 0,1 1 0,-1 0 0,2-1 0,9-13 102,-10 11-60,0 0 1,0 0-1,0 0 1,0 0-1,-1-1 1,0 1-1,0 0 1,0-1-1,0 1 0,0 0 1,-1-6-1,-11-33 444,10 35-432,1 4 3,-1-1 0,1 0-1,-1 1 1,0-1 0,0 1-1,0-1 1,0 1 0,-1 0 0,1 0-1,-6-4 1,2 1-24,5 5-54,-1 0 1,1 1-1,-1-1 1,1 1-1,-1-1 0,1 1 1,-1 0-1,0 0 1,1-1-1,-1 1 1,0 1-1,1-1 1,-1 0-1,0 0 1,1 0-1,-1 1 0,1-1 1,-1 1-1,-2 1 1,3-2 10,0 1 1,0 0 0,0-1-1,1 1 1,-1 0-1,0 0 1,0 0-1,0 0 1,1 0 0,-1 0-1,0 0 1,1 0-1,-1 0 1,0 2 0,-6 8-96,1-6-16,5-5 94,1 0 0,-1 0-1,1 1 1,0-1 0,-1 0 0,1 1-1,-1-1 1,1 0 0,0 1-1,-1-1 1,1 0 0,0 1-1,-1-1 1,1 1 0,0-1-1,0 0 1,0 1 0,-1-1-1,1 1 1,0-1 0,0 1 0,0-1-1,0 1 1,0-1 0,0 1-1,0-1 1,0 1 0,0-1-1,0 1 1,0-1 0,0 1-1,0 0 1,0 31-4835,0-17-373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22.180"/>
    </inkml:context>
    <inkml:brush xml:id="br0">
      <inkml:brushProperty name="width" value="0.1" units="cm"/>
      <inkml:brushProperty name="height" value="0.1" units="cm"/>
      <inkml:brushProperty name="color" value="#CC0066"/>
    </inkml:brush>
  </inkml:definitions>
  <inkml:trace contextRef="#ctx0" brushRef="#br0">0 0 352,'24'23'19384,"-24"-13"-19677,0-15 482,-2-11 230,-8 16-132,2 0-1949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22.521"/>
    </inkml:context>
    <inkml:brush xml:id="br0">
      <inkml:brushProperty name="width" value="0.1" units="cm"/>
      <inkml:brushProperty name="height" value="0.1" units="cm"/>
      <inkml:brushProperty name="color" value="#CC0066"/>
    </inkml:brush>
  </inkml:definitions>
  <inkml:trace contextRef="#ctx0" brushRef="#br0">0 69 352,'0'-2'292,"0"0"0,1 0 1,-1 0-1,0 1 0,0-1 0,1 0 0,-1 0 0,1 0 0,0 0 0,1-2 0,-1 2 294,0 0-1,0 1 0,-1-1 1,1 0-1,-1 0 0,1 0 1,-1 0-1,1 1 0,-1-1 1,3-17 6291,3 11-4286,-4 31-2719,-1-13 111,0 1 0,1-1 0,0 0 0,6 18 0,2 9 11,42 157-19,-1-2 114,-45-167-306,28 143 536,-29-132-2241,-1 46 0,-4-37-7164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23.546"/>
    </inkml:context>
    <inkml:brush xml:id="br0">
      <inkml:brushProperty name="width" value="0.1" units="cm"/>
      <inkml:brushProperty name="height" value="0.1" units="cm"/>
      <inkml:brushProperty name="color" value="#CC0066"/>
    </inkml:brush>
  </inkml:definitions>
  <inkml:trace contextRef="#ctx0" brushRef="#br0">0 642 352,'2'-2'431,"1"0"0,-1 0 0,0 0 0,1 1 0,-1-1 1,1 1-1,-1-1 0,6-1 0,0 2 2014,-1-1 0,0 1 0,1 0 1,9 0-1,15-1 2424,120-22-4501,-50 3-243,-54 9-58,-34 9-32,-1-2 0,0 1 0,0-1 0,21-12 0,11-6 20,-9 8-65,-2 2-47,49-29 1,-79 40 31,0 0-1,0 1 1,0-1-1,0 1 1,0 0-1,1 0 1,-1 0-1,0 1 1,1-1-1,-1 1 1,1 0-1,-1 0 1,1 1-1,-1-1 1,0 1 0,1 0-1,-1 0 1,0 1-1,0-1 1,0 1-1,5 2 1,-5-2-14,1 1 1,-1-1 0,0 1 0,0 0 0,-1 0 0,1 0-1,-1 1 1,1-1 0,-1 1 0,0 0 0,0 0 0,-1 0-1,1 0 1,-1 0 0,0 0 0,0 1 0,0-1 0,-1 1-1,2 8 1,0 9 9,0 1 1,-2-1-1,-1 1 0,-3 26 0,-2-6-22,4-26 42,0 0-1,-2-1 1,0 1-1,-1-1 1,-1 0-1,-11 28 1,4-21 112,0 0 1,-1-1-1,-2-1 1,-23 29-1,37-50-92,1 1-1,0-1 0,0 0 0,-1 0 1,1 0-1,0 1 0,0-1 0,-1 0 0,1 0 1,0 0-1,-1 0 0,1 0 0,0 0 1,-1 0-1,1 1 0,0-1 0,-1 0 0,1 0 1,0 0-1,-1 0 0,1 0 0,0-1 0,-1 1 1,1 0-1,0 0 0,-1 0 0,1 0 1,0 0-1,0 0 0,-1 0 0,1-1 0,0 1 1,-1 0-1,1 0 0,0 0 0,0-1 1,-1 1-1,1 0 0,0 0 0,0-1 0,0 1 1,-1 0-1,1 0 0,0-1 0,0 1 1,0 0-1,0-1 0,0 1 0,0 0 0,0-1 1,-1 1-1,1 0 0,0-1 0,0 1 0,0 0 1,0-1-1,0 1 0,1 0 0,-1-1 1,0 1-1,0 0 0,0-1 0,0 1 0,0 0 1,0 0-1,0-1 0,1 1 0,-1 0 1,0-1-1,2-3 5,6-13 88,1 0 0,0 1 0,20-25 0,-10 16-70,67-77 313,-50 65-218,-1-3 0,46-68 0,-55 80-273,-19 21 82,-5 5-134,-15 17-706,-26 52 788,21-34 65,10-18 62,1 1 0,0 0 0,2 0 0,-1 1 1,2-1-1,1 1 0,0 0 0,1 1 0,0-1 0,2 28 0,0-38 6,1-1-1,0 0 1,0 0-1,0 1 0,0-1 1,1 0-1,0 0 1,1-1-1,-1 1 1,1 0-1,0-1 0,5 8 1,-6-11-22,0 1 0,1 0 0,-1-1 0,0 0 0,1 1 0,0-1 0,-1 0 0,1 0 0,0 0 0,0-1 1,0 1-1,0-1 0,0 1 0,0-1 0,1 0 0,-1-1 0,0 1 0,1 0 0,-1-1 0,0 0 0,1 0 0,-1 0 0,1 0 0,5-1 0,3-2-9,1-1 0,-1-1-1,1 1 1,-1-2 0,-1 0 0,1 0-1,-1-1 1,0-1 0,-1 0-1,1 0 1,-2-1 0,1 0-1,-1-1 1,-1 0 0,14-21-1,-2 0 76,-1-2 0,-2 0 0,-2-1 0,18-53 0,-19 39-29,-1-1 1,-3 0-1,-1-1 1,-3 0-1,-2 0 1,-4-68-1,-12-12 277,12 125-308,-1 0 0,1 1 0,-1-1 1,0 0-1,-1 1 0,1-1 0,-1 1 0,0 0 0,0 0 0,0-1 1,-1 1-1,0 1 0,1-1 0,-6-5 0,7 9-30,0 0 1,0 0-1,0 1 0,1-1 0,-1 0 1,0 1-1,0-1 0,1 0 0,-1 1 0,0-1 1,0 1-1,1-1 0,-1 1 0,1 0 1,-1-1-1,0 1 0,0 1 0,1-2-6,-3 3 15,1-1-1,0 1 0,0 0 1,0-1-1,0 1 1,1 0-1,-1 0 0,1 0 1,0 1-1,0-1 1,0 0-1,0 0 0,0 4 1,-1 45 40,3-32-35,-1 5 20,-1 36 53,13 101-1,12 70-42,-12-120 79,10 56-425,4-31-4325,-18-123 694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23.902"/>
    </inkml:context>
    <inkml:brush xml:id="br0">
      <inkml:brushProperty name="width" value="0.1" units="cm"/>
      <inkml:brushProperty name="height" value="0.1" units="cm"/>
      <inkml:brushProperty name="color" value="#CC0066"/>
    </inkml:brush>
  </inkml:definitions>
  <inkml:trace contextRef="#ctx0" brushRef="#br0">12 479 352,'0'-11'0,"-11"-36"2851,11 12 2882,11 0 193,1-12-2627,-12 12-2690,24 0-1,-2 0-63,2 11-1,23 1-127,-12 0-65,12-1-256,0 1-128,0 0-160,-1 11 64,1-11-3395,-1-1-3332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49.777"/>
    </inkml:context>
    <inkml:brush xml:id="br0">
      <inkml:brushProperty name="width" value="0.05" units="cm"/>
      <inkml:brushProperty name="height" value="0.05" units="cm"/>
    </inkml:brush>
  </inkml:definitions>
  <inkml:trace contextRef="#ctx0" brushRef="#br0">341 87 352,'0'-3'281,"0"1"1,-1-1-1,1 0 0,-1 0 0,1 0 0,-1 0 0,-2-4 0,1 3 674,0 0 0,-1 1 0,1-1 0,-1 0-1,1 1 1,-1 0 0,0 0 0,-4-4 0,3 4 130,0 0 1,0 1 0,0-1-1,0 1 1,-1 0 0,1 0-1,-7-2 1,-16 1 1327,16 4-2324,0 2 0,-1-1 0,1 1 0,1 1 0,-1 0 0,0 1 0,1 0 0,0 0 0,0 1 0,-9 8 0,6-5 24,1 1-1,0 1 1,1 0-1,0 1 1,1 0 0,-17 24-1,24-30-43,0 0 0,1 0 0,0 0 0,0 0 0,0 0 0,0 1 0,1-1 0,0 0 0,1 1 0,-1-1 1,1 1-1,0-1 0,1 1 0,0-1 0,2 10 0,-1-5 1,1-1 1,1 1 0,0-1-1,0 0 1,1 0 0,1 0-1,-1 0 1,8 8-1,-10-15-185,-1 0 0,0 0 0,1 0 0,0-1 0,0 0 0,-1 1 0,1-1 0,1 0-1,-1 0 1,0-1 0,0 1 0,1-1 0,-1 1 0,1-1 0,5 1 0,8-6-1647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1.226"/>
    </inkml:context>
    <inkml:brush xml:id="br0">
      <inkml:brushProperty name="width" value="0.05" units="cm"/>
      <inkml:brushProperty name="height" value="0.05" units="cm"/>
    </inkml:brush>
  </inkml:definitions>
  <inkml:trace contextRef="#ctx0" brushRef="#br0">401 135 352,'2'-25'7046,"1"4"2432,-4 8-6234,1 9-3164,-1 1-1,1-1 1,-1 1-1,0-1 1,0 1-1,0 0 1,0 0 0,-1-1-1,1 1 1,-1 0-1,0 0 1,0 0-1,0 1 1,0-1-1,0 0 1,-1 1-1,0-1 1,1 1-1,-1 0 1,0 0-1,0 0 1,0 0-1,0 1 1,0-1-1,0 1 1,0 0-1,-5-2 1,3 3-18,0-1 1,0 1 0,-1 0-1,1 0 1,0 0-1,-1 0 1,1 1-1,0 0 1,0 1-1,0-1 1,0 1 0,0 0-1,0 0 1,0 0-1,1 0 1,-1 1-1,-6 5 1,5-3 11,1 0 0,-1 0-1,1 0 1,0 0 0,0 1 0,1 0 0,0 0 0,0 0 0,0 1 0,-4 10-1,7-14-52,0-1-1,0 1 0,1-1 0,-1 1 0,1-1 1,-1 1-1,1 0 0,0-1 0,0 1 1,0-1-1,0 1 0,1 0 0,-1-1 1,1 1-1,-1-1 0,1 1 0,0-1 0,0 1 1,0-1-1,1 0 0,-1 1 0,0-1 1,1 0-1,-1 0 0,1 0 0,0 0 0,0 0 1,0 0-1,0-1 0,0 1 0,0-1 1,0 1-1,4 1 0,-1 0-28,1-1 0,0 1 0,0-1 1,0 0-1,0 0 0,1-1 0,-1 0 0,0 0 0,1 0 0,-1-1 0,1 0 1,-1 0-1,9-2 0,-10 1-10,-1 0-1,1 0 1,-1 0 0,0-1 0,0 1-1,1-1 1,-1 0 0,0 0 0,0-1-1,-1 1 1,1-1 0,-1 0 0,1 0-1,-1 0 1,0 0 0,0-1 0,0 1-1,0-1 1,3-7 0,-6 7-250,-7 8 141,-7 7 175,6-2 133,1 0 0,0 0 1,-6 10-1,-14 19 151,-26 31 97,20-26-295,-1-1 1,-50 47 0,82-87-131,0 0 0,0 0 1,0 0-1,-1 0 1,1-1-1,-1 1 1,1-1-1,-1 1 0,1-1 1,-1 0-1,0 0 1,0 0-1,1-1 1,-1 1-1,0-1 0,0 1 1,0-1-1,-4 0 1,5-1-29,0 0 1,0 1-1,0-1 1,0 0 0,0-1-1,0 1 1,0 0 0,0 0-1,0-1 1,0 1-1,1-1 1,-1 0 0,0 1-1,1-1 1,0 0 0,-1 0-1,1 0 1,0 0-1,0 0 1,0 0 0,0 0-1,0-3 1,-3-9-13,0-1 0,1 1 0,1-1 0,0 1 1,1-1-1,1 0 0,0 0 0,1 1 0,1-1 0,0 0 1,1 1-1,0-1 0,7-16 0,-9 29 45,0-1-1,-1 1 1,1 0 0,0 0 0,0 0-1,1 0 1,-1 1 0,0-1-1,1 0 1,-1 0 0,1 1-1,-1-1 1,1 1 0,0-1-1,-1 1 1,1 0 0,0 0-1,0-1 1,0 1 0,0 1 0,0-1-1,0 0 1,1 0 0,-1 1-1,0-1 1,0 1 0,0 0-1,1 0 1,-1 0 0,0 0-1,5 0 1,3 3-47,1 0 0,-1 0 0,0 1 0,0 0-1,15 9 1,0-1 26,-12-5 18,0-1 9,-1-1 0,1 0 0,1 0 0,24 5 0,-18-7 5,1-1 0,-1-1 0,41-2 0,-55 1-15,0-1 1,1 0 0,-1-1-1,0 0 1,0 1 0,0-2-1,0 1 1,-1-1-1,1 0 1,0 0 0,-1 0-1,0-1 1,0 0 0,0 0-1,0 0 1,7-10 0,-11 13-6,2-2 5,-1 0 0,1-1 0,-1 1 0,1-1 0,-1 0-1,0 0 1,0 1 0,-1-1 0,1 0 0,-1 0 0,0-1 0,0 1 0,1-5 0,-2 9-11,0-1 1,0 1-1,0-1 0,0 1 0,0-1 0,0 1 1,0-1-1,0 1 0,0-1 0,-1 1 0,1-1 1,0 1-1,0-1 0,0 1 0,0-1 1,-1 1-1,1-1 0,0 1 0,-1-1 0,1 1 1,0 0-1,-1-1 0,1 1 0,0 0 1,-1-1-1,1 1 0,-1 0 0,1-1 0,-1 1 1,-15 3-98,-11 16 75,16-7 36,0 1 1,1 0-1,-16 24 1,22-31 19,1 1 0,-1 1 0,1-1 0,0 0 0,1 1 0,-1 0 0,1-1 1,1 1-1,-2 15 0,3-21-16,0 1 1,0-1-1,1 1 1,-1-1-1,0 1 1,1-1-1,-1 1 1,1-1-1,0 0 1,0 1-1,0-1 1,0 0 0,0 0-1,0 0 1,1 0-1,-1 0 1,1 0-1,-1 0 1,1 0-1,0 0 1,0-1-1,0 1 1,0-1-1,0 1 1,0-1-1,0 0 1,0 0-1,1 0 1,-1 0-1,0 0 1,1 0-1,-1-1 1,1 1-1,-1-1 1,1 0 0,-1 0-1,4 0 1,1 0 0,1 0 0,-1-1 0,0 0 0,0 0 0,0-1 0,0 0 0,0 0 0,0 0 0,0-1 0,-1 0 1,1-1-1,6-4 0,8-10-66,-1-1 0,0-1 1,-2 0-1,0-2 0,28-45 0,1 1-148,-30 45-99,-15 19-143,-9 13 113,-97 156 1205,17-40-608,87-126-403,-1 0 1,0 1-1,1-1 0,-1 0 0,1 1 0,-1-1 1,1 0-1,0 1 0,0-1 0,-1 0 0,1 1 1,0-1-1,0 3 0,0-4-50,1 0 1,-1 1-1,0-1 1,0 1-1,0-1 1,0 0-1,1 1 1,-1-1-1,0 1 0,0-1 1,1 0-1,-1 1 1,0-1-1,1 0 1,-1 1-1,0-1 1,1 0-1,-1 0 1,1 0-1,-1 1 0,0-1 1,1 0-1,-1 0 1,1 0-1,-1 0 1,0 1-1,1-1 1,-1 0-1,1 0 0,-1 0 1,1 0-1,-1 0 1,1 0-1,-1 0 1,0 0-1,1-1 1,-1 1-1,1 0 0,-1 0 1,1 0-1,0-1 1,9-3-6392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1.613"/>
    </inkml:context>
    <inkml:brush xml:id="br0">
      <inkml:brushProperty name="width" value="0.05" units="cm"/>
      <inkml:brushProperty name="height" value="0.05" units="cm"/>
    </inkml:brush>
  </inkml:definitions>
  <inkml:trace contextRef="#ctx0" brushRef="#br0">12 318 352,'11'-16'11211,"0"16"-3620,0 0-3587,0 0-3748,5 5-64,1 1-192,-6-1 0,5 1-64,-5 5 64,5-6-416,-10-5-385,5 0-3491</inkml:trace>
  <inkml:trace contextRef="#ctx0" brushRef="#br0" timeOffset="1">23 44 352,'0'-5'0,"-22"-23"18898,22 17-15054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2.437"/>
    </inkml:context>
    <inkml:brush xml:id="br0">
      <inkml:brushProperty name="width" value="0.05" units="cm"/>
      <inkml:brushProperty name="height" value="0.05" units="cm"/>
    </inkml:brush>
  </inkml:definitions>
  <inkml:trace contextRef="#ctx0" brushRef="#br0">202 63 352,'0'0'93,"0"0"-1,1-1 1,-1 1-1,0 0 0,0 0 1,1 0-1,-1 0 1,0 0-1,0 0 1,1 0-1,-1 0 0,0 0 1,1-1-1,-1 1 1,0 0-1,0 0 1,0 0-1,1-1 1,-1 1-1,0 0 0,0 0 1,0 0-1,1-1 1,-1 1-1,0 0 1,0 0-1,0-1 0,0 1 1,0 0-1,0-1 1,0 1-1,0 0 1,1 0-1,-1-1 0,-2-14 7035,-7-4 1117,1 10-6030,5 7-2187,0 1 0,0-1 0,0 1 0,0 0 0,0-1 0,0 1 0,-1 1 0,1-1 0,0 0 0,-1 1 0,1-1 0,-1 1 0,1 0-1,0 1 1,-5-1 0,3 2 8,-1-1-1,1 1 0,0-1 0,-1 2 0,1-1 0,0 0 0,0 1 1,-7 5-1,4-1-6,0-1 1,0 1 0,1 0-1,0 1 1,0 0 0,1 0-1,0 1 1,1-1-1,-8 16 1,12-22-15,0 1 0,0 0 1,1-1-1,-1 1 0,1 0 0,-1 0 0,1 0 0,0 0 1,0-1-1,0 1 0,1 0 0,-1 0 0,1 0 0,-1-1 0,1 1 1,0 0-1,0 0 0,0-1 0,1 1 0,-1-1 0,3 5 1,-3-6 3,1 1-1,-1 0 1,1-1 0,-1 1 0,1-1 0,-1 1 0,1-1-1,0 0 1,0 0 0,0 0 0,0 0 0,0 0 0,0 0 0,0 0-1,0-1 1,0 1 0,0-1 0,0 1 0,0-1 0,0 0 0,0 0-1,1 0 1,-1 0 0,0 0 0,0 0 0,0-1 0,4 0-1,2-3-20,0 1 0,-1-1-1,1 0 1,-1 0 0,0-1-1,0 0 1,-1-1 0,1 1 0,7-10-1,1-2-38,-2-1 0,15-22-1,-28 39 42,1-1 0,0 1-1,0-1 1,-1 0-1,1 1 1,-1-1 0,1 1-1,-1-1 1,0 0 0,0 1-1,0-1 1,0-3 0,-4 0 13,-7 11 57,2 6 74,0 0 0,1 1-1,0 0 1,0 1 0,2 0 0,-6 14-1,2-4-62,0-4-130,7-15-297,0 1 1,0 0-1,0-1 0,1 1 0,0 0 0,0 0 1,-1 12-1,6-11-3145,20 2-12485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2.919"/>
    </inkml:context>
    <inkml:brush xml:id="br0">
      <inkml:brushProperty name="width" value="0.05" units="cm"/>
      <inkml:brushProperty name="height" value="0.05" units="cm"/>
    </inkml:brush>
  </inkml:definitions>
  <inkml:trace contextRef="#ctx0" brushRef="#br0">84 218 352,'2'0'209,"0"0"0,0-1-1,0 1 1,0-1-1,0 1 1,0-1 0,0 0-1,0 0 1,2-1 0,1-1 927,-1 0 1,1 0-1,-1-1 0,0 1 1,0-1-1,4-5 1,-5 6-271,-1 0 0,0 0 1,1-1-1,-1 1 0,-1-1 1,1 1-1,1-6 0,-2 8-705,-1 0-1,0-1 0,1 1 1,-1 0-1,0-1 1,0 1-1,0 0 0,0-1 1,0 1-1,0-1 0,0 1 1,-1 0-1,1-1 0,0 1 1,-1 0-1,1-1 0,-1 1 1,1 0-1,-2-2 0,0 1-148,1 0 0,-1 1 0,1-1 0,-1 0 0,1 1 0,-1 0 0,0-1-1,0 1 1,1 0 0,-1 0 0,0 0 0,0 0 0,0 0 0,0 1 0,0-1-1,-1 1 1,1-1 0,0 1 0,0 0 0,0 0 0,0 0 0,-1 0 0,1 0-1,0 0 1,0 0 0,0 1 0,0-1 0,0 1 0,0 0 0,0-1-1,0 1 1,0 0 0,-3 2 0,-1 0-3,1 1 0,0 0 0,0 0 0,0 0 0,0 0 0,1 1 0,-1-1-1,1 1 1,1 1 0,-6 7 0,3-2-194,1 0 1,0 0-1,-6 20 0,10-28 94,1 0 0,-1 0 0,1 0 0,0 0 0,-1 0 0,1 0 0,0 0 0,1 0 0,0 5 0,-1-7 57,1 0-1,-1 0 0,1 0 0,-1 0 0,1 0 0,-1 0 1,1 0-1,0 0 0,0 0 0,-1 0 0,1 0 0,0 0 1,0-1-1,0 1 0,0 0 0,0-1 0,0 1 0,0 0 1,0-1-1,0 1 0,0-1 0,1 0 0,-1 1 0,2-1 1,1 1 50,0-1 1,0 0 0,1 0-1,-1 0 1,0-1 0,0 0 0,0 1-1,1-1 1,-1-1 0,0 1 0,0-1-1,0 1 1,-1-1 0,7-4 0,5-4 198,0-1 0,15-14 0,-10 8 130,-1-1-1,-2-1 0,0-1 1,-1-1-1,0 0 0,-2-1 1,22-45-1,-36 67-331,0 0-1,1-1 1,-1 1 0,0 0-1,0-1 1,1 1-1,-1 0 1,0-1 0,0 1-1,0-1 1,0 1 0,0-1-1,0 1 1,0 0 0,0-1-1,0 1 1,0-1-1,0 1 1,0-1 0,0 1-1,0 0 1,0-1 0,0 1-1,0-1 1,-1 1 0,1 0-1,0-1 1,0 1-1,0-1 1,-1 1 0,1 0-1,0-1 1,0 1 0,-1 0-1,1 0 1,0-1 0,-1 1-1,1 0 1,-1-1 0,0 1 0,0 0 0,0 0 0,0 0 0,0 0 0,1 0 0,-1 0 0,0 0 0,0 0 0,0 0 0,0 1 0,0-1 0,0 0 0,1 1 0,-1-1 0,0 0 0,0 1 0,1-1 0,-2 2 0,-3 2 86,0 1 0,0 0 1,1 0-1,0 0 1,0 1-1,-6 11 0,-14 16 204,21-29-270,-25 26 82,1 2 1,-39 61-1,64-90-373,1 0-1,-1 1 1,1-1 0,-1 1-1,1-1 1,0 1-1,1-1 1,-1 1 0,0 0-1,1-1 1,0 6 0,0-6-456,1-1 0,-1 1 1,1-1-1,-1 1 0,1-1 1,0 0-1,0 0 0,0 1 1,0-1-1,0 0 0,2 3 1,7 6-4903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3.355"/>
    </inkml:context>
    <inkml:brush xml:id="br0">
      <inkml:brushProperty name="width" value="0.05" units="cm"/>
      <inkml:brushProperty name="height" value="0.05" units="cm"/>
    </inkml:brush>
  </inkml:definitions>
  <inkml:trace contextRef="#ctx0" brushRef="#br0">70 287 352,'28'-18'2313,"-21"13"-551,-1-1 1,0 0-1,0-1 1,8-10 0,-11 13-782,0-1 1,0 0 0,-1 0 0,0 0-1,1 0 1,-2 0 0,1 0 0,1-6-1,-3 8-745,0 0-1,1 0 0,-1 0 1,0 0-1,0 0 0,-1 0 1,1 0-1,-1 0 0,-1-3 1,2 4-244,-1 1 0,1-1 0,-1 1 0,1-1 0,-1 1 0,0 0 0,0-1 0,0 1 0,0 0 0,0 0 0,0-1 0,0 1 0,0 0 0,-1 0 0,1 0 0,0 0 0,-1 1 0,1-1 0,0 0 0,-1 1 1,1-1-1,-1 0 0,1 1 0,-1 0 0,1-1 0,-1 1 0,0 0 0,1 0 0,-1 0 0,1 0 0,-1 0 0,1 0 0,-1 0 0,0 1 0,1-1 0,-1 0 0,1 1 0,-1-1 0,1 1 0,-1 0 0,-1 1 0,-4 1 6,1 1 0,0-1 0,0 1 0,0 0 0,1 1 0,0-1 0,-1 1 0,-4 6 0,3-2 8,2 0 0,-1 0 0,1 1-1,0-1 1,-6 19 0,10-24 28,0 0 0,0 0 0,0 0 0,1 0 0,-1 0 1,1 0-1,0 0 0,1 5 0,-1-7 12,1 0 0,-1 0 0,1 0 0,-1 0 0,1-1 1,0 1-1,0 0 0,0-1 0,0 1 0,0 0 0,0-1 0,0 1 0,0-1 0,1 0 0,-1 1 0,1-1 0,-1 0 0,3 2 1,-1-2-19,1 0 1,-1 0-1,0 0 1,1 0 0,-1 0-1,1-1 1,-1 1-1,1-1 1,-1 0 0,1 0-1,0 0 1,-1-1-1,1 1 1,-1-1 0,0 0-1,1 0 1,-1 0-1,0 0 1,1-1 0,4-3-1,8-3-17,0-2-1,22-18 1,-33 25-13,9-9-18,1-1 0,-2 0 0,0-1 1,-1 0-1,0-1 0,-1 0 1,-1-1-1,0 0 0,-1-1 0,-1 0 1,0 0-1,5-21 0,-12 36 58,-1-1-1,1 0 0,-1 0 1,1 1-1,-1-1 0,0 0 1,0 0-1,0 0 0,-1 0 1,0-4-1,1 6-31,-1 1 1,1-1-1,0 1 0,0 0 1,0-1-1,-1 1 0,1 0 0,0-1 1,0 1-1,-1 0 0,1-1 1,0 1-1,-1 0 0,1 0 1,0-1-1,-1 1 0,1 0 0,0 0 1,-1 0-1,1 0 0,-1-1 1,1 1-1,0 0 0,-1 0 1,1 0-1,-1 0 0,0 0 0,0 0-2,-1 1 0,1-1-1,-1 1 1,1-1-1,-1 1 1,1-1-1,-1 1 1,1 0 0,0 0-1,0 0 1,-3 2-1,-4 4 112,0 0 0,0 1-1,1 1 1,0-1 0,1 1-1,-10 17 1,-27 65 382,32-64-797,-26 46 0,20-44-1371,5-2-913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0.008"/>
    </inkml:context>
    <inkml:brush xml:id="br0">
      <inkml:brushProperty name="width" value="0.1" units="cm"/>
      <inkml:brushProperty name="height" value="0.1" units="cm"/>
      <inkml:brushProperty name="color" value="#CC0066"/>
    </inkml:brush>
  </inkml:definitions>
  <inkml:trace contextRef="#ctx0" brushRef="#br0">256 1 352,'0'3'9092,"0"22"-1308,0 9-6258,0-32-1499,1 1 0,-2-1 1,1 1-1,0-1 0,0 1 0,-1-1 1,0 1-1,1-1 0,-1 0 0,0 1 1,0-1-1,-2 3 0,2-3-5,0 0-1,-1 1 1,2-1 0,-1 0-1,0 1 1,0-1-1,1 1 1,-1-1 0,1 1-1,0-1 1,0 1-1,0 3 1,-1 0-17,1 1 0,-1 0 0,0-1-1,-1 1 1,1-1 0,-1 1 0,-3 6 0,0-2 25,2 0-1,-5 22 1,4-5 44,3-12 1,-2 0 0,-7 30 0,5-29-23,1 0 0,-4 30 0,6-29-1,-1-1 0,-8 27 1,-4 0 80,6-21-66,2 0 0,-7 31 1,8-18-14,-23 71 0,23-85-45,-6 39-1,9-40-100,-10 32 1,12-48-26,0 0 0,-1-1 0,1 1 0,-1-1 0,0 1 0,0-1 0,-1 0 0,1 0 0,-1 0 0,-5 6 0,8-9-241,-1-1 1,1 1-1,-1 0 0,1 1 0,0-1 0,-1 0 0,1 0 0,0 0 0,0 0 0,0 0 0,-1 0 1,1 0-1,1 2 0,-3 7-3697,-11-7-610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4.775"/>
    </inkml:context>
    <inkml:brush xml:id="br0">
      <inkml:brushProperty name="width" value="0.05" units="cm"/>
      <inkml:brushProperty name="height" value="0.05" units="cm"/>
    </inkml:brush>
  </inkml:definitions>
  <inkml:trace contextRef="#ctx0" brushRef="#br0">419 1 352,'-7'2'21841,"4"1"-23006,-58 65 4445,32-38-2839,-155 160 563,128-135-812,43-42-109,1 0 0,1 0 0,-15 23 1,24-32-27,-1 0 1,1 0 0,0 1 0,1-1 0,-1 1 0,1 0-1,-2 8 1,3-11-20,0 1-1,0-1 0,0 0 1,0 1-1,0-1 0,1 1 1,-1-1-1,1 0 0,-1 0 1,1 1-1,0-1 0,0 0 1,0 0-1,0 0 1,0 0-1,3 3 0,-2-3-54,1 0-1,-1 0 1,1 0-1,-1 0 1,1-1-1,-1 1 1,1-1 0,0 0-1,0 0 1,0 0-1,0 0 1,0 0-1,0-1 1,0 1-1,0-1 1,0 0-1,0 0 1,0 0-1,5-1 1,3 0-21,1-1 0,-1 0 0,19-6-1,-26 6 40,0 1-1,0-1 0,0 0 1,-1-1-1,1 1 0,-1 0 0,1-1 1,-1 0-1,0 0 0,0 0 1,0 0-1,4-6 0,-2 1-43,-1 1-1,0-1 1,0 0-1,-1 0 1,5-16 0,-4 6-97,-1 0 0,0 0 1,-2 0-1,0 0 1,-2-26-1,1 43 131,-7-41-295,7 41 284,0-1 1,0 1-1,-1 0 1,1-1-1,0 1 1,-1 0-1,0-1 1,1 1-1,-1 0 1,0 0-1,1 0 1,-1-1-1,0 1 1,0 0-1,0 0 1,0 0-1,0 0 1,0 1-1,0-1 1,0 0-1,0 0 1,-1 1-1,1-1 1,0 0-1,0 1 1,-1-1-1,-1 1 1,3 0 15,-1 0 1,1 0-1,0 0 1,-1 1-1,1-1 1,0 0-1,0 0 1,-1 1-1,1-1 1,0 0 0,0 1-1,0-1 1,-1 0-1,1 1 1,0-1-1,0 0 1,0 1-1,0-1 1,0 0-1,0 1 1,0-1-1,0 0 1,-1 1 0,1-1-1,1 1 1,-1-1-1,0 0 1,0 1-1,0-1 1,0 0-1,0 1 1,0-1-1,0 0 1,0 1-1,0-1 1,1 0 0,-1 1-1,0-1 1,0 0-1,0 1 1,1-1-1,9 23 157,-7-16-70,-1-3-56,0 0-1,1-1 0,-1 1 0,1 0 0,0-1 0,0 1 1,0-1-1,0 0 0,1 0 0,-1 0 0,1-1 1,0 1-1,0-1 0,0 0 0,0 0 0,7 2 1,-5-1-17,0-2 1,0 1-1,0 0 1,0-1-1,0 0 1,1-1-1,-1 0 1,0 0-1,1 0 1,-1 0-1,7-2 1,-6 0-28,0-1 0,0 1 0,0-1 0,0 0 0,9-6 0,-14 7 4,0 1 0,0 0 0,0-1 0,0 1 0,0-1 0,0 0 0,0 1 0,0-1 0,-1 0 0,1 0 0,-1 0 1,0 0-1,1-1 0,-1 1 0,0 0 0,0 0 0,-1-1 0,1 1 0,0-1 0,0-3 0,-1 6 2,0-1 0,0 1 1,0-1-1,0 1 0,0 0 1,0-1-1,0 1 0,0-1 1,0 1-1,-1-1 0,1 1 1,0-1-1,0 1 0,0 0 1,0-1-1,-1 1 0,1-1 1,0 1-1,0 0 0,-1-1 1,1 1-1,0 0 0,-1-1 1,1 1-1,0 0 0,-1 0 1,1-1-1,-1 1 0,1 0 1,0 0-1,-1 0 0,1-1 1,-1 1-1,1 0 0,-1 0 1,1 0-1,0 0 0,-1 0 1,1 0-1,-1 0 0,1 0 1,-1 0-1,1 0 0,-1 0 1,1 0-1,0 0 0,-1 1 1,1-1-1,-1 0 0,1 0 1,-1 0-1,1 1 0,0-1 1,-1 0-1,1 0 0,0 1 1,-1-1-1,1 1 0,-4 1-17,1 0 0,0 0 0,0 0 0,1 0 0,-1 1 0,0-1 0,-3 6 0,-4 6 47,1 0-1,0 1 1,1 0 0,-7 20 0,13-31 1,0 0-1,1 0 1,0 0 0,-1 1 0,2-1-1,-1 0 1,0 1 0,1-1 0,0 1-1,0-1 1,1 1 0,-1-1 0,1 0-1,0 1 1,0-1 0,0 0-1,0 1 1,1-1 0,0 0 0,0 0-1,4 6 1,-4-7-16,1-1 1,-1 0-1,1 0 0,-1 0 0,1 0 1,0 0-1,0 0 0,0-1 0,0 1 1,0-1-1,0 0 0,0 0 0,0 0 1,0-1-1,0 1 0,1-1 0,-1 1 1,0-1-1,1 0 0,-1 0 0,6-2 1,-3 1-14,1 0 0,-1 0 0,1-1 0,-1 0 0,0-1 0,0 1 0,0-1 0,0 0 0,-1-1 0,7-4 0,14-13-18,39-42-1,-56 53-36,0 0 1,-1-1-1,0-1 0,-1 1 0,0-1 0,-1 0 0,5-14 0,-11 25 44,1 0 1,-1 0-1,1-1 1,-1 1-1,0 0 1,1 0-1,-1 0 1,0 0-1,0 0 0,0-1 1,0 1-1,0 0 1,0 0-1,-1-2 1,1 3 9,0-1 1,0 1 0,-1 0 0,1 0 0,0 0-1,-1 0 1,1 0 0,0 0 0,-1 0 0,1 0-1,0 0 1,-1 0 0,1 0 0,0 0-1,-1 0 1,1 0 0,0 0 0,-1 1 0,1-1-1,0 0 1,-1 0 0,1 0 0,0 0-1,0 1 1,-1-1 0,1 0 0,0 0 0,0 0-1,-1 1 1,1-1 0,-25 27 97,13-10-8,5-7-41,1 0-1,-2-1 1,-14 15 0,12-15 3,0 1 1,1 0-1,0 1 0,0-1 1,-12 23-1,18-27-4,0 0-1,0 1 1,0-1-1,1 0 1,0 1-1,1 0 1,-1-1-1,1 1 1,1 0-1,-1 0 1,1 0-1,0 0 1,2 12-1,-1-13 18,1 6 82,0-1-1,1 0 1,8 19 0,-10-27-109,0 0 0,1-1 0,-1 1 0,1-1 0,-1 1 0,1-1 0,0 0 0,0 1 0,0-1 0,1 0 0,-1 0 0,0 0 0,1-1 0,-1 1 0,1-1 0,0 1 0,-1-1 0,1 0 1,0 0-1,3 1 0,0-1-12,0 0 0,0-1 1,0 0-1,0 0 0,0 0 1,-1 0-1,1-1 1,0 0-1,0-1 0,0 1 1,0-1-1,-1 0 0,1 0 1,-1-1-1,0 1 0,0-1 1,6-5-1,-4 3-47,1-1 0,-2 0 0,1-1 0,-1 1-1,0-1 1,0 0 0,-1-1 0,0 0 0,0 0 0,5-11 0,-9 17 12,-1 0 0,1 0 0,0 1 1,-1-1-1,0 0 0,1 0 0,-1 0 1,0 1-1,0-1 0,0 0 1,0 0-1,0 0 0,0 0 0,-1 1 1,1-1-1,-1 0 0,1 0 0,-1 1 1,0-1-1,1 0 0,-1 1 0,0-1 1,0 0-1,0 1 0,0-1 1,-1 1-1,1 0 0,0-1 0,0 1 1,-1 0-1,1 0 0,-1 0 0,1 0 1,-1 0-1,0 0 0,1 0 1,-1 1-1,0-1 0,0 1 0,1-1 1,-1 1-1,0-1 0,0 1 0,0 0 1,1 0-1,-1 0 0,0 0 0,0 0 1,0 0-1,0 1 0,1-1 1,-1 1-1,0-1 0,0 1 0,1 0 1,-3 1-1,0 0 25,0 1 0,0-1 0,1 1 0,-1 0 0,1 1 0,0-1 0,0 1 1,0-1-1,0 1 0,1 0 0,0 0 0,-1 0 0,-1 7 0,-2 3 62,1 1-1,-5 27 1,9-34-39,0 0-1,1-1 1,0 1-1,0 0 1,1 0-1,0 0 1,0-1-1,1 1 1,4 13-1,-4-17-140,-1-1 0,0 1 0,1-1 0,-1 1 0,1-1 0,0 0 0,0 0 0,1 1 0,-1-1 1,1-1-1,-1 1 0,1 0 0,0-1 0,0 1 0,0-1 0,0 0 0,0 0 0,1 0 0,-1-1 0,1 1 0,6 2 0,7-4-1671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5.121"/>
    </inkml:context>
    <inkml:brush xml:id="br0">
      <inkml:brushProperty name="width" value="0.05" units="cm"/>
      <inkml:brushProperty name="height" value="0.05" units="cm"/>
    </inkml:brush>
  </inkml:definitions>
  <inkml:trace contextRef="#ctx0" brushRef="#br0">12 23 352,'-12'-22'17297,"18"22"-21461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5.541"/>
    </inkml:context>
    <inkml:brush xml:id="br0">
      <inkml:brushProperty name="width" value="0.05" units="cm"/>
      <inkml:brushProperty name="height" value="0.05" units="cm"/>
    </inkml:brush>
  </inkml:definitions>
  <inkml:trace contextRef="#ctx0" brushRef="#br0">215 13 352,'1'-12'14810,"-8"19"-11789,-42 75 384,30-57-3186,-76 96 107,79-104-321,13-15-125,0 0-1,1 0 0,0 1 0,-1 0 0,1-1 0,0 1 0,1 0 0,-1 0 0,0 0 1,1 0-1,-1 0 0,1 0 0,-1 6 0,1 3-2164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5.931"/>
    </inkml:context>
    <inkml:brush xml:id="br0">
      <inkml:brushProperty name="width" value="0.05" units="cm"/>
      <inkml:brushProperty name="height" value="0.05" units="cm"/>
    </inkml:brush>
  </inkml:definitions>
  <inkml:trace contextRef="#ctx0" brushRef="#br0">0 0 352,'0'6'16208,"6"-1"-14863,-12-5-5893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7.725"/>
    </inkml:context>
    <inkml:brush xml:id="br0">
      <inkml:brushProperty name="width" value="0.05" units="cm"/>
      <inkml:brushProperty name="height" value="0.05" units="cm"/>
    </inkml:brush>
  </inkml:definitions>
  <inkml:trace contextRef="#ctx0" brushRef="#br0">142 10 352,'3'-10'3270,"-12"16"3948,-6 9 1180,9-8-6069,-12 17-2068,1 1-1,1 0 1,1 1-1,-18 42 1,25-54-1850,0-5-3349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8.566"/>
    </inkml:context>
    <inkml:brush xml:id="br0">
      <inkml:brushProperty name="width" value="0.05" units="cm"/>
      <inkml:brushProperty name="height" value="0.05" units="cm"/>
    </inkml:brush>
  </inkml:definitions>
  <inkml:trace contextRef="#ctx0" brushRef="#br0">1 10 352,'21'-10'16815,"-20"11"-16175,9 3 2469,0 1-2900,-1 1 1,0 0-1,9 9 0,-10-8-242,-1-1 1,1-1-1,0 1 0,0-1 0,12 5 0,-12-7 115,0-1-1,0 0 1,0 0-1,0-1 0,1 0 1,-1-1-1,11 0 1,-18 0-50,1 0 0,-1 0 0,1 0 0,-1 0 0,1 0 0,-1 0 0,1 0 0,0 1 0,-1-1 0,1 1 0,-1-1 0,0 1 0,1 0 0,-1-1 0,1 1 0,-1 0 0,0 0 0,0 0 0,1 0 0,-1 0 0,0 0 0,0 0 0,0 0 0,0 1 0,0-1 0,0 0 0,-1 1 0,1-1 0,0 0 0,-1 1 0,1-1 0,-1 1 0,1-1 0,-1 1 0,0-1 0,1 1 0,-1-1 0,0 1 0,0 0 0,0-1 0,-1 3 0,1-1-17,-1 1 1,1 0-1,-1-1 0,0 1 1,0 0-1,-1-1 1,1 1-1,-1-1 1,0 0-1,0 1 0,0-1 1,0 0-1,0 0 1,-1 0-1,-4 4 1,5-5-5,-1 0 1,0 0 0,0 0 0,0-1 0,0 1 0,0-1-1,0 1 1,0-1 0,0 0 0,0 0 0,-1 0 0,1-1 0,0 1-1,-1-1 1,1 0 0,-1 0 0,1 0 0,0 0 0,-1-1-1,1 1 1,0-1 0,-1 0 0,1 0 0,0 0 0,0 0-1,0-1 1,0 1 0,0-1 0,0 0 0,0 0 0,-4-3 0,7 4-14,0 1 1,-1 0 0,1 0-1,0 0 1,-1 0 0,1-1 0,0 1-1,-1 0 1,1 0 0,0-1 0,0 1-1,0 0 1,-1-1 0,1 1-1,0 0 1,0-1 0,0 1 0,0 0-1,-1-1 1,1 1 0,0 0 0,0-1-1,0 1 1,0 0 0,0-1-1,0 1 1,0-1 0,0 1 0,0 0-1,0-1 1,0 1 0,0 0 0,0-1-1,0 1 1,1-1 0,13-3-107,24 7-30,-36-2 147,29 4-55,-16-2 69,-1-1 0,1 0-1,-1-1 1,1-1 0,28-2-1,-41 1-31,1 0 0,-1 0 0,1 0 0,-1 0 0,1 0 0,-1-1 0,4-2 0,-5 0-241,-15 5 55,10 0 204,0 0 0,0 1 0,0-1 0,0 1 0,1 0 0,-1 0 0,0 0 0,1 1 1,0-1-1,0 1 0,0 0 0,0-1 0,0 2 0,0-1 0,1 0 0,-1 0 0,1 1 0,0-1 1,-3 8-1,4-8 14,0-1 0,0 1 0,1 0 0,-1 0 1,1 0-1,-1 0 0,1 0 0,0 0 0,0 0 0,1 0 1,-1 0-1,0-1 0,1 1 0,0 0 0,0 0 0,0 0 1,0 0-1,0-1 0,0 1 0,1-1 0,-1 1 0,1-1 1,0 1-1,0-1 0,0 0 0,0 0 0,0 0 1,3 2-1,-3-2-6,1 0-1,0-1 1,-1 1 0,1-1 0,0 0 0,0 0-1,0 0 1,0 0 0,0 0 0,0-1 0,0 1 0,0-1-1,0 0 1,1 0 0,-1 0 0,0 0 0,0-1 0,0 1-1,0-1 1,0 0 0,0 0 0,5-2 0,-1 0-32,0 0 1,-1-1-1,1 0 1,-1 0-1,0 0 1,0-1-1,0 0 0,8-9 1,-3 1-19,-7 10-8,-1 0-1,1-1 0,-1 1 0,0-1 0,0 0 0,0 0 0,-1 0 1,1-1-1,-1 1 0,0 0 0,0-1 0,2-8 0,-6 18 34,-1 1-1,1-1 1,-1 1-1,-6 7 0,5-7 42,-18 29 3,-25 42 528,18-25-3620,25-41-1620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5:58.938"/>
    </inkml:context>
    <inkml:brush xml:id="br0">
      <inkml:brushProperty name="width" value="0.05" units="cm"/>
      <inkml:brushProperty name="height" value="0.05" units="cm"/>
    </inkml:brush>
  </inkml:definitions>
  <inkml:trace contextRef="#ctx0" brushRef="#br0">0 6 352,'0'0'0,"28"-6"18258,-12 12-14543,1-1-3715,-6-5 0,11 11-448,-6-5-321,6 4-3267,0 2-2882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0.196"/>
    </inkml:context>
    <inkml:brush xml:id="br0">
      <inkml:brushProperty name="width" value="0.05" units="cm"/>
      <inkml:brushProperty name="height" value="0.05" units="cm"/>
    </inkml:brush>
  </inkml:definitions>
  <inkml:trace contextRef="#ctx0" brushRef="#br0">367 0 352,'-23'24'2335,"-40"52"14704,38-43-13511,-37 55-2416,28-37-504,-44 49 0,59-78-306,1 2 1,-21 34-1,39-57-282,-1-1 0,0 1 0,1 0 0,-1-1 0,1 1 0,0 0 0,-1 0 0,1-1 0,0 1 0,-1 0 0,1 0 0,0 0 0,0 0 0,0-1 0,-1 1 0,1 0 0,0 0 0,0 0 0,0 0 0,1 0 0,-1 0 0,0-1 0,0 1 0,0 0 0,1 1 0,0-2-4,-1 1-1,1-1 1,0 1 0,0-1 0,0 1-1,0-1 1,-1 0 0,1 1-1,0-1 1,0 0 0,0 0 0,0 0-1,0 0 1,0 0 0,0 0 0,0 0-1,0 0 1,1 0 0,5-2 10,0 1 0,0-1 1,0 0-1,11-5 0,-7 1-191,0-1-1,0-1 1,-1 1-1,0-2 1,0 1-1,-1-1 1,0-1-1,0 0 1,-1 0-1,-1 0 1,1-1-1,-2 0 1,0-1-1,0 1 1,-1-1-1,0-1 1,-1 1-1,-1 0 1,0-1 0,0 0-1,-1 0 1,-1 0-1,0 0 1,-1-13-1,-2 16 135,0 1-1,0-1 0,-1 1 1,0-1-1,-1 1 1,0 0-1,0 1 1,-1-1-1,0 1 1,-9-11-1,14 18 24,-1 0 1,0 0-1,1 0 0,-1 0 0,0 1 1,1-1-1,-1 0 0,0 0 0,0 1 1,0-1-1,0 1 0,0-1 1,0 1-1,0-1 0,-1 0 0,2 1 5,-1 0 0,1 0-1,0 0 1,-1 0 0,1 0-1,0 1 1,-1-1 0,1 0 0,-1 0-1,1 0 1,0 0 0,-1 0-1,1 1 1,0-1 0,-1 0-1,1 0 1,0 0 0,0 1-1,-1-1 1,1 0 0,0 1 0,0-1-1,-1 0 1,1 0 0,0 1-1,0-1 1,0 0 0,-1 1-1,1 1 7,-1 0-1,1 0 1,-1 0-1,1 0 0,0 0 1,0-1-1,0 1 0,0 0 1,0 0-1,0 0 1,0 0-1,0 0 0,1 0 1,-1 0-1,2 3 1,11 18-18,0 0 1,1-1 0,2-1 0,0 0-1,38 36 1,-47-50-28,1 0 0,0-1 0,0 1 0,0-2 0,18 10 0,-23-14 36,0 0 0,-1 0 1,1 0-1,0 0 0,0-1 1,0 1-1,0-1 0,0 0 0,-1 0 1,1 0-1,4 0 0,-6 0 16,1-1 0,0 1-1,-1-1 1,1 0 0,-1 1-1,1-1 1,-1 0 0,1 0-1,-1 0 1,0 0 0,1 0 0,-1 0-1,0 0 1,0-1 0,0 1-1,0 0 1,0-1 0,0 1-1,0-1 1,1-2 0,-1 2-21,0-1 1,0 1 0,0-1 0,-1 1 0,1-1-1,-1 0 1,1 1 0,-1-1 0,0 0-1,0 1 1,-1-1 0,1 0 0,0 1 0,-2-4-1,2 5 7,0 0-1,0 1 0,0-1 0,-1 1 1,1-1-1,0 1 0,-1-1 0,1 1 1,0-1-1,-1 1 0,1-1 1,-1 1-1,1-1 0,0 1 0,-1 0 1,1-1-1,-1 1 0,1 0 1,-1-1-1,0 1 0,1 0 0,-1 0 1,0-1-1,0 1 22,-1 1 0,1-1 0,0 0 1,0 0-1,0 1 0,0-1 0,0 0 0,0 1 1,0-1-1,0 1 0,0-1 0,0 1 0,0 0 1,0-1-1,0 1 0,1 0 0,-3 1 0,-1 3 52,0 0 0,0 0-1,1 0 1,-1 0-1,1 0 1,0 1-1,0 0 1,1-1 0,0 1-1,0 0 1,-1 6-1,2-8-43,0 0 0,0 0 0,1 1 0,0-1 0,0 0-1,0 0 1,0 0 0,1 0 0,0 0 0,-1 0 0,1 0 0,1 0 0,-1-1-1,1 1 1,-1 0 0,1 0 0,4 5 0,-5-8 0,1 0 0,-1 0-1,1 0 1,-1 1 0,1-1 0,0-1 0,0 1-1,-1 0 1,1 0 0,0-1 0,0 1 0,0-1-1,0 1 1,0-1 0,0 0 0,0 0 0,0 0 0,0 0-1,0 0 1,0 0 0,0-1 0,-1 1 0,1-1-1,0 1 1,0-1 0,3-1 0,2-1-3,0 0-1,0 0 1,0-1 0,-1 0 0,0 0-1,7-5 1,13-17-37,-1 0 0,-1-1 0,-1-1 0,27-45 0,-47 65-177,-10 9-77,-11 12 106,-24 39 440,-63 102 1,102-149-232,1 0 1,0 0 0,0 0-1,0 1 1,0-1-1,1 0 1,0 0 0,0 1-1,0-1 1,1 1-1,0 10 1,0-14-14,1 1 1,-1-1-1,1 0 0,-1 0 0,1 0 1,0 0-1,0 0 0,0 0 1,0 0-1,0 0 0,0 0 0,0 0 1,1 0-1,-1-1 0,1 1 0,-1 0 1,1-1-1,0 0 0,0 1 1,0-1-1,-1 0 0,1 0 0,0 0 1,0 0-1,1 0 0,-1 0 1,0-1-1,0 1 0,0-1 0,4 1 1,0-1-24,0 1 0,1-2 0,-1 1 1,0-1-1,0 0 0,0 0 0,0 0 0,0-1 1,0 0-1,0-1 0,0 1 0,-1-1 0,1 0 1,-1 0-1,0-1 0,0 1 0,8-8 0,-7 5-53,0 0 0,0 0-1,0-1 1,-1 0 0,0 0-1,0 0 1,-1 0 0,0-1-1,0 0 1,0 0 0,3-16-1,-6 23 21,-1-1 0,1 1 0,-1-1-1,0 0 1,1 1 0,-1-1-1,0 0 1,0 0 0,0 1-1,-1-1 1,1 0 0,0 1 0,-1-1-1,1 0 1,-1 1 0,1-1-1,-1 1 1,0-1 0,1 1 0,-1-1-1,0 1 1,0-1 0,0 1-1,0 0 1,-1 0 0,1-1-1,0 1 1,0 0 0,-1 0 0,1 0-1,-4-1 1,4 1 16,-1 1-1,0 0 1,0 0-1,0-1 1,1 1-1,-1 0 1,0 0-1,0 1 1,0-1-1,1 0 1,-1 1-1,0-1 1,1 1-1,-1-1 1,0 1 0,1 0-1,-1 0 1,0 0-1,1 0 1,-1 0-1,1 0 1,0 0-1,-1 0 1,1 0-1,0 1 1,0-1-1,0 1 1,0-1-1,0 1 1,-1 1-1,-5 9 100,2 0-1,-1 1 0,2 0 0,-1 0 1,2 0-1,0 0 0,0 1 0,1-1 1,1 1-1,1 23 0,0-31-67,0-1-1,1 1 1,0 0-1,0-1 1,1 1-1,-1-1 1,1 0-1,0 1 1,1-1-1,-1 0 1,1 0 0,6 8-1,-6-10-260,-1 0 0,1 0 1,0 0-1,0 0 0,0-1 0,0 1 0,1-1 1,-1 0-1,1 0 0,-1 0 0,6 2 0,2-4-7567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0.540"/>
    </inkml:context>
    <inkml:brush xml:id="br0">
      <inkml:brushProperty name="width" value="0.05" units="cm"/>
      <inkml:brushProperty name="height" value="0.05" units="cm"/>
    </inkml:brush>
  </inkml:definitions>
  <inkml:trace contextRef="#ctx0" brushRef="#br0">11 6 352,'-5'-5'17585,"-1"5"-15631,6 10-6535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1.084"/>
    </inkml:context>
    <inkml:brush xml:id="br0">
      <inkml:brushProperty name="width" value="0.05" units="cm"/>
      <inkml:brushProperty name="height" value="0.05" units="cm"/>
    </inkml:brush>
  </inkml:definitions>
  <inkml:trace contextRef="#ctx0" brushRef="#br0">123 36 352,'15'-15'2485,"-11"13"-908,0-1 1,-1 0 0,1 1-1,0 0 1,7-3-1,-10 4-984,1 1 0,0-1-1,-1 1 1,1 0 0,0-1-1,-1 1 1,1 0 0,0 0-1,0 0 1,-1 0 0,1 0-1,0 0 1,0 1 0,-1-1-1,4 2 1,-3-1-399,-1-1-1,1 1 1,-1 0-1,0 0 1,1 0-1,-1 1 0,0-1 1,0 0-1,0 0 1,0 1-1,0-1 1,1 2-1,0 0-167,-1 1 0,0-1 0,1 1 1,-2-1-1,1 1 0,0 0 0,-1-1 0,1 1 0,-1 0 0,0-1 0,0 1 0,0 0 0,-1-1 0,1 1 0,-3 6 0,0-1 46,0 1-1,0-1 0,-1-1 1,-10 17-1,8-16-23,0 0-1,0 0 1,-1-1-1,-13 13 1,17-19-30,0 1 1,0 0 0,-1-1-1,1 0 1,-1 0 0,0 0 0,1 0-1,-1 0 1,0-1 0,0 0-1,0 1 1,0-2 0,0 1 0,-8 0-1,-3-1 97,7 1-97,1-1 1,-1 0-1,1-1 0,-1 0 0,-10-2 0,18 3-19,0-1 0,-1 1 0,1 0 0,0 0 0,-1 0 0,1 0 0,0-1 0,-1 1 0,1 0 0,0 0 0,-1 0 0,1 0 0,0 0 0,-1 0 0,1 0 0,0 0 0,-1 0 0,1 0 0,0 0 0,-1 0 0,1 0 0,0 0 0,-1 0 0,1 0 0,0 1 0,-1-1 0,1 0 0,0 0 0,-1 0 0,1 0 0,0 1 0,-1-1 0,1 0 0,0 0 0,0 1 0,0-1 0,-1 0 0,1 0 0,0 1 0,0-1 0,0 0 0,-1 1 0,1-1 0,0 0 0,0 1 0,0-1 0,0 0 0,0 1 0,0-1 0,0 0 0,0 1 0,0-1 0,0 1 0,0-1 0,0 0 0,0 1 0,0-1 0,0 0 0,0 1 0,0-1 0,0 0 0,1 1 0,0 1 31,-1 1 1,1-1 0,0 0 0,0 0 0,0 0-1,1 1 1,-1-1 0,3 3 0,12 10-123,0-1 0,1 0 1,1-1-1,29 17 0,-40-25-5108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0.502"/>
    </inkml:context>
    <inkml:brush xml:id="br0">
      <inkml:brushProperty name="width" value="0.1" units="cm"/>
      <inkml:brushProperty name="height" value="0.1" units="cm"/>
      <inkml:brushProperty name="color" value="#CC0066"/>
    </inkml:brush>
  </inkml:definitions>
  <inkml:trace contextRef="#ctx0" brushRef="#br0">33 0 352,'-16'7'7320,"15"-5"-7001,0-2-124,-1 3 1172,1-2-1172,1-1 0,-1 0 0,1 1 0,-1-1 1,1 0-1,-1 1 0,1-1 0,-1 0 1,0 0-1,1 0 0,-1 0 0,1 0 1,-1 1-1,-1-1 0,0 0 606,2 2-209,0-1-561,0-1-1,0 1 0,0-1 1,0 1-1,0-1 0,0 1 0,0-1 1,0 1-1,0-1 0,0 1 1,0-1-1,1 1 0,-1-1 1,0 1-1,0-1 0,1 0 0,-1 1 1,0-1-1,1 1 0,-1-1 1,0 0-1,1 1 0,-1-1 0,0 0 1,1 1-1,-1-1 0,1 0 1,-1 0-1,1 1 0,18 0 1624,-13-1-1275,-3-3 123,7-8-70,-7 9 102,-3-1-315,0-10 432,-3 16-1142,-7 11 43,7-2-5104,3-25 480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1.461"/>
    </inkml:context>
    <inkml:brush xml:id="br0">
      <inkml:brushProperty name="width" value="0.05" units="cm"/>
      <inkml:brushProperty name="height" value="0.05" units="cm"/>
    </inkml:brush>
  </inkml:definitions>
  <inkml:trace contextRef="#ctx0" brushRef="#br0">1 1 352,'11'11'18674,"-6"-6"-14926,-5 1-3780,0-1-1058,0 1-927,0-1-2724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1.818"/>
    </inkml:context>
    <inkml:brush xml:id="br0">
      <inkml:brushProperty name="width" value="0.05" units="cm"/>
      <inkml:brushProperty name="height" value="0.05" units="cm"/>
    </inkml:brush>
  </inkml:definitions>
  <inkml:trace contextRef="#ctx0" brushRef="#br0">169 0 352,'6'8'16317,"-6"-8"-15864,-3 20 5745,-11 21-4863,14-39-964,-5 8-184,0 0-1,-1 0 0,1 0 0,-9 8 0,-6 12-38,-53 71-1277,54-76-1965,18-23 2063,-9 9-4526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2.440"/>
    </inkml:context>
    <inkml:brush xml:id="br0">
      <inkml:brushProperty name="width" value="0.05" units="cm"/>
      <inkml:brushProperty name="height" value="0.05" units="cm"/>
    </inkml:brush>
  </inkml:definitions>
  <inkml:trace contextRef="#ctx0" brushRef="#br0">0 30 352,'19'-30'20857,"-11"32"-18358,9 8-2249,0 0 1,24 7-1,-26-11-206,31 10 109,-35-14-213,0 1 1,-1 1-1,1 0 0,-1 1 1,19 10-1,-26-13 63,-1 0 1,0 0-1,0 0 0,0 0 0,0 1 0,0-1 0,0 0 0,-1 1 0,1-1 1,-1 1-1,0 0 0,1-1 0,-1 1 0,-1 0 0,1 0 0,0 0 0,-1-1 0,1 1 1,-1 0-1,0 0 0,0 0 0,0 0 0,0 0 0,-1 0 0,1 0 0,-1 0 1,-1 4-1,1-1 30,-1-1 0,0 1 0,0-1 1,0 0-1,-1 1 0,1-1 0,-1-1 0,-1 1 0,1 0 1,-1-1-1,1 1 0,-1-1 0,0 0 0,-1 0 1,1-1-1,-1 1 0,0-1 0,1 0 0,-1-1 1,-1 1-1,1-1 0,-9 3 0,11-5 7,1 1 0,-1-1 0,0-1 0,1 1 0,-1 0 0,0-1 0,1 1 0,-1-1 0,1 0 0,-1 0 0,1 0 0,0 0 0,-1 0 0,1 0 0,0-1 0,-4-2 0,5 3-18,0 1-1,0-1 0,0 0 1,0 0-1,0 0 0,0 0 0,1 0 1,-1 0-1,0 0 0,0 0 1,1 0-1,-1 0 0,0 0 0,1-1 1,0 1-1,-1 0 0,1 0 1,0-1-1,-1 1 0,1 0 0,0 0 1,0-1-1,0 1 0,0 0 1,0-1-1,0 1 0,0 0 0,1 0 1,-1-1-1,0 1 0,1 0 1,-1 0-1,2-3 0,0 2-19,0-1 0,1 1 0,-1 0-1,0 0 1,1 0 0,0 0 0,-1 0 0,1 1-1,0-1 1,0 1 0,0 0 0,0-1 0,0 2-1,0-1 1,5-1 0,9-1-88,31-1 0,-14 2 26,20 0-113,-31 3-220,-50 26-557,18-20 984,0 0 0,1 1-1,0 0 1,0 0 0,1 1 0,-10 15 0,15-21-13,1-1-1,0 1 1,-1-1 0,1 1 0,0 0 0,0 0 0,1 0 0,-1 0 0,0 0 0,1-1 0,0 1 0,0 0 0,0 0 0,0 0 0,0 0 0,1 0 0,-1 0 0,1 0 0,0 0 0,0 0 0,0-1 0,0 1 0,0 0 0,0 0 0,1-1 0,-1 1-1,1-1 1,0 0 0,0 1 0,4 2 0,-4-3 7,1 0 0,0 0 0,-1 0 0,1 0 0,0-1 0,0 1 0,0-1 0,0 0 0,1 0 0,-1 0 0,0 0 0,0-1 0,1 1 0,-1-1 0,0 0 0,0 0 0,1 0 0,-1 0 0,0-1 0,1 1 0,-1-1 0,0 0 0,4-1 0,2-1-41,0 0-1,-1-1 1,0 0 0,1-1 0,-1 0 0,-1 0-1,10-8 1,-3 0-74,-1 0-1,0-1 1,-1 0 0,-1-1-1,0 0 1,-1-1-1,9-20 1,-17 32 54,-1 3 14,0 0-1,-1 0 1,1-1-1,-1 1 1,1 0-1,-1-1 1,0 1-1,1 0 1,-1-1-1,0 1 0,0-3 1,-38 59-734,-31 64 1106,33-53-524,34-62-258,-13 27-958,10-11-7773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2.816"/>
    </inkml:context>
    <inkml:brush xml:id="br0">
      <inkml:brushProperty name="width" value="0.05" units="cm"/>
      <inkml:brushProperty name="height" value="0.05" units="cm"/>
    </inkml:brush>
  </inkml:definitions>
  <inkml:trace contextRef="#ctx0" brushRef="#br0">1 17 352,'5'0'0,"6"-11"3524,0 5 3586,0 6-31,6 6-3524,4-1-3555,-4 1 65,-1 10-33,1-5 0,-1 0-993,1 0-961,-1-6-2626,-5 1-1602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03.173"/>
    </inkml:context>
    <inkml:brush xml:id="br0">
      <inkml:brushProperty name="width" value="0.05" units="cm"/>
      <inkml:brushProperty name="height" value="0.05" units="cm"/>
    </inkml:brush>
  </inkml:definitions>
  <inkml:trace contextRef="#ctx0" brushRef="#br0">373 0 352,'2'2'6959,"7"8"1745,-5-4-7827,-1 0-1,-1-1 1,1 1-1,-1 0 1,0 0-1,2 11 0,-2-4-185,0 0-1,-1 23 0,-1-16-433,-2 1 1,-1 0-1,-8 33 1,6-37-92,-1 0 1,-1 0 0,0 0-1,-1-1 1,-1 0 0,-1-1-1,0 1 1,-1-2 0,0 0-1,-2 0 1,1-1 0,-2-1-1,1 0 1,-2 0 0,1-2-1,-2 0 1,-20 11 0,7-8-295,-53 16-1,18-16-735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17.274"/>
    </inkml:context>
    <inkml:brush xml:id="br0">
      <inkml:brushProperty name="width" value="0.1" units="cm"/>
      <inkml:brushProperty name="height" value="0.1" units="cm"/>
      <inkml:brushProperty name="color" value="#CC0066"/>
    </inkml:brush>
  </inkml:definitions>
  <inkml:trace contextRef="#ctx0" brushRef="#br0">302 59 352,'0'-8'381,"-1"5"812,1 0 1,0 0-1,0 0 1,0 0-1,0 0 1,0 0 0,1 0-1,0 0 1,-1 0-1,1 0 1,0 0 0,0 0-1,1 0 1,3-5 1478,-9 36-2079,-1-6-449,2-2-52,3-12-61,-1 0 0,0 0 0,-1 0 0,0 0 0,-5 12-1,-17 33 88,-2-2-1,-3-2 1,-2 0-1,-2-2 1,-2-1-1,-64 65 0,89-99 42,14-12 92,24-16 248,-17 10-393,16-6-138,1 2 0,0 1 0,1 1 0,-1 1 0,45-4 0,41-10 261,-101 17-182,0 0-1,0-1 1,0 0-1,-1-1 1,0 0-1,18-13 1,-19 11 49,-3 3 7,-1-1 0,0 0 1,13-13-1,-18 16-80,0 1-1,0-1 1,-1 0 0,1 0-1,-1 0 1,1 0-1,-1-1 1,0 1 0,0 0-1,0 0 1,-1-1 0,1 1-1,-1-1 1,0-3 0,0-18 58,-1 1 0,0 0 1,-10-43-1,0 46-175,10 19 74,-1 0-1,1 1 1,0-1-1,0 0 0,0 0 1,0 0-1,0 0 1,1 0-1,-1 0 0,0-4 1,-9 16-226,6 1 253,1-1 0,0 1 1,0 0-1,1 0 0,-1 17 0,-4 21-66,-5 40-47,1-5 100,-6 32 17,12-68-225,3-19-1449,2 30-1,0-34-2258,0-9-2666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17.822"/>
    </inkml:context>
    <inkml:brush xml:id="br0">
      <inkml:brushProperty name="width" value="0.1" units="cm"/>
      <inkml:brushProperty name="height" value="0.1" units="cm"/>
      <inkml:brushProperty name="color" value="#CC0066"/>
    </inkml:brush>
  </inkml:definitions>
  <inkml:trace contextRef="#ctx0" brushRef="#br0">542 252 352,'1'-29'2238,"1"8"6069,9-38 1,-2 27-4510,-7 27-3764,0 0 0,0 0 0,0 0 0,0 1 0,1-1-1,0 1 1,0-1 0,0 1 0,1 0 0,0 0 0,-1 1 0,1-1 0,0 1 0,1 0-1,-1 0 1,9-5 0,3 1-123,1 1 0,-1 1 0,33-7 0,-44 11 88,8-1 5,1 0-1,0 1 1,0 0 0,0 1-1,0 1 1,0 0 0,16 5-1,102 29 106,-132-35-108,19 5 45,0 2 1,0 0 0,-1 1 0,0 0-1,0 2 1,-1 0 0,-1 1-1,0 1 1,0 0 0,-1 1 0,22 25-1,-16-11 71,-2 2-1,-1 1 0,-1 0 1,25 64-1,-35-74-78,-2-1 0,0 2 0,-1-1 1,-1 0-1,-1 1 0,-1 0 0,0-1 0,-4 33 0,-3-11 22,-1 0 0,-2 0-1,-17 46 1,19-71-14,0 1 0,-1-1 0,-1 0 0,-1-1 0,0 0 0,-1 0-1,-17 17 1,1-3 65,-2-3 0,-47 36-1,44-41-11,0-2-1,-1-1 1,-1-2-1,-1-2 1,-1-1-1,0-1 1,0-2-1,-51 8 1,58-13-1,0-2 1,0-2 0,0 0 0,0-2-1,-57-8 1,63 4-60,1-1-1,0-1 1,0-1-1,1-1 1,0-1 0,1-1-1,0 0 1,-24-18-1,18 9-1,2 0-1,0-2 1,1-1 0,1 0-1,-25-36 1,33 39-16,1 0-1,0-1 1,2-1 0,1 0-1,0-1 1,2 1 0,0-2-1,-5-25 1,7 15-37,1-2 1,2 1-1,1 0 0,2-1 1,6-57-1,-1 67-53,0-1 0,1 1 0,1 1 0,2-1 0,0 1 0,2 1 0,0 0 0,20-29-1,-16 30-69,1 1-1,0 1 0,2 1 0,0 1 1,2 0-1,-1 1 0,2 1 0,0 1 1,1 1-1,26-13 0,-26 19-212,1 1-1,0 1 1,0 1 0,0 1-1,0 0 1,47 1 0,35 11-1645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3.768"/>
    </inkml:context>
    <inkml:brush xml:id="br0">
      <inkml:brushProperty name="width" value="0.1" units="cm"/>
      <inkml:brushProperty name="height" value="0.1" units="cm"/>
      <inkml:brushProperty name="color" value="#CC0066"/>
    </inkml:brush>
  </inkml:definitions>
  <inkml:trace contextRef="#ctx0" brushRef="#br0">372 77 352,'1'0'146,"-1"0"-1,1 0 0,0 0 0,-1-1 1,1 1-1,0 0 0,-1 0 0,1 0 1,0-1-1,-1 1 0,1 0 0,0-1 1,-1 1-1,1 0 0,-1-1 0,1 1 1,-1-1-1,2-1 353,-1 1-146,0 0 1,-1 0-1,0 0 1,1 1-1,-1-1 1,0 0-1,1 0 1,-1 0-1,0 0 1,0 0-1,0 0 1,0 0-1,0 0 0,0 0 1,0 0-1,0 0 1,0 0-1,0 0 1,-8-11 4934,7 11-4934,-10-6 1366,7 3-1635,-1 1-1,1-1 0,-1 1 0,0 1 1,0-1-1,-1 1 0,1 0 0,0 0 0,-1 0 1,1 1-1,-1-1 0,0 2 0,1-1 1,-8 0-1,1 2-97,0-1 0,1 2 1,-1 0-1,0 0 0,0 1 1,1 0-1,0 1 0,-1 0 1,1 1-1,1 1 0,-1-1 1,1 2-1,0-1 0,0 1 1,-12 13-1,6-5 22,8-8-12,0 0 0,0 1 0,1 0-1,0 0 1,1 1 0,-1-1 0,2 1 0,-1 1 0,1-1 0,-6 17 0,11-25 14,0 0 1,0 1-1,0-1 1,-1 0-1,1 0 1,0 1 0,1-1-1,-1 0 1,0 0-1,0 1 1,1-1 0,-1 0-1,0 0 1,1 0-1,-1 0 1,1 1 0,-1-1-1,1 0 1,0 0-1,0 0 1,-1 0 0,1 0-1,0-1 1,0 1-1,0 0 1,0 0 0,0 0-1,0-1 1,0 1-1,0-1 1,0 1 0,0-1-1,1 1 1,-1-1-1,2 1 1,5 2 100,1-1 0,0 0 0,17 1 1,-16-2-84,60 7-37,-28-5-19,77 18-1,-106-17 25,0 0-1,-1 0 0,1 1 0,-1 1 1,0 0-1,-1 1 0,0 0 0,0 1 1,0 0-1,11 11 0,-14-10 4,1 0 0,-2 0 0,1 1-1,-1 0 1,-1 1 0,0-1 0,6 14 0,-9-16 18,-1 0 0,1 0 1,-1 0-1,-1 0 0,1 0 0,-2 0 0,1 0 1,-1 1-1,0-1 0,-1 0 0,-2 16 1,-1-9 70,-2-1 0,1 1 0,-12 20 0,14-30-56,1-1 7,-1 0-1,1 0 1,-1 0-1,0 0 1,0-1-1,0 1 0,0-1 1,-1 0-1,1 0 1,-1 0-1,0-1 1,0 1-1,0-1 1,0 0-1,0 0 1,0 0-1,-1-1 1,1 0-1,-1 1 1,1-1-1,-1-1 1,1 1-1,-1-1 1,1 0-1,-1 0 1,0 0-1,-5-1 1,-3-1 85,-1-1 1,1 0 0,0-1 0,0 0 0,0-1 0,0 0 0,-21-13 0,-12-10-176,-70-57 0,105 76-1143,-1 1 0,-22-13 0,32 20 663,23-29-11045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4.314"/>
    </inkml:context>
    <inkml:brush xml:id="br0">
      <inkml:brushProperty name="width" value="0.1" units="cm"/>
      <inkml:brushProperty name="height" value="0.1" units="cm"/>
      <inkml:brushProperty name="color" value="#CC0066"/>
    </inkml:brush>
  </inkml:definitions>
  <inkml:trace contextRef="#ctx0" brushRef="#br0">320 160 352,'2'-5'268,"-1"1"-1,1-1 1,-1 1-1,1-1 1,-1 0-1,-1 0 1,1-4-1,0 3 548,-1 1-1,-1 0 0,1-1 0,-1 1 0,0 0 0,0-1 1,-1 1-1,1 0 0,-5-10 0,4 11-189,-1 1-1,1-1 1,0 0-1,-1 1 1,0-1-1,0 1 1,0 0-1,0 0 1,-1 0-1,1 0 1,-1 1-1,-4-3 1,5 3-415,-1 0-1,1 1 1,-1 0 0,1 0 0,-1 0 0,0 0 0,0 0 0,0 1 0,-4 0 0,-1 0-231,1 1 0,0 0 0,-1 1 0,1 0 0,0 0 0,0 0 1,0 1-1,1 1 0,-1-1 0,1 1 0,0 1 0,0-1 0,0 1 0,0 0 0,1 1 1,0 0-1,0 0 0,0 0 0,1 0 0,0 1 0,-4 8 0,-2 2 11,1 2-1,0 0 0,2 0 1,0 0-1,1 1 0,1 0 1,-3 22-1,7-30 9,0 0 0,1 1 0,0-1 0,1 1 0,1-1 0,0 0 0,5 24 0,-5-29 26,2 0 0,-1 0 1,1 0-1,0 0 0,0-1 0,1 1 0,0-1 1,0 0-1,0 0 0,1 0 0,0-1 1,0 1-1,1-1 0,7 6 0,-7-8 2,-1 1 0,1-1 0,0 0 0,0-1 0,0 1 0,0-1 0,0 0 0,1-1 0,-1 0 0,1 0 0,-1 0 0,1-1 0,-1 1 0,1-2 0,-1 1 0,1-1 0,-1 0-1,1 0 1,-1-1 0,0 1 0,0-2 0,1 1 0,-1-1 0,-1 1 0,7-5 0,1-1-10,0-1 0,0 0 0,-1-1-1,-1 0 1,1-1 0,-2 0 0,1-1-1,-2 0 1,14-21 0,-11 12-17,0-1 0,-2 0 0,-1 0 0,0-1 1,7-38-1,-9 44 1,-5 14-70,-2 14-154,-10 75 528,10-75-254,-1 12 31,2-1 0,1 0 0,6 33 0,2 22-45,0 1-168,-9-69-345,2-1 0,-1 1 1,1-1-1,0 0 1,1 1-1,7 11 0,-11-19 251,38-48-17629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4.986"/>
    </inkml:context>
    <inkml:brush xml:id="br0">
      <inkml:brushProperty name="width" value="0.1" units="cm"/>
      <inkml:brushProperty name="height" value="0.1" units="cm"/>
      <inkml:brushProperty name="color" value="#CC0066"/>
    </inkml:brush>
  </inkml:definitions>
  <inkml:trace contextRef="#ctx0" brushRef="#br0">12 292 352,'-9'-45'2144,"7"12"3928,3-49 1,0 35-3055,-1 19-2441,2 16-583,4 14 40,5 17 146,56 148 941,-19-52-675,-10-28 0,-28-61-202,1-1 0,1-1 0,29 44 1,-40-66-207,0-1 1,1 1-1,-1-1 1,0 0-1,0 1 1,1-1-1,-1 0 0,1 0 1,-1 0-1,1 0 1,-1 0-1,1 0 1,-1 0-1,1-1 1,0 1-1,0 0 1,-1-1-1,4 1 1,-4-1-20,1-1 0,-1 1 0,1 0 0,-1-1 0,1 1 1,-1-1-1,1 1 0,-1-1 0,1 1 0,-1-1 0,0 0 0,1 0 1,-1 0-1,0 0 0,0 0 0,0 0 0,0 0 0,0 0 0,0-1 1,0 1-1,0 0 0,0 0 0,0-2 0,21-42 4,-1 0-1,-3-1 1,17-63-1,-21 64 6,44-157 302,-58 202-331,0 0-1,1 0 0,-1 0 0,0 0 0,0 0 0,0 1 0,0-1 0,0 0 0,0 0 0,0 0 0,0 0 1,0 0-1,0 0 0,0 0 0,0 0 0,0 0 0,0 0 0,1 0 0,-1 0 0,0 0 0,0 0 0,0 0 1,0 0-1,0 0 0,0 0 0,0 0 0,0 0 0,0 0 0,0 0 0,0 0 0,1 0 0,-1 0 0,0 0 0,0 0 1,0 0-1,0 0 0,0 0 0,0 0 0,0 0 0,0 0 0,0 0 0,0 0 0,0 0 0,0 0 0,0-1 1,0 1-1,1 0 0,-1 0 0,0 0 0,0 0 0,0 0 0,4 15-221,0 24-149,-3-24 355,0-1-1,6 25 1,1 10 16,-7-36 59,1 1-1,1 0 1,0-1 0,8 21-1,-10-31-44,0 0 0,0 0 1,0 0-1,1 0 0,0 0 0,0 0 0,-1-1 0,1 1 0,1-1 0,-1 1 0,0-1 0,1 0 0,-1 0 0,1 0 0,-1 0 0,1 0 0,0-1 0,0 1 0,0-1 0,0 0 0,0 0 0,0 0 1,0 0-1,1 0 0,-1-1 0,5 1 0,-2-1 13,0-1 0,0 1 0,0-1 0,-1-1 0,1 1-1,0-1 1,-1 0 0,1 0 0,-1 0 0,0-1 0,0 0 0,0 0 0,0 0 0,0 0 0,5-6 0,4-6-29,-1 1 1,0-2-1,13-19 1,-22 28-8,8-11 17,0 1 0,-2-2 0,15-34 0,-21 43-19,-1 0 0,0 0 0,-1 0 0,0 0 1,-1-1-1,0 1 0,0 0 0,-1-1 0,-2-17 0,2 25-1,-1 1 1,1 0-1,-1 0 1,0 0-1,0 0 0,0 0 1,1 0-1,-2 0 1,1 0-1,0 0 1,0 1-1,-1-1 0,1 0 1,-1 1-1,1-1 1,-1 1-1,0 0 0,1-1 1,-1 1-1,0 0 1,0 0-1,0 0 0,0 0 1,0 0-1,0 1 1,0-1-1,0 1 1,-4-1-1,-2 0-33,0 0 1,0 1 0,-1 0-1,1 0 1,0 1-1,-11 3 1,9-1 29,1 0 0,-1 1 0,1 0 0,0 0 0,0 1 1,0 1-1,1-1 0,0 1 0,0 1 0,1 0 0,-1 0 1,1 0-1,1 1 0,0 0 0,0 0 0,-10 18 0,10-15 19,-1 1 0,2 0 0,0 1 1,0-1-1,1 1 0,1 0 0,0 0 0,0 0 0,2 0 0,-1 0 0,2 0 0,1 23 0,1-24 17,0 0-1,1-1 1,0 1-1,1-1 1,0 1 0,1-1-1,0-1 1,0 1-1,1-1 1,1 0-1,0 0 1,0 0 0,1-1-1,0-1 1,1 1-1,0-1 1,0 0-1,1-1 1,0 0 0,0-1-1,0 0 1,1-1-1,13 6 1,5-2 66,0-1 0,0-2 1,31 4-1,-43-9-51,0 0-1,0-1 1,0 0-1,0-2 1,0 0 0,28-7-1,-41 8-186,-1 0-1,0 0 0,1 0 1,-1-1-1,0 1 1,0-1-1,0 0 0,0 0 1,-1 0-1,1 0 1,0 0-1,-1-1 0,0 1 1,1-1-1,-1 0 1,0 0-1,0 0 1,-1 0-1,1 0 0,0 0 1,-1 0-1,0 0 1,1-5-1,8-19-3680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2.128"/>
    </inkml:context>
    <inkml:brush xml:id="br0">
      <inkml:brushProperty name="width" value="0.1" units="cm"/>
      <inkml:brushProperty name="height" value="0.1" units="cm"/>
      <inkml:brushProperty name="color" value="#CC0066"/>
    </inkml:brush>
  </inkml:definitions>
  <inkml:trace contextRef="#ctx0" brushRef="#br0">0 273 352,'4'0'364,"0"0"-1,0-1 1,0 0 0,-1 0-1,1 0 1,0 0-1,-1 0 1,1-1-1,-1 0 1,1 0-1,-1 0 1,0 0-1,0 0 1,0-1-1,0 1 1,0-1 0,-1 0-1,1 1 1,2-5-1,4-6 1627,0 0-1,-1-1 1,8-17 0,-15 28-1952,3-7 132,-1-1 1,0 0-1,-1 0 0,0 1 0,0-1 0,-1 0 1,-1-1-1,-1-19 0,1 5-47,0 26-123,0-1 0,0 1 1,0-1-1,0 1 0,0-1 0,0 1 1,0-1-1,0 1 0,0-1 0,0 1 1,0-1-1,0 1 0,0-1 0,0 1 0,0-1 1,-1 1-1,1-1 0,0 1 0,0-1 1,-1 1-1,1-1 0,0 1 0,0-1 1,-1 1-1,1 0 0,-1-1 0,1 1 1,0-1-1,-1 1 0,1 0 0,-1 0 0,1-1 1,-1 1-1,1 0 0,-1 0 0,1-1 1,-1 1-1,1 0 0,-1 0 0,1 0 1,-1 0-1,1 0 0,-1 0 0,1 0 0,-1 0 1,-5 16-129,1-6 170,1 0 1,0-1 0,0 2-1,1-1 1,0 0 0,1 0 0,0 1-1,0 20 1,0 14 419,-9 64-1,8-91-348,1 0-1,1 0 0,2 30 0,1-1-32,-2 223-196,0-159-4888,3-95 1102,10-14-593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5.733"/>
    </inkml:context>
    <inkml:brush xml:id="br0">
      <inkml:brushProperty name="width" value="0.1" units="cm"/>
      <inkml:brushProperty name="height" value="0.1" units="cm"/>
      <inkml:brushProperty name="color" value="#CC0066"/>
    </inkml:brush>
  </inkml:definitions>
  <inkml:trace contextRef="#ctx0" brushRef="#br0">1 1 352,'24'34'13956,"-22"-25"-12321,1-1-538,17 59 379,-2 1 0,8 72 0,3 143-1227,-26-168-236,-4-77-971,2-1-1,10 59 1,-9-87 1033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6.403"/>
    </inkml:context>
    <inkml:brush xml:id="br0">
      <inkml:brushProperty name="width" value="0.1" units="cm"/>
      <inkml:brushProperty name="height" value="0.1" units="cm"/>
      <inkml:brushProperty name="color" value="#CC0066"/>
    </inkml:brush>
  </inkml:definitions>
  <inkml:trace contextRef="#ctx0" brushRef="#br0">48 525 352,'-2'-4'1141,"-1"-1"0,0 1 0,0 0 0,-1 0 0,-14-14 4430,15 14-4095,0 0 1,-4-6 0,7 9-1411,0 1 1,0-1 0,-1 1-1,1-1 1,0 1-1,0-1 1,0 1-1,0-1 1,-1 1 0,1-1-1,0 0 1,0 1-1,0-1 1,0 1-1,1-1 1,-1 1 0,0-1-1,0 0 1,0 1-1,0-1 1,0 1-1,1-1 1,-1 1 0,0-1-1,1 1 1,-1-1-1,0 1 1,1-1 0,-1 1-1,0 0 1,1-1-1,-1 1 1,1-1-1,-1 1 1,1 0 0,-1 0-1,1-1 1,-1 1-1,1 0 1,-1 0-1,1-1 1,-1 1 0,1 0-1,0 0 1,-1 0-1,1 0 1,-1 0-1,1 0 1,-1 0 0,1 0-1,0 0 1,0 0-1,36 2-584,-33-1 796,38 4 287,0-2-1,1-2 1,49-4-1,-84 2-522,0-1-1,0 0 0,0 0 0,-1-1 1,1 0-1,-1 0 0,0 0 0,0-1 1,0-1-1,0 1 0,-1-1 0,1 0 0,-1 0 1,5-7-1,8-9 138,0-2 0,22-36 1,-23 33-146,-4 4-92,0 0 0,19-44 0,-28 54 36,0-1-1,-1 0 1,-1 0-1,0-1 1,0 1-1,0-26 1,-3 1 118,0 35-149,-1 5 28,0 0 1,-1 0 0,1 0 0,0 0-1,0 0 1,0 0 0,1 0 0,-1 1-1,0-1 1,1 0 0,-1 1 0,1-1-1,0 0 1,0 1 0,0-1 0,0 0-1,0 1 1,1 2 0,0 12-17,-1 491 244,-10-344-75,13-149-48,-3-15-68,0 0 0,1 1 0,-1-1 0,0 0-1,0 0 1,0 0 0,1 1 0,-1-1-1,0 0 1,0 0 0,1 0 0,-1 0 0,0 1-1,1-1 1,-1 0 0,0 0 0,0 0 0,1 0-1,-1 0 1,0 0 0,1 0 0,-1 0 0,0 0-1,1 0 1,-1 0 0,1 0 0,0-1 12,0 1 0,1-1 1,-1 0-1,0 1 0,0-1 0,0 0 1,0 0-1,0 0 0,0 0 0,0 0 1,0 0-1,0 0 0,0-1 0,0 1 1,-1 0-1,2-2 0,7-19 57,0 0 1,-1-1-1,5-23 0,3-11-139,-9 36 17,11-33-40,34-73 0,-51 125 77,0-1-14,0 0-1,1 0 1,-1 0-1,1 0 1,0 0 0,0 0-1,0 1 1,0-1-1,1 1 1,-1-1-1,0 1 1,1 0 0,0 0-1,0 0 1,5-3-1,-8 5 13,1 0-1,0 0 1,0 0-1,0 0 1,-1 0 0,1 0-1,0 0 1,0 0-1,0 0 1,-1 0-1,1 0 1,0 1-1,0-1 1,0 0-1,-1 1 1,1-1-1,0 0 1,-1 1-1,1-1 1,0 1-1,-1-1 1,1 1 0,0 0-1,0 0 1,15 18-77,-13-16 71,10 16 17,-2 0 1,1 1-1,-2 0 0,-1 0 1,13 44-1,-13-31-27,-3 0 0,0 0-1,-2 0 1,-2 1 0,-2 34 0,-9 46-3480,11-101-657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6.839"/>
    </inkml:context>
    <inkml:brush xml:id="br0">
      <inkml:brushProperty name="width" value="0.1" units="cm"/>
      <inkml:brushProperty name="height" value="0.1" units="cm"/>
      <inkml:brushProperty name="color" value="#CC0066"/>
    </inkml:brush>
  </inkml:definitions>
  <inkml:trace contextRef="#ctx0" brushRef="#br0">0 255 352,'22'5'13150,"-13"-1"-10958,4 1 2162,-1-3-3988,45-10 477,-43 6-720,0-1-1,0 0 1,-1-1-1,1-1 1,-1 0-1,0-1 1,0 0-1,-1-1 1,0 0-1,0-1 1,-1-1-1,1 0 1,-2 0-1,0-1 0,0 0 1,14-19-1,-21 24-125,-1 0-1,0 1 0,1-1 0,-2 0 0,1-1 1,-1 1-1,1 0 0,-1 0 0,-1-1 0,1 1 1,-1 0-1,0-1 0,-1-7 0,1 10-3,0 1 0,-1 0 0,1 0-1,-1-1 1,1 1 0,-1 0 0,0 0-1,0 0 1,0 0 0,0 0 0,0 0 0,-1 0-1,1 0 1,0 0 0,-1 0 0,0 1-1,1-1 1,-1 1 0,0-1 0,0 1-1,0 0 1,0-1 0,0 1 0,0 0 0,0 0-1,0 1 1,0-1 0,0 0 0,-1 1-1,1-1 1,0 1 0,0 0 0,-5 0-1,0 0-2,1 0 1,-1 1-1,1 0 0,0 0 0,0 1 0,-1 0 0,1 0 0,0 0 0,0 1 0,1 0 0,-1 0 0,-7 5 0,5-1-9,0 0 1,0 0 0,1 0 0,0 1-1,0 0 1,1 0 0,-7 12-1,6-8 15,0 1-1,1-1 1,1 1-1,0 1 1,0-1-1,2 1 0,0 0 1,0 0-1,1 0 1,1 0-1,0 22 0,4-1 34,14 68 0,-15-94 3,1 1 1,0-1 0,0 0-1,1 0 1,0-1-1,1 1 1,0-1 0,0 0-1,1 0 1,0 0-1,13 12 1,-14-17 4,0 0 1,0 0-1,0 0 0,1 0 0,-1-1 1,1 0-1,0 0 0,0 0 1,0-1-1,0 0 0,0 0 1,0-1-1,0 1 0,8-2 1,5 0 62,0-1 0,0 0 0,21-7 1,-19 3-137,-1-2-1,-1 0 1,0-1 0,0-1-1,-1 0 1,0-2 0,0 0-1,-1-1 1,21-21 0,-25 17-745,1 0-768,-1 13-3285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7.466"/>
    </inkml:context>
    <inkml:brush xml:id="br0">
      <inkml:brushProperty name="width" value="0.1" units="cm"/>
      <inkml:brushProperty name="height" value="0.1" units="cm"/>
      <inkml:brushProperty name="color" value="#CC0066"/>
    </inkml:brush>
  </inkml:definitions>
  <inkml:trace contextRef="#ctx0" brushRef="#br0">0 0 352,'16'13'14092,"-13"-6"-11731,112 251 960,-87-182-3345,-4-12 15,18 70-1,7 46 512,-35-150-82,-14-29-380,1 0 0,0 0 0,0 0 0,-1 0 1,1-1-1,0 1 0,0 0 0,0-1 0,0 1 0,0-1 0,0 1 0,0-1 0,0 1 1,0-1-1,0 0 0,1 1 0,-1-1 0,0 0 0,0 0 0,0 0 0,2 0 0,0-3 307,9-24-254,-1-1 0,-2 0 0,0 0 0,5-39 0,0 1 62,2 0-1,31-80 1,-1 4 502,-33 93-566,-11 39-138,0 0 0,1 0 1,6-13-1,-8 20-209,0 3 198,-1 0 0,0 0 0,0-1 1,1 1-1,-1 0 0,0 0 1,0 0-1,1 0 0,-1 0 0,0 0 1,1 0-1,-1 0 0,0 0 1,0 0-1,1 0 0,-1 0 0,0 0 1,1 0-1,-1 0 0,0 1 1,0-1-1,1 0 0,-1 0 0,0 0 1,0 0-1,1 0 0,-1 1 1,0-1-1,0 0 0,0 0 0,1 0 1,-1 1-1,0-1 0,0 0 1,0 0-1,1 1 0,1 2-863,0 0-1,-1 0 1,1 0 0,-1 0-1,1 0 1,1 6-1,4 9-3475,9 9-1839,-5-6 2339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28.644"/>
    </inkml:context>
    <inkml:brush xml:id="br0">
      <inkml:brushProperty name="width" value="0.1" units="cm"/>
      <inkml:brushProperty name="height" value="0.1" units="cm"/>
      <inkml:brushProperty name="color" value="#CC0066"/>
    </inkml:brush>
  </inkml:definitions>
  <inkml:trace contextRef="#ctx0" brushRef="#br0">1 263 352,'0'4'268,"0"-1"0,1 0-1,-1 1 1,1-1 0,0 0-1,0 0 1,0 0 0,3 6-1,5 13 2652,-8-15-2025,1-1-1,1 0 1,-1 0-1,1 0 1,0-1 0,1 1-1,-1 0 1,6 5 0,-7-9-725,-1 0 0,1 0 0,0 0 0,0 0 0,0 0 0,0-1 0,1 1 0,-1-1 0,0 1 0,1-1 0,-1 0 0,1 0 1,-1 0-1,1 0 0,0 0 0,-1 0 0,1-1 0,0 1 0,-1-1 0,1 0 0,0 0 0,4 0 0,0-2 20,1 0-1,-1-1 0,0 0 1,0 0-1,0 0 0,0-1 1,0 0-1,-1 0 0,1-1 1,-1 0-1,0 0 0,-1 0 1,1-1-1,-1 1 0,5-9 1,-3 4-91,-1 0 0,0-1 0,0 0 0,-1 0 0,0-1 0,-1 1 0,-1-1 0,1 0-1,1-16 1,-5 25-77,1 0-1,-1-1 0,0 1 0,0 0 0,0-1 1,-1 1-1,1 0 0,-1-1 0,0 1 1,0 0-1,0 0 0,0-1 0,0 1 0,-1 0 1,-1-3-1,1 4-29,1 0 0,-1 1 0,0-1 0,1 1 0,-1-1 0,0 1 0,0 0 0,0 0 0,0-1 0,0 2 0,0-1 0,0 0 0,0 0 1,0 1-1,-1-1 0,1 1 0,0-1 0,0 1 0,-1 0 0,1 0 0,0 0 0,0 0 0,0 1 0,-1-1 0,-2 1 0,-2 1 11,-1 1 0,1 0 0,0 0 0,0 0 0,1 1 0,-1 0 0,1 1 0,0-1 0,0 1 0,0 0 0,1 0 0,-1 1 0,1 0 0,-4 7 0,-5 6 9,2 0 0,0 1 1,-13 29-1,20-36 1,0-1 0,0 0 1,1 1-1,-2 13 0,5-18 2,1-1 1,-1 0-1,1 0 0,1 0 0,-1 0 0,1 0 0,0 0 0,1 0 1,3 9-1,0-4 17,0 0 0,1 0 1,0-1-1,1 0 0,0 0 0,1-1 1,0 0-1,18 16 0,-11-12-3,1-1 0,0 0 0,1-1 0,30 15 1,-36-22 1,0-1 0,1 0 1,-1 0-1,1-2 1,0 1-1,0-1 0,0-1 1,0 0-1,0-1 1,0 0-1,0-1 0,0-1 1,0 1-1,0-2 1,0 0-1,-1 0 0,1-1 1,-1 0-1,0-1 1,0-1-1,0 0 0,10-7 1,-2-1-35,-1-2 1,0 1 0,-1-2-1,0 0 1,-2-1-1,0-1 1,-1-1-1,-1 1 1,-1-2 0,0 0-1,-2 0 1,0-1-1,8-32 1,-12 34 51,-1 1 1,0-1-1,-2 0 1,0 0-1,-2 0 1,0 0 0,-1 0-1,-1 0 1,-1-1-1,-8-34 1,9 50-62,0 0 0,-1 1 0,1-1 1,-1 0-1,0 1 0,0-1 0,-1 1 1,0 0-1,1 0 0,-1 0 0,-1 0 1,1 0-1,0 0 0,-1 1 0,0 0 1,0 0-1,-8-5 0,11 7-7,-1 0 0,0 0 0,0 1 0,0-1 0,1 0 0,-1 1 0,0-1-1,0 1 1,0 0 0,0 0 0,0 0 0,0 0 0,0 0 0,0 0 0,0 0 0,0 0 0,0 1 0,0-1 0,0 1 0,0 0-1,0-1 1,0 1 0,1 0 0,-1 0 0,0 0 0,1 0 0,-1 1 0,1-1 0,-1 0 0,1 1 0,-1-1 0,-1 3-1,-3 4-6,0 0 0,0 1-1,1-1 1,0 1-1,-4 13 1,5-11 36,0 1 1,1 1 0,1-1 0,0 0 0,0 1 0,1-1 0,1 1-1,0-1 1,1 1 0,0 0 0,1-1 0,4 16 0,-4-22 12,0 0 0,0 0 0,1-1 0,0 1 1,0-1-1,0 1 0,1-1 0,0 0 0,0 0 0,0-1 1,0 1-1,1-1 0,0 0 0,9 6 0,3 1 6,0-2 0,0 0-1,23 7 1,-21-9-36,0-1 1,0 0-1,0-2 1,1 0 0,32 1-1,-40-4 40,-1-1 0,1-1 1,-1 0-1,0 0 0,0-1 0,1 0 0,-1-1 1,0-1-1,-1 0 0,1 0 0,14-8 0,-13 4 14,2 0-49,0-2 0,14-11 0,-25 18-15,1 0 1,-1 0-1,0 0 0,0-1 1,0 0-1,-1 1 1,1-1-1,-1 0 1,0-1-1,0 1 0,0 0 1,1-5-1,-3 8 14,0 0 1,1 0-1,-1 0 0,0 0 0,0 0 0,1 0 0,-1 0 0,0 0 0,0 0 0,0 0 0,0 0 1,0 0-1,-1 0 0,1 0 0,0 1 0,0-1 0,0 0 0,-1 0 0,1 0 0,-1 0 0,1 0 1,-1 0-1,1 1 0,-1-1 0,1 0 0,-1 0 0,0 1 0,1-1 0,-1 0 0,0 1 0,0-1 1,1 1-1,-1-1 0,0 1 0,0-1 0,0 1 0,0-1 0,0 1 0,0 0 0,1 0 0,-1-1 1,0 1-1,0 0 0,0 0 0,-1 0 0,-2 0-22,0 0 0,0 0 0,1 1 0,-1-1 0,0 1 0,1 0 1,-1 0-1,1 0 0,-1 1 0,-5 2 0,-1 2 10,1 1 0,-1 0 0,1 1 0,1 0 0,0 0 0,0 1 0,0 0 0,1 1 0,0-1 0,1 1 0,0 0 0,-7 19 1,6-10 24,1-1 0,1 1 0,0 0 0,2 0 1,0 0-1,1 1 0,1 19 0,1-34 9,0 0 0,0 0 1,0-1-1,1 1 0,0 0 0,0 0 0,0 0 0,1-1 0,-1 1 0,1-1 0,0 1 0,0-1 0,1 0 0,0 1 0,-1-1 0,1 0 0,1-1 0,-1 1 0,0-1 0,1 1 0,0-1 0,0 0 0,0 0 0,0-1 0,0 1 0,0-1 1,1 0-1,7 3 0,-3-3 9,1 1 1,-1-1 0,1-1 0,0 0-1,0 0 1,-1-1 0,1 0 0,0 0-1,11-3 1,12-3-39,42-13 1,-46 10 5,0-2 0,-1-1 0,0-1 0,-1-1 0,-1-1 0,27-21 0,-13 5-1,-2-2 0,61-66-1,-92 90 11,0 1-1,0-1 0,0 0 0,-1-1 0,0 1 0,6-16 0,-10 18-7,0 0-1,0 0 1,0-1 0,-1 1-1,0-1 1,-1 1 0,0-1 0,0 1-1,-2-14 1,1 17-12,1 1-1,-1-1 0,0 0 1,-1 1-1,1-1 1,-1 0-1,1 1 1,-1 0-1,0-1 1,0 1-1,-1 0 1,1 0-1,-1 0 1,1 0-1,-1 1 1,0-1-1,0 1 1,0 0-1,-1-1 0,1 1 1,0 1-1,-1-1 1,1 0-1,-1 1 1,1 0-1,-1 0 1,0 0-1,0 0 1,0 1-1,-3-1 1,-1 1-41,0 0 0,1 0 0,-1 1 0,1 0 0,-1 1 0,-11 3 0,17-4 49,0 0-1,1-1 0,-1 1 1,0 0-1,0 1 1,1-1-1,-1 0 0,1 0 1,-1 1-1,1-1 0,-1 1 1,1-1-1,0 1 0,0 0 1,0-1-1,0 1 0,0 0 1,0 0-1,0 0 0,0-1 1,1 1-1,-1 0 0,1 0 1,0 0-1,-1 0 0,1 0 1,0 4-1,0 0 12,0 1 0,0 0 0,0-1 0,1 1 0,0 0 0,0-1 0,1 1 0,0-1 0,0 1 1,0-1-1,1 0 0,0 0 0,0 0 0,1 0 0,-1-1 0,1 1 0,1-1 0,-1 0 0,1 0 0,8 6 0,19 16 54,16 12 38,64 68-1,-74-66-62,-13-16-101,41 56-1,-52-56 16,20 44 0,-23-44 34,-8-19 18,0 1 0,-1 0 1,0 1-1,0-1 0,0 0 1,-1 0-1,0 1 0,0-1 1,-1 1-1,-1 11 0,1-15 25,-1 0 0,0-1-1,0 1 1,0 0 0,0-1-1,-1 1 1,1-1-1,-1 0 1,0 1 0,0-1-1,0 0 1,0 0-1,-1 0 1,1-1 0,-1 1-1,0 0 1,0-1-1,0 0 1,0 0 0,0 0-1,0 0 1,-7 3 0,3-3 21,0 0 1,0-1 0,0 1-1,0-2 1,0 1 0,0-1 0,0 0-1,0 0 1,0-1 0,0 0 0,-11-3-1,-6-2-159,1-1 1,-25-11-1,-44-24-1604,81 35 800,-1 0 1,1-1 0,0 0 0,1-1 0,-15-15 0,-22-31-5435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0.206"/>
    </inkml:context>
    <inkml:brush xml:id="br0">
      <inkml:brushProperty name="width" value="0.1" units="cm"/>
      <inkml:brushProperty name="height" value="0.1" units="cm"/>
      <inkml:brushProperty name="color" value="#CC0066"/>
    </inkml:brush>
  </inkml:definitions>
  <inkml:trace contextRef="#ctx0" brushRef="#br0">0 1 352,'31'21'18855,"-29"-16"-17739,2 7 1174,-3-5-2313,0 1 0,0-1 0,-1 1 0,0-1 0,-1 10 0,2 24 60,19 220-63,-12-135 57,-7-117-8,0 0 0,0 0 0,1 0 0,0 0 0,1-1 0,0 1 0,0-1 0,1 1 0,0-1 0,9 12 0,-11-17 10,1 1 0,-1-1 0,1 0-1,0 0 1,0-1 0,0 1 0,1-1 0,-1 1-1,1-1 1,-1 0 0,1 0 0,0-1 0,0 1-1,-1-1 1,1 0 0,0 0 0,1 0 0,-1 0-1,0-1 1,0 1 0,0-1 0,0 0 0,0-1 0,6 0-1,-1 0-9,0-1 0,0 0 0,0 0-1,-1-1 1,1 0 0,-1-1 0,1 0-1,-1 0 1,0 0 0,-1-1 0,1 0-1,-1-1 1,0 0 0,-1 0 0,1-1-1,-1 1 1,0-1 0,7-12 0,3-6 22,-1-1 1,-1-1 0,-2-1-1,0 1 1,-2-2-1,-1 0 1,-1 0 0,-2 0-1,-1-1 1,3-58 0,-8 76 24,-1-29 288,1 40-354,0 0 0,0 0 0,0 0-1,0 0 1,0 0 0,-1 0 0,1 0 0,0 0 0,0 1-1,-1-1 1,1 0 0,-1 0 0,1 0 0,-1 0 0,1 1-1,-1-1 1,1 0 0,-1 0 0,0 1 0,1-1 0,-1 0 0,0 1-1,0-1 1,0 1 0,1-1 0,-1 1 0,0 0 0,0-1-1,0 1 1,0 0 0,0-1 0,-1 1 0,1 0-11,0 1 1,0-1-1,0 0 1,0 1 0,0-1-1,0 1 1,0-1-1,1 1 1,-1 0 0,0-1-1,0 1 1,0 0-1,1-1 1,-1 1-1,0 0 1,0 0 0,1 0-1,-1 0 1,1 0-1,-1 0 1,1 0-1,0 0 1,-1 2 0,-8 27-80,8-25 75,-8 43 31,2-1 1,2 2-1,3-1 1,1 0-1,7 54 1,-4-81 11,2 0 0,0 0 0,1-1 0,1 0 0,13 29 0,-15-41-13,0-1 1,0 0-1,1 0 1,-1-1-1,1 1 1,1-1 0,0 0-1,-1-1 1,2 1-1,-1-1 1,9 5-1,-12-8 0,0 0-1,0 0 0,0-1 1,0 1-1,0-1 1,1 0-1,-1 0 1,0 0-1,1 0 0,-1-1 1,1 1-1,-1-1 1,1 0-1,-1 0 1,1 0-1,-1-1 0,1 1 1,-1-1-1,0 0 1,1 1-1,-1-2 1,0 1-1,1 0 0,-1-1 1,0 1-1,0-1 1,0 0-1,3-2 1,10-12-37,0 1 1,-1-2 0,-1 0 0,-1-1 0,0-1 0,-1 0 0,-1 0-1,-1-1 1,-1 0 0,0-1 0,-2 0 0,0 0 0,-2-1 0,0 0-1,-1 0 1,-2 0 0,0 0 0,-2-42 0,-1 53 1,0-1 0,0 1 0,-1 0 1,-1 0-1,0 0 0,-1 0 0,0 0 0,0 1 1,-1-1-1,0 1 0,-1 1 0,0-1 0,-1 1 1,0 0-1,0 0 0,-1 1 0,0 0 0,-1 0 0,0 1 1,0 0-1,0 1 0,-1 0 0,0 0 0,0 1 1,-12-5-1,15 8-10,0-1 0,0 1 1,0 1-1,0-1 0,0 1 0,0 0 0,0 1 1,-1-1-1,1 1 0,0 1 0,0 0 1,-1 0-1,1 0 0,0 1 0,0 0 0,0 0 1,1 0-1,-8 5 0,8-4 32,0 1 0,1-1 0,0 1 0,0 0 0,0 1 0,1-1 0,-1 1 0,1 0 0,0 0 0,0 0 0,1 1 1,0-1-1,-1 1 0,2 0 0,-1 0 0,1 0 0,0 0 0,0 0 0,1 0 0,-1 9 0,0-6-4,1 1 1,1-1 0,0 1-1,0-1 1,1 1 0,0-1 0,1 0-1,0 1 1,4 11 0,-4-18 12,-1 0 0,0 0 0,1 0 0,0-1 0,-1 1 1,1-1-1,0 1 0,0-1 0,1 1 0,-1-1 1,0 0-1,1 0 0,0 0 0,-1-1 0,1 1 0,0 0 1,0-1-1,0 0 0,0 0 0,0 0 0,0 0 1,0 0-1,0-1 0,0 1 0,0-1 0,0 0 0,1 0 1,-1 0-1,0 0 0,0 0 0,4-2 0,6 0 6,0-1-1,0-1 1,-1 0 0,1-1-1,-1 0 1,0-1-1,-1 0 1,1-1 0,16-13-1,7-9-69,46-48-1,-61 56 13,10-11-33,-2-1 1,29-44-1,-57 77 61,0-1 0,1 1 0,-1 0 0,0-1 0,0 1 0,1 0 0,-1 0-1,0-1 1,1 1 0,-1 0 0,0-1 0,1 1 0,-1 0 0,0 0-1,1 0 1,-1 0 0,1-1 0,-1 1 0,0 0 0,1 0 0,-1 0-1,1 0 1,-1 0 0,0 0 0,1 0 0,-1 0 0,1 0 0,-1 0-1,1 0 1,-1 0 0,0 0 0,1 0 0,0 1 0,14 12-129,10 29 66,-21-35 37,5 10 2,0 1 0,-2 0 0,0 1 0,8 35 1,5 78 10,-11-60 75,-2-3-10,-5-45-30,9 44 0,-7-39-4,-3-26 28,-1 1-1,0 0 0,1-1 0,-1 1 1,1-1-1,0 1 0,0-1 0,1 1 1,-1-1-1,1 0 0,-1 1 0,4 3 1,-4-7-24,0 0 1,0 0-1,0 0 1,0 0-1,0 0 1,1 0 0,-1 0-1,0 0 1,0 0-1,0 0 1,0-1-1,0 1 1,0-1-1,0 1 1,0 0 0,-1-1-1,1 0 1,0 1-1,0-1 1,0 1-1,0-1 1,-1 0-1,1 0 1,0 0-1,1-1 1,36-52 178,-30 42-181,0 0-1,0-1 1,-1 1 0,-1-1-1,7-17 1,5-12-16,63-96 6,-38 70-71,-36 55 29,1 2 0,0-1 0,16-17 1,-21 26 23,0 0 0,0 0 0,0 1 0,1-1 1,-1 1-1,0 0 0,1 0 0,0 0 0,-1 0 1,1 1-1,0-1 0,0 1 0,0 0 0,0 0 1,0 1-1,5-1 0,-6 1 0,0 1-1,0-1 1,0 1 0,0 0-1,-1-1 1,1 2 0,0-1-1,-1 0 1,1 0 0,-1 1-1,1-1 1,-1 1 0,1 0-1,-1 0 1,0 0 0,2 2-1,28 37-119,-32-40 131,13 18-18,-1 0 0,-1 0 0,-1 1 0,-1 1 0,-1 0 0,0 0 0,7 38 0,-4 45-12,-3-17 8,10 102-495,-16-105-2755,-2-62 225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0.561"/>
    </inkml:context>
    <inkml:brush xml:id="br0">
      <inkml:brushProperty name="width" value="0.1" units="cm"/>
      <inkml:brushProperty name="height" value="0.1" units="cm"/>
      <inkml:brushProperty name="color" value="#CC0066"/>
    </inkml:brush>
  </inkml:definitions>
  <inkml:trace contextRef="#ctx0" brushRef="#br0">0 108 352,'9'-3'1717,"10"-11"5256,11-16 5485,-22 22-10982,-6 6-1483,0 1 0,-1-1-1,1 0 1,0 0 0,-1 0-1,0 0 1,1 0-1,-1 0 1,0 0 0,0-1-1,0 1 1,0 0 0,0-1-1,-1 1 1,1 0-1,-1-1 1,0 1 0,1-1-1,-1 1 1,-1-5 0,1 7 1,0 0 0,0 0 0,0 0 1,0 0-1,0-1 0,0 1 0,-1 0 1,1 0-1,0 0 0,0 0 0,0 0 1,0-1-1,0 1 0,-1 0 0,1 0 0,0 0 1,0 0-1,0 0 0,-1 0 0,1 0 1,0 0-1,0 0 0,0 0 0,-1 0 1,1 0-1,0 0 0,0 0 0,0 0 1,-1 0-1,1 0 0,0 0 0,0 0 1,0 0-1,0 0 0,-1 0 0,1 0 1,0 0-1,0 0 0,0 0 0,-1 0 1,1 0-1,0 1 0,0-1 0,0 0 0,-18 9-161,15-7 160,0 0 1,0 0 0,1 1-1,-1-1 1,0 1 0,1-1-1,0 1 1,-1 0 0,1 0-1,-2 4 1,4 11-336,8 1-277</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5.916"/>
    </inkml:context>
    <inkml:brush xml:id="br0">
      <inkml:brushProperty name="width" value="0.1" units="cm"/>
      <inkml:brushProperty name="height" value="0.1" units="cm"/>
      <inkml:brushProperty name="color" value="#CC0066"/>
    </inkml:brush>
  </inkml:definitions>
  <inkml:trace contextRef="#ctx0" brushRef="#br0">20 0 352,'6'26'14885,"-7"-22"-14058,-8 35 4121,5-26-5322,0 10 362,0-1 0,2 1 1,1 42-1,10 69 26,-7-114-13,2 11 51,1 0-1,1 0 1,14 39 0,-15-55 4,1 0 1,0 0-1,1 0 1,1-1-1,0 0 1,1 0-1,1-1 1,11 13 0,-17-23-10,-1 0 0,0 0 0,1 0 1,0 0-1,-1 0 0,1-1 1,0 0-1,1 0 0,-1 0 1,0 0-1,0-1 0,1 1 1,-1-1-1,1 0 0,-1-1 1,1 1-1,0-1 0,-1 0 1,1 0-1,-1 0 0,1 0 1,0-1-1,-1 0 0,1 0 1,-1 0-1,0-1 0,1 1 1,-1-1-1,0 0 0,0 0 1,0-1-1,0 1 0,0-1 1,-1 0-1,1 0 0,4-6 0,7-8-35,-1-1-1,0-1 1,-2-1-1,0 0 1,-1 0-1,-2-1 1,0 0-1,-1-1 1,-1 1-1,-1-2 1,-1 1-1,3-25 1,-8 40-34,0 0 1,0-1-1,-1 1 1,1 0-1,-2-1 1,1 1-1,-4-9 1,5 15 10,0 0 0,-1 0 0,1-1 0,0 1 0,-1 0 0,1 0 1,-1 0-1,0 0 0,1-1 0,-1 1 0,0 0 0,0 0 0,1 0 1,-1 1-1,0-1 0,0 0 0,0 0 0,0 0 0,0 1 0,-1-1 0,1 0 1,0 1-1,0-1 0,0 1 0,0 0 0,-1-1 0,1 1 0,0 0 1,0 0-1,-1-1 0,1 1 0,0 0 0,-1 0 0,1 1 0,0-1 1,0 0-1,-1 0 0,1 1 0,0-1 0,0 0 0,0 1 0,-1-1 0,1 1 1,0 0-1,0-1 0,0 1 0,0 0 0,-1 1 0,-1 1-11,0 0-1,0 1 0,0-1 1,0 1-1,1 0 0,-1 0 1,1 0-1,0 0 0,0 0 1,1 0-1,-1 0 1,1 1-1,0-1 0,0 1 1,1-1-1,-1 1 0,1-1 1,0 8-1,0 4 32,1-1 0,0 0 1,1 1-1,5 18 0,-1-14 34,2-1-1,0 1 1,1-1 0,1-1-1,0 1 1,2-2 0,0 1 0,1-2-1,22 24 1,-31-37-16,0 1 0,0-1 0,0 0 0,0 0 0,1 0 0,-1 0 0,1-1 0,0 0 0,0 0 0,0 0 0,0-1 0,0 1 0,0-1 0,0 0 0,0-1 0,0 1 0,0-1 0,1 0 0,-1 0 0,0-1 0,0 0 0,0 0 0,0 0 0,8-3 0,-4 1-28,0-1 0,0-1 0,0 1 0,-1-1 0,0-1 0,0 1 0,-1-1 0,1-1 0,-1 1 0,-1-1 0,1-1 0,8-12 0,-7 6-27,-1 1-1,0-1 1,-2 0 0,1 0 0,-2-1-1,1 0 1,-2 0 0,0 0 0,-1 0-1,-1 0 1,0 0 0,-1-1 0,-1 1-1,0 0 1,-1-1 0,-5-17 0,4 20-210,-1 0 0,-1 0 0,-1 1 1,-9-17-1,0 0-3650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6.255"/>
    </inkml:context>
    <inkml:brush xml:id="br0">
      <inkml:brushProperty name="width" value="0.1" units="cm"/>
      <inkml:brushProperty name="height" value="0.1" units="cm"/>
      <inkml:brushProperty name="color" value="#CC0066"/>
    </inkml:brush>
  </inkml:definitions>
  <inkml:trace contextRef="#ctx0" brushRef="#br0">0 0 352,'10'31'2698,"-4"18"6200,-4-20-5002,5 128 372,0-12-4436,-5-34 225,-3-65-167,3-38-642,11-34-7251,-12-4 2985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6.627"/>
    </inkml:context>
    <inkml:brush xml:id="br0">
      <inkml:brushProperty name="width" value="0.1" units="cm"/>
      <inkml:brushProperty name="height" value="0.1" units="cm"/>
      <inkml:brushProperty name="color" value="#CC0066"/>
    </inkml:brush>
  </inkml:definitions>
  <inkml:trace contextRef="#ctx0" brushRef="#br0">8 182 352,'-8'-24'17008,"8"24"-16993,1 1 0,-1-1-1,1 1 1,-1-1-1,0 1 1,1-1-1,-1 1 1,1-1 0,-1 0-1,1 1 1,-1-1-1,1 1 1,-1-1-1,1 0 1,-1 0 0,1 1-1,-1-1 1,1 0-1,0 0 1,-1 0-1,1 0 1,-1 0-1,1 1 1,0-1 0,-1 0-1,1 0 1,0-1-1,-1 1 1,1 0-1,-1 0 1,1 0 0,0 0-1,0-1 1,23-8 445,-19 6-341,-1-1 0,1 1 0,-1-1 0,0 0 0,0 0 0,-1 0 0,1 0 0,-1-1 0,1 0 0,-2 1 0,1-1 0,0 0 0,-1 0 0,0-1 0,0 1-1,-1 0 1,1-1 0,-1 1 0,0-1 0,-1 0 0,1 1 0,-1-1 0,0 1 0,-1-1 0,1 0 0,-1 1 0,-2-9 0,3 14-122,0 0-1,0-1 0,0 1 1,0-1-1,0 1 0,0 0 1,-1-1-1,1 1 0,0 0 1,0-1-1,0 1 0,0-1 1,-1 1-1,1 0 1,0-1-1,0 1 0,-1 0 1,1 0-1,0-1 0,0 1 1,-1 0-1,1 0 0,0-1 1,-1 1-1,1 0 1,0 0-1,-1 0 0,1-1 1,-1 1-1,1 0 0,0 0 1,-1 0-1,1 0 0,0 0 1,-1 0-1,1 0 1,-1 0-1,1 0 0,0 0 1,-1 0-1,1 0 0,-1 0 1,1 0-1,0 0 0,-1 1 1,1-1-1,-1 0 0,1 0 1,0 0-1,-1 1 1,1-1-1,0 0 0,0 0 1,-1 1-1,1-1 0,-1 1 1,-14 20-297,14-20 289,-5 9-491,1 0-1,1 0 0,-5 13 1,7-17-497,1-1 1,-1 1-1,1 0 1,0-1-1,1 1 1,0 0-1,-1 0 1,2 9-1,7 10-3784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21.653"/>
    </inkml:context>
    <inkml:brush xml:id="br0">
      <inkml:brushProperty name="width" value="0.05" units="cm"/>
      <inkml:brushProperty name="height" value="0.05" units="cm"/>
      <inkml:brushProperty name="color" value="#CC0066"/>
    </inkml:brush>
  </inkml:definitions>
  <inkml:trace contextRef="#ctx0" brushRef="#br0">161 217 352,'0'-6'541,"0"1"0,1-1 0,0 0 0,0 1-1,1-1 1,0 1 0,0-1 0,0 1 0,0 0-1,4-6 1,4-4 4097,20-24 0,-13 17-2812,-13 16-1801,1 0-1,0 1 1,0-1-1,0 1 1,1 0-1,0 0 1,0 1-1,0-1 1,1 1-1,-1 1 1,1-1-1,0 1 1,0 0-1,0 1 1,0 0-1,1 0 1,-1 0-1,0 1 1,1 0-1,-1 1 0,1 0 1,0 0-1,-1 0 1,1 1-1,-1 0 1,1 0-1,-1 1 1,0 0-1,0 1 1,0-1-1,0 1 1,0 0-1,12 9 1,-6-4-14,-1 0 1,0 1-1,-1 1 1,0 0-1,0 0 1,-1 1-1,-1 1 1,0-1-1,0 1 1,-1 1-1,-1 0 1,7 14-1,-2 8 24,-2 0 1,-2 0-1,-1 1 0,-1 0 0,-2 1 0,-2 50 0,-1-59 63,-2 0 0,-1 1 1,-1-1-1,-12 49 0,4-39 35,-25 59 0,29-83-112,0 1 1,-1-2-1,-1 1 1,0-1-1,-1 0 1,0-1-1,-22 20 1,13-16-2,-40 25 1,50-35-12,0-1 0,-1 0 1,0-1-1,0 0 1,0-1-1,-21 4 1,20-5 3,-1-1 1,1 0 0,-1-1-1,1 0 1,-1-1 0,1 0-1,-1-1 1,-18-5 0,20 3 12,1 0 1,1 0 0,-1 0-1,1-2 1,0 1 0,0-1-1,0 0 1,1 0 0,-1-1-1,-11-15 1,7 7 19,1 0 1,1-1-1,1-1 0,0 1 1,1-2-1,-7-19 1,6 8-8,2 0 1,0 0 0,-3-46-1,7 40-36,2-1-1,1 1 0,2-1 1,2 1-1,1 0 0,2 0 1,13-40-1,-14 59-27,1 0-1,0 0 1,2 1 0,0 0 0,0 1-1,1 0 1,1 0 0,0 1 0,1 1-1,19-16 1,-25 23-10,0 1-1,1-1 1,0 1 0,-1 0-1,1 0 1,1 1 0,-1 0-1,8-2 1,3 1-200,0 1 1,20-1 0,-8 0-186,160-8-6904,-114 12 2476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2.547"/>
    </inkml:context>
    <inkml:brush xml:id="br0">
      <inkml:brushProperty name="width" value="0.1" units="cm"/>
      <inkml:brushProperty name="height" value="0.1" units="cm"/>
      <inkml:brushProperty name="color" value="#CC0066"/>
    </inkml:brush>
  </inkml:definitions>
  <inkml:trace contextRef="#ctx0" brushRef="#br0">1 33 352,'1'0'75,"1"0"-1,-1 0 0,1 0 0,-1 1 1,1-1-1,-1 0 0,0 1 1,1 0-1,-1-1 0,1 1 0,-1 0 1,3 1-1,9 5 2291,50 11 7821,-34-9-9465,-1-1-1,41 5 1,-51-11-707,0-1-1,19-1 0,-17-1 43,-5 1 57,0-1 0,0-1 0,0 0 0,28-8 0,-31 7-32,12-10 64,2-1 95,-13 11-85,-10 3-87,-1-1 0,0 1 1,1-1-1,-1 0 0,0 0 1,0 0-1,1 0 0,-1 0 0,0 0 1,0 0-1,0-1 0,0 1 1,0-1-1,2-3 0,7-5 290,-9 7-86,-2 1-128,0 1-146,0 0 0,-1 0-1,1 1 1,0-1 0,0 0-1,-1 0 1,1 1-1,-1-1 1,1 0 0,-1 1-1,1-1 1,-1 1 0,1-1-1,-1 1 1,0-1-1,1 1 1,-1-1 0,1 1-1,-1-1 1,0 1 0,0 0-1,1-1 1,-1 1-1,0 0 1,0 0 0,1-1-1,-1 1 1,0 0 0,0 0-1,0 0 1,1 0-1,-1 0 1,0 0 0,0 0-1,0 1 1,1-1 0,-1 0-1,0 0 1,0 0-1,1 1 1,-1-1 0,0 1-1,0-1 1,0 1 0,-5 10 2,-1-5 39,-14 20 92,-43 83 8,55-90-191,-10 39 1,1-8-1554,31-44-3797,3-6 20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6.971"/>
    </inkml:context>
    <inkml:brush xml:id="br0">
      <inkml:brushProperty name="width" value="0.1" units="cm"/>
      <inkml:brushProperty name="height" value="0.1" units="cm"/>
      <inkml:brushProperty name="color" value="#CC0066"/>
    </inkml:brush>
  </inkml:definitions>
  <inkml:trace contextRef="#ctx0" brushRef="#br0">77 2 352,'39'-1'14362,"-38"1"-14178,-1 1-1,0-1 0,0 1 1,0 0-1,4 12 372,-1 0 1,-1 0-1,0 0 1,-1 0-1,-1 0 1,-1 19-1,-13 84-553,10-95 432,-10 89 176,6-42-341,-27 107 0,20-119-214,-10 34-329,19-71-276,0 4-1518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7.530"/>
    </inkml:context>
    <inkml:brush xml:id="br0">
      <inkml:brushProperty name="width" value="0.1" units="cm"/>
      <inkml:brushProperty name="height" value="0.1" units="cm"/>
      <inkml:brushProperty name="color" value="#CC0066"/>
    </inkml:brush>
  </inkml:definitions>
  <inkml:trace contextRef="#ctx0" brushRef="#br0">1 281 352,'8'1'2514,"1"1"0,-1-1 0,0 2 0,0-1 0,0 1 0,0 1 0,12 6 0,10 4-2308,-4-5-72,0-2-1,1 0 1,33 3-1,-51-9-116,0-1 1,1 0-1,-1 0 1,0-1-1,1 0 1,-1-1-1,0 0 1,0 0-1,0-1 0,0 0 1,0-1-1,-1 0 1,1 0-1,-1-1 1,0 0-1,-1 0 0,1-1 1,-1 0-1,11-12 1,-10 9 9,0 0 0,-1 0 0,0-1-1,-1 0 1,0-1 0,-1 1 0,0-1 0,-1 0 0,0-1 0,0 1 0,-1-1 0,-1 1 0,0-1 0,-1 0 0,1-12-1,-2 6-34,-1-25-158,1 40 156,-1 1 0,1-1 1,-1 1-1,0-1 1,0 1-1,0-1 1,0 1-1,0-1 1,0 1-1,-1 0 1,1 0-1,-4-5 1,5 7 8,0 0 1,0 0-1,-1 0 1,1-1-1,0 1 1,0 0-1,-1 0 1,1 0-1,0-1 1,0 1-1,0 0 1,-1 0-1,1 0 1,0 0-1,-1 0 1,1 0-1,0 0 1,0-1-1,-1 1 1,1 0-1,0 0 1,-1 0-1,1 0 1,0 0-1,0 0 1,-1 0-1,1 0 1,0 1-1,-1-1 1,1 0-1,0 0 1,0 0-1,-1 0 1,1 0-1,0 0 1,0 1-1,-1-1 1,1 0-1,0 0 1,0 0-1,0 0 1,-1 1-1,1-1 1,0 0-1,0 0 1,0 1-1,0-1 1,-1 0-1,1 0 1,0 1-1,0-1 1,0 0-1,0 1 0,-5 17-34,4-15 33,-8 45 99,-4 52-1,11 114 341,3-115-170,-1-47 32,2-1 0,11 66 0,-12-111-265,4 9 833,-5-15-837,0 0 0,1 1 0,-1-1 0,1 0 0,-1 0 0,1 0 0,-1 0 0,1 0 0,-1 0 0,0-1 0,1 1 0,-1 0 0,1 0 0,-1 0 0,0 0 0,1 0 0,-1-1-1,1 1 1,-1 0 0,0 0 0,1 0 0,-1-1 0,0 1 0,1 0 0,-1-1 0,0 1 0,1 0 0,-1-1 0,0 1 0,0 0 0,0-1 0,1 0 0,0-1 5,1 0 0,-1-1 0,0 1 0,0-1 0,0 1 0,0-1 0,0 0 1,0-4-1,5-14 1,4-2-32,2-8 13,1 1-1,20-33 1,-29 57-34,1-1 1,1 1-1,-1 0 1,1 0 0,0 1-1,0 0 1,1 0-1,0 0 1,0 1 0,0 0-1,0 0 1,0 1-1,1 0 1,0 0 0,-1 1-1,1 0 1,0 0-1,0 1 1,0 0-1,0 0 1,1 1 0,-1 0-1,0 1 1,0-1-1,0 1 1,13 4 0,-14-3-4,0 1 0,0-1 0,0 2 0,-1-1 0,1 1 1,-1-1-1,11 10 0,-13-10-3,-1 1 0,0-1 0,0 1 0,-1-1 1,1 1-1,-1 0 0,0 0 0,0 0 0,0 1 0,-1-1 0,1 0 0,-1 1 1,0-1-1,1 7 0,1 27-107,-4 62 1,0-43-87,1 43-827,0-34-2575,-1-42-679,-6-6-1906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39.165"/>
    </inkml:context>
    <inkml:brush xml:id="br0">
      <inkml:brushProperty name="width" value="0.1" units="cm"/>
      <inkml:brushProperty name="height" value="0.1" units="cm"/>
      <inkml:brushProperty name="color" value="#CC0066"/>
    </inkml:brush>
  </inkml:definitions>
  <inkml:trace contextRef="#ctx0" brushRef="#br0">370 39 352,'0'-2'151,"0"1"0,0-1-1,0 1 1,0-1 0,0 1 0,-1 0-1,1-1 1,0 1 0,-1-1 0,1 1-1,-1 0 1,0-1 0,1 1-1,-1 0 1,0 0 0,0-1 0,0 1-1,0 0 1,0 0 0,0 0-1,-1-1 1,-1 1 457,1 0 1,0 0-1,0 0 0,-1 0 1,1 0-1,-1 0 0,1 1 1,-1-1-1,1 1 0,-1 0 0,-3 0 1,-1 0 1076,0 0 0,0 1 0,0 0 0,-11 4 1,-5 4 551,4 2-2216,0 0 1,1 1-1,1 2 1,0-1-1,1 2 0,0 0 1,1 1-1,1 1 0,1 0 1,0 0-1,1 2 0,1-1 1,1 2-1,1-1 0,0 1 1,-7 26-1,13-29-39,0 0-1,1 0 1,0 0-1,2 1 1,0-1-1,1 0 1,1 1 0,0-1-1,1 0 1,6 18-1,-4-17 45,2 0-1,-1-1 1,2 0 0,0 0-1,14 20 1,-16-28-9,0 0 1,1-1 0,-1 0-1,2 0 1,-1-1-1,1 0 1,0 0-1,0-1 1,1 0 0,15 8-1,-17-12 26,0 1 0,1-1-1,-1 0 1,1-1 0,-1 0-1,1 0 1,0-1 0,-1 0-1,1 0 1,0-1 0,-1 0-1,1 0 1,-1-1 0,1 0-1,-1 0 1,14-7 0,2-2 124,0-1 0,-1-1 0,34-26 0,-43 28-108,0-1 1,-1 0-1,0-1 1,-1 0-1,0 0 1,14-27 0,43-95 140,-54 106-166,-10 20-10,1-1 1,-1 0-1,-1 0 0,1 0 1,-2 0-1,3-20 1,-5 27-89,-1 6-118,-14 26 12,2 0 0,1 0 0,-10 41 0,18-56 144,1 0 0,1 0 0,0 1 0,1-1 0,1 0 0,0 1 0,0-1 0,2 1 1,5 24-1,-5-33 41,0 0 0,0-1 0,0 0 0,1 1 0,0-1 0,0 0 0,0-1 0,1 1 0,0 0 0,0-1 0,0 0 0,0 0 0,0 0 0,9 5 0,-10-7 5,1 0 1,-1 0 0,1 0-1,0-1 1,-1 1-1,1-1 1,0 0 0,0 0-1,0-1 1,0 1-1,0-1 1,0 0 0,0 0-1,0 0 1,0 0 0,0-1-1,0 1 1,0-1-1,-1 0 1,1 0 0,0-1-1,4-1 1,-8 3-20,12-6 162,0 0 1,-1-1 0,20-14 0,-27 17-97,0 0-1,0 0 1,0 0-1,-1-1 1,0 1-1,0-1 1,0 0 0,0 0-1,-1 0 1,0 0-1,0 0 1,2-9-1,-2 2-17,0-1-1,-1 1 1,0-1-1,-1 1 0,0-1 1,-1 1-1,0-1 1,-7-24-1,-4-6-142,-21-48-1,25 70 62,2 6 0,-1-5-70,0 1 1,-2 1-1,-21-35 1,29 50 11,-1 1 1,0 0-1,0 0 0,0 0 1,0 0-1,0 0 0,-1 0 1,1 0-1,-5-2 0,6 4 39,0-1 0,1 1 0,-1 0 0,0 0 0,1 0-1,-1 0 1,0-1 0,1 1 0,-1 0 0,0 0 0,1 0-1,-1 1 1,0-1 0,0 0 0,1 0 0,-1 0 0,0 0 0,1 1-1,-1-1 1,1 0 0,-1 0 0,0 1 0,1-1 0,-1 1-1,1-1 1,-1 0 0,1 1 0,-1-1 0,1 1 0,-1 0 0,1-1-1,-1 1 1,1-1 0,0 1 0,-1-1 0,1 1 0,0 0-1,0-1 1,-1 1 0,1 0 0,0-1 0,0 1 0,0 0-1,0 0 1,0-1 0,0 2 0,-1 7-815,0 0 0,1 0-1,0-1 1,0 1 0,1 0 0,1 0 0,-1 0-1,4 9 1,3 15-4834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0.504"/>
    </inkml:context>
    <inkml:brush xml:id="br0">
      <inkml:brushProperty name="width" value="0.1" units="cm"/>
      <inkml:brushProperty name="height" value="0.1" units="cm"/>
      <inkml:brushProperty name="color" value="#CC0066"/>
    </inkml:brush>
  </inkml:definitions>
  <inkml:trace contextRef="#ctx0" brushRef="#br0">1 486 352,'15'36'3276,"-12"-26"-1020,1-1 0,1 1 1,-1-1-1,10 13 0,5-4 35,-16-16-2079,1-1 0,-1 1 0,0-1-1,1 1 1,-1-1 0,0 0 0,1-1 0,0 1-1,-1 0 1,1-1 0,-1 0 0,1 0 0,0 0-1,-1 0 1,5-1 0,-3-1-26,1 1 0,0-1 0,-1 0 0,1-1 0,-1 1 0,0-1-1,0 0 1,8-6 0,-1-2-56,-1 1-1,0-1 1,0-1-1,-1 0 1,-1-1-1,12-19 1,-9 11-76,-1-2 1,0 1 0,-2-1 0,0 0 0,-2-1-1,-1 0 1,0 0 0,-2-1 0,-1 0 0,-1 1-1,-1-1 1,-1 0 0,-1 0 0,-6-33 0,6 52-79,0 0 0,-1 0 1,1 0-1,-1 0 0,0 1 1,0-1-1,-1 1 1,0-1-1,0 1 0,0 0 1,-1 0-1,1 0 0,-7-6 1,8 10-3,1 0 1,-1 0 0,0 0 0,0 0 0,0 1-1,1-1 1,-1 0 0,0 1 0,0-1-1,0 1 1,0 0 0,0 0 0,0 0-1,0 0 1,0 0 0,0 0 0,0 0-1,0 0 1,0 1 0,0-1 0,1 1-1,-1 0 1,0-1 0,0 1 0,0 0-1,-2 2 1,1-2 7,0 1 0,1-1 0,-1 1-1,1 0 1,-1 0 0,1 0 0,0 0 0,0 0-1,0 0 1,0 1 0,0-1 0,0 1 0,1-1 0,-1 1-1,1 0 1,-1-1 0,0 5 0,1 1 10,0 0 0,1 0 1,0 0-1,0 0 0,1-1 1,0 1-1,0 0 0,1 0 1,0 0-1,1-1 0,-1 1 1,1-1-1,1 0 0,-1 0 1,1 0-1,1 0 0,-1 0 1,1-1-1,11 11 0,-9-10 32,0 0-1,1-1 0,0 0 1,0 0-1,0-1 0,1 0 0,0-1 1,0 0-1,0 0 0,0-1 0,1 0 1,-1 0-1,1-1 0,0-1 0,19 2 1,-21-3 16,1 0 0,-1 0 1,0-1-1,1 0 1,-1-1-1,0 1 1,0-2-1,0 1 0,0-1 1,0 0-1,-1-1 1,1 0-1,-1 0 0,0 0 1,0-1-1,-1 0 1,1-1-1,-1 1 1,0-1-1,8-11 0,31-56 91,-40 63-117,-1 0 0,1 0 0,-1 0-1,-1-1 1,4-18 0,-5 17 19,-2 10-29,1 1 0,-1 0 0,0 0 0,1 0 0,-1 0 0,0-1 0,0 1 0,0 0 0,0 0 0,0-1 0,0 1 0,0 0 0,0 0 0,0 0 0,0-1 0,-2-1 0,1 4-27,1-1 1,-1 1-1,0 0 0,0 0 0,1 0 0,-1 0 0,0 0 0,1 0 0,-1 0 0,1 0 0,-1 0 0,1 0 0,-1 2 0,0 1-29,-9 19 19,1-1 1,1 2-1,1-1 0,-4 31 1,-8 101-51,18-138 113,1 0-1,0 0 1,1 0 0,1 0-1,1 0 1,0-1 0,1 1-1,9 21 1,-12-33-18,1-1-1,0 0 1,0 1 0,0-1-1,1 0 1,-1 0 0,1 0-1,0-1 1,0 1 0,0-1 0,1 0-1,-1 1 1,1-1 0,-1-1-1,1 1 1,0 0 0,0-1-1,1 0 1,-1 0 0,0 0-1,1-1 1,-1 1 0,1-1-1,-1 0 1,1-1 0,0 1-1,-1-1 1,1 0 0,0 0-1,0 0 1,8-2 0,-2 0 8,1-1 0,-1 0 0,0-1 0,0 0 0,-1 0 1,1-2-1,-1 1 0,0-1 0,15-13 0,-9 7 15,-1-1-1,-1-1 1,0 0-1,23-32 0,-30 35-26,0 0 0,-1-1 0,-1 0 0,0 0 0,-1 0 0,0 0 0,0-1 0,2-23 0,-3 7-28,-2 0-1,-3-53 1,1 74 9,0-1 1,0 0-1,-1 0 0,0 1 0,0-1 1,-1 1-1,-7-15 0,8 19-8,0 1-1,0 0 0,-1-1 1,1 1-1,-1 0 0,0 0 1,0 0-1,0 1 0,0-1 1,-1 1-1,1 0 1,-1-1-1,1 2 0,-1-1 1,0 0-1,0 1 0,1-1 1,-8 0-1,9 2 1,-1-1-1,1 1 1,0 1-1,0-1 1,0 0 0,0 0-1,-1 1 1,1-1 0,0 1-1,0 0 1,0-1-1,0 1 1,0 0 0,0 0-1,1 1 1,-1-1-1,0 0 1,0 0 0,1 1-1,-1-1 1,1 1 0,-1 0-1,1-1 1,0 1-1,-2 3 1,-1 1-7,1 0-1,0 0 1,0 0-1,0 1 1,1-1 0,-3 12-1,4-10 15,0 1 1,1-1-1,0 1 0,0-1 0,1 1 0,0-1 0,0 1 0,1-1 0,0 0 1,1 0-1,-1 0 0,2 0 0,-1 0 0,6 8 0,0 0 11,1-2-1,0 1 1,2-1-1,-1-1 1,24 20 0,-31-29 30,0 0 1,0-1-1,1 0 1,-1 0 0,1 0-1,0-1 1,0 1 0,0-1-1,0 0 1,0-1 0,1 1-1,-1-1 1,0 0 0,1 0-1,-1-1 1,1 0-1,-1 0 1,1 0 0,-1 0-1,1-1 1,-1 0 0,0 0-1,1 0 1,-1-1 0,0 0-1,0 0 1,0 0-1,0-1 1,0 0 0,-1 0-1,1 0 1,-1 0 0,0-1-1,0 1 1,0-1 0,0 0-1,4-7 1,6-7 17,-1-2 0,0 0 1,-2 0-1,0-1 0,-2 0 1,10-30-1,-6 8-30,7-26 67,-19 62-74,-1 7-11,0-1 0,0 1 0,-1-1 0,1 1 0,0 0 0,0-1-1,0 1 1,0 0 0,0-1 0,0 1 0,1-1 0,-1 1 0,0 0 0,0-1 0,0 1 0,0 0-1,0-1 1,1 1 0,-1 0 0,0-1 0,0 1 0,0 0 0,1-1 0,-1 1 0,0 0 0,1-1-1,-1 1 1,0 0 0,0 0 0,1 0 0,-1-1 0,0 1 0,1 0 0,-1 0 0,1 0 0,-1 0-1,1-1 1,0 1-84,-7 10-278,-8 38 285,2 1 1,3 0 0,-6 92-1,14-123 113,1 1 0,1-1-1,0 0 1,1 0 0,1 0-1,1 0 1,1 0 0,0-1-1,14 31 1,-14-39-8,0-1 0,0 0 0,0 0 1,1 0-1,0-1 0,0 0 0,1 0 0,14 11 0,-15-14-4,0 0 0,1-1 0,-1 1-1,1-1 1,0 0 0,0-1-1,0 0 1,0 0 0,0 0-1,0-1 1,0 0 0,13 0-1,8-1 85,1-1-1,-1-2 0,38-7 1,-53 7-86,0-1 0,-1 0 0,1-1 0,-1-1 0,-1 0 0,1 0 0,-1-1 0,0 0 0,17-16 0,-16 12-21,0-2 0,-1 0 0,0 0 0,-1-1 0,-1 0 0,0-1 0,-1 0 0,-1 0 0,0-1 0,-1 0 0,-1 0 0,0-1 0,-2 1 0,1-1 0,-2 0 0,1-29 0,-3 45-3,0 0-1,0-1 1,0 1 0,-1 0 0,1-1 0,0 1 0,-1 0 0,1 0 0,0 0-1,-1-1 1,0 1 0,1 0 0,-1 0 0,0 0 0,1 0 0,-1 0 0,0 0 0,0 0-1,0 0 1,-2-1 0,1 0-24,-1 1 0,0-1 0,1 1 0,-1 0 0,0 0 0,0 0-1,0 1 1,-5-2 0,-3 1-70,1 1-1,-1 0 1,-20 3-1,25-2 73,0 1-1,0 0 1,1 0 0,-1 1-1,1-1 1,-1 1-1,1 1 1,0-1-1,0 1 1,0-1-1,-7 9 1,3-3-19,0 1 1,1 0-1,0 0 1,-10 17-1,10-9 83,0 0-1,1 0 1,1 0-1,-4 25 0,9-32-29,0 0-1,1 0 0,1-1 1,0 1-1,0 0 0,1-1 1,1 1-1,6 16 0,-7-21-18,1 0 0,0 0 0,0 0 0,1-1 0,0 1 0,0-1 0,0 0 0,1 0 0,0-1 0,0 1 1,0-1-1,0 0 0,0 0 0,9 4 0,1 0-97,0-1 0,1 0 0,0-1 1,22 5-1,-8-4-1087,0-1 1,0-1 0,37 0-1,-42-5-1343,-1-1 0,34-6 0,-9-1-2524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1.064"/>
    </inkml:context>
    <inkml:brush xml:id="br0">
      <inkml:brushProperty name="width" value="0.1" units="cm"/>
      <inkml:brushProperty name="height" value="0.1" units="cm"/>
      <inkml:brushProperty name="color" value="#CC0066"/>
    </inkml:brush>
  </inkml:definitions>
  <inkml:trace contextRef="#ctx0" brushRef="#br0">140 505 352,'4'-50'3085,"0"1"3114,-3 30-1892,-1-29 1397,0 46-5631,0 1 0,0-1 0,0 1 0,0-1 0,0 1 0,-1 0 0,1-1 1,0 1-1,-1-1 0,0 1 0,1 0 0,-1-1 0,0 1 0,1 0 0,-1 0 0,0 0 0,0-1 0,0 1 0,0 0 0,0 0 0,0 0 0,-3-1 0,3 2-24,0 0 0,-1-1 0,1 1 0,0 0 0,-1 0 0,1 0 0,-1 1 0,1-1 0,0 0 0,-1 0 0,1 1 0,0-1 0,-1 1 0,1-1 0,0 1 0,0 0 0,-2 0 0,-19 16 242,19-14-231,-4 3-20,0 1 0,1 0 1,-1 1-1,2-1 0,-1 1 0,1 0 0,1 1 1,-1-1-1,1 1 0,-3 11 0,2-5-14,1 0 0,0 1 0,2-1 0,0 1 0,-1 23 0,3-29-26,0 0 0,1 0 1,0 0-1,1 0 0,0 0 0,1 0 1,0 0-1,0-1 0,6 11 0,-6-15 16,0 1 0,0-1 0,1 0 0,0 0 0,0 0-1,1-1 1,-1 1 0,1-1 0,0 0 0,0-1 0,0 1 0,1-1 0,-1 0-1,1 0 1,12 3 0,-8-3 5,0-1 1,0 0-1,0-1 1,0 0-1,1 0 0,-1-1 1,0-1-1,0 0 0,1 0 1,-1-1-1,15-4 0,-4-1 27,1-1 0,-1-1 1,39-22-1,-43 20-44,0-1 0,-1-1 0,0 0 0,-1-1 0,0-1 0,-1 0 0,-1-1 1,0-1-1,-2 0 0,15-26 0,-10 11 1,-2-1 0,-1 0 0,-1-1 0,-2 0-1,7-42 1,-10 33-10,1-84 0,-8 119-5,0 0 1,-1 0 0,-1 0 0,1 0 0,-1 0 0,-4-10 0,6 17 5,0 1 1,0 0 0,0 0 0,0 0 0,0 0-1,0 0 1,0-1 0,0 1 0,0 0-1,0 0 1,-1 0 0,1 0 0,0-1 0,0 1-1,0 0 1,0 0 0,0 0 0,0 0 0,0 0-1,0 0 1,-1 0 0,1-1 0,0 1 0,0 0-1,0 0 1,0 0 0,0 0 0,0 0 0,-1 0-1,1 0 1,0 0 0,0 0 0,0 0-1,0 0 1,-1 0 0,1 0 0,0 0 0,0 0-1,0 0 1,0 0 0,-1 0 0,1 0 0,0 0-1,0 0 1,0 0 0,0 0 0,0 0 0,-1 0-1,1 0 1,0 0 0,0 0 0,0 0 0,0 1-1,0-1 1,0 0 0,-1 0 0,1 0-1,0 0 1,0 0 0,0 1 0,-4 7-109,4-8 105,-6 25-7,1 0-1,1 0 1,-1 48 0,3-32 33,1-13 0,5 43 0,0 4 29,-3-31-95,2 0 0,2-1 0,1 1 0,19 60 0,-20-86-161,-1-3-90,0-1-1,9 17 1,-12-27 26,1 0 0,0-1 0,1 1 0,-1-1 0,1 0 0,-1 1 0,1-1 0,0 0 0,0-1 0,0 1 0,0 0 0,1-1 0,3 2-1,9 2-3805,1-11-1741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1.409"/>
    </inkml:context>
    <inkml:brush xml:id="br0">
      <inkml:brushProperty name="width" value="0.1" units="cm"/>
      <inkml:brushProperty name="height" value="0.1" units="cm"/>
      <inkml:brushProperty name="color" value="#CC0066"/>
    </inkml:brush>
  </inkml:definitions>
  <inkml:trace contextRef="#ctx0" brushRef="#br0">25 207 352,'-9'-16'0,"-7"-42"18482,16 41-14350,0-8-3556,8 9-127,9 8-129,-1 0 0,9-9-128,0 9-127,-1-1-130,9 1 1,9 0-416,-1 0-385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7.388"/>
    </inkml:context>
    <inkml:brush xml:id="br0">
      <inkml:brushProperty name="width" value="0.1" units="cm"/>
      <inkml:brushProperty name="height" value="0.1" units="cm"/>
      <inkml:brushProperty name="color" value="#CC0066"/>
    </inkml:brush>
  </inkml:definitions>
  <inkml:trace contextRef="#ctx0" brushRef="#br0">1 517 352,'1'25'13493,"2"-18"-12133,6 0 2901,10-4-5117,-11-4 919,0 0 0,-1 0 0,1-1 1,-1 0-1,1 0 0,-1-1 0,0 1 1,0-2-1,0 1 0,-1-1 0,10-7 1,3-3 24,0-1 1,21-23 0,-26 23-71,0-2 0,-1 0 0,-1 0 0,0-1 1,-2-1-1,0 0 0,-1 0 0,-1-1 0,0 0 1,-2-1-1,0 1 0,-2-1 0,0 0 1,-1 0-1,-1-1 0,-2-31 0,-1 46-12,0 0 1,-1 0-1,0 0 0,0 0 0,0 0 0,-7-12 0,8 17-11,0 0 1,0 0-1,0 0 0,-1 0 0,1 0 0,-1 0 0,1 0 0,-1 0 0,0 0 1,0 1-1,1-1 0,-1 1 0,0-1 0,0 1 0,-1 0 0,1 0 0,0 0 1,0 0-1,-1 0 0,1 0 0,-4 0 0,2 1-7,0 0 1,0 1-1,1 0 0,-1 0 1,0 0-1,1 0 0,-1 0 0,1 1 1,-1-1-1,1 1 0,0 0 0,-1 0 1,1 0-1,0 1 0,0-1 1,1 1-1,-1-1 0,0 1 0,1 0 1,0 0-1,0 0 0,-3 6 1,-3 6 45,0 1 1,2 0 0,-8 28 0,12-39-22,-31 116 158,5 2-1,-15 151 1,35-185-44,3 0-1,9 97 0,0-149-78,2-1 0,18 64-1,-9-44 8,-15-54-53,3 13 22,1 0 0,0-1-1,1 0 1,0 0 0,1 0 0,1-1-1,11 17 1,-17-28-11,1 0 1,-1 0 0,1 0-1,0 0 1,0 0-1,0-1 1,0 1 0,0-1-1,0 1 1,0-1-1,0 0 1,3 1-1,-4-1 3,0-1-1,0 0 1,0 0-1,0 0 1,0 0-1,1 0 1,-1 0-1,0 0 1,0 0-1,0 0 0,0 0 1,0-1-1,0 1 1,0-1-1,0 1 1,0 0-1,0-1 1,0 1-1,0-1 0,0 0 1,0 1-1,-1-1 1,1 0-1,0 0 1,0 1-1,-1-1 1,1 0-1,0-1 1,13-18-77,-2 0 0,-1 0 0,0-1 0,-2 0 0,0-1 1,-2 0-1,0-1 0,7-44 0,-9 35-40,-2 0 0,-2 0 0,0-1 0,-2 1 0,-2 0 0,-6-33 0,3 42 87,0 1-1,-1 0 1,-1 1 0,-18-35-1,-53-69 140,70 114-110,1 0 0,-2 0-1,0 1 1,0 0 0,-1 1-1,0 0 1,0 1 0,-1 0-1,0 1 1,0 0 0,-18-7 0,11 11-96,19 3 80,0 0-1,0 0 1,0 0-1,-1 0 1,1 0-1,0 0 0,0 0 1,0 0-1,0 0 1,0 0-1,0 0 0,0 0 1,-1 0-1,1 0 1,0 0-1,0 0 0,0 0 1,0 0-1,0 0 1,0 0-1,0 0 0,0 0 1,-1 0-1,1 0 1,0 0-1,0 0 0,0 0 1,0 0-1,0 0 1,0 0-1,0 1 1,0-1-1,0 0 0,0 0 1,0 0-1,-1 0 1,1 0-1,0 0 0,0 0 1,0 0-1,0 1 1,0-1-1,0 0 0,0 0 1,0 0-1,0 0 1,0 0-1,0 0 0,0 0 1,0 1-1,0-1 1,0 0-1,0 0 1,0 0-1,0 0 0,1 0 1,-2 4 10,1 1 1,1-1 0,-1 0 0,1 0 0,-1 0-1,1 0 1,0 0 0,1 0 0,-1 0-1,1 0 1,-1 0 0,4 3 0,0 0 43,1 0 1,1 0-1,-1-1 0,12 8 1,-12-8-48,6 4 9,1 0 0,0-1 0,1-1 0,-1 0 0,1-1 0,1 0 0,0-1 0,0-1 0,0 0 1,0-1-1,1-1 0,-1 0 0,1-2 0,0 1 0,0-2 0,0 0 0,-1-1 0,1 0 0,0-1 0,0-1 0,26-9 0,-33 9-18,0-2 1,0 0-1,-1 0 1,0 0-1,1-1 0,-2 0 1,1-1-1,-1 0 0,0 0 1,9-12-1,-7 6 56,1 0 0,-2-1 0,0-1 0,-1 1-1,10-27 1,-16 38-48,0 0 0,0 0 0,0 0-1,0 0 1,-1 0 0,1 0 0,-1 0 0,0 0-1,0 0 1,0 0 0,0 0 0,0 0-1,-1 0 1,0 0 0,1 0 0,-1 0 0,0 0-1,-3-6 1,4 9-15,0 0 0,0-1 0,-1 1 0,1 0 0,0-1 0,0 1 0,-1 0 0,1 0-1,0-1 1,0 1 0,-1 0 0,1 0 0,0-1 0,-1 1 0,1 0 0,0 0 0,-1 0 0,1 0 0,0-1 0,-1 1 0,1 0 0,-1 0-1,1 0 1,0 0 0,-1 0 0,1 0 0,0 0 0,-1 0 0,1 0 0,-1 0 0,0 0 0,-13 9-335,-10 20 41,21-22 294,0-1 1,0 1 0,1-1 0,-1 1 0,2 0-1,-1 0 1,-1 11 0,1 51 50,2-61-25,0-1-4,0 0-1,1 0 0,-1 0 1,2 0-1,-1 0 0,1 0 0,0-1 1,1 1-1,-1-1 0,1 0 0,1 1 1,-1-1-1,6 7 0,-6-10-3,0 1 0,0-1 0,0-1 0,0 1 0,0 0 0,1-1 0,0 1 0,-1-1 0,1 0 0,0 0 0,0-1 0,0 1 0,0-1 0,0 0 0,0 0 0,0 0 0,0 0 0,1-1 0,-1 0 0,0 0 0,0 0 0,8-1 0,-2-2 20,1 1 1,-2-2-1,1 1 0,0-2 0,-1 1 0,18-12 1,-5 1 53,33-29 1,-37 27-107,0-2 0,-2 0 0,28-41 0,-20 21-56,23-51 0,-34 62 40,-1-1-1,-2 0 1,7-34 0,-13 48 113,-2-1 1,0 0-1,-1 0 1,0 0-1,-1 0 1,-1 0-1,-5-25 1,5 34-31,1 6-41,0 0 0,0 1 0,0-1 0,0 1 0,0-1 0,0 0 0,0 1 0,0-1-1,0 0 1,0 1 0,0-1 0,-1 1 0,1-1 0,0 1 0,0-1 0,-1 0 0,1 1 0,0-1 0,-1 1 0,1-1 0,0 1 0,-1 0 0,1-1-1,-1 1 1,1-1 0,-1 1 0,1 0 0,-1-1 0,1 1 0,-1 0 0,1-1 0,-1 1 0,0 0 0,1 0 0,-1 0 0,1 0 0,-1-1 0,0 1 0,1 0-1,-1 0 1,1 0 0,-1 0 0,0 0 0,1 1 0,-1-1 0,0 0 0,1 0 0,-1 0 0,1 0 0,-1 1 0,1-1 0,-1 0 0,1 1 0,-2 0-1,0-1-8,0 2 0,0-1 0,0 0 0,0 0 0,0 0 0,0 1 0,0-1 0,1 1 0,-1 0 0,1-1 0,-1 1 0,1 0 0,-2 3 0,-15 29-30,12-21 34,-7 18-45,2 1 0,1 0 0,2 0-1,1 1 1,-5 56 0,11-68 102,0 0-1,2 1 1,1-1-1,0 0 0,2 0 1,0 0-1,1 0 0,2 0 1,0-1-1,1 0 1,1-1-1,0 0 0,18 26 1,-23-39-42,0 0 0,0 0 0,0-1 0,0 0 0,1 0 0,0 0 0,0-1 0,0 1 0,1-1 0,-1 0 0,1-1 0,0 1 0,0-1 1,0 0-1,1-1 0,-1 1 0,1-1 0,-1-1 0,1 1 0,0-1 0,0 0 0,-1-1 0,1 0 0,0 0 0,0 0 0,0-1 0,-1 0 0,1 0 0,0 0 0,12-6 0,-10 3-19,1-1-1,-1-1 0,-1 1 0,1-2 0,-1 1 1,0-1-1,0 0 0,-1-1 0,12-14 0,-3-2-71,-1 0 0,16-34 0,-23 42 36,-1-1-1,-1 0 0,-1 0 0,0 0 0,-1-1 0,-1 1 0,-1-1 1,1-21-1,-3 25 73,-1-1 0,0 1 0,-1-1 0,0 1 0,-1 0 0,-1 0 0,0 0 0,-1 0 1,0 1-1,-12-22 0,14 31-30,0 0 1,0 0-1,0 1 0,0-1 1,-1 1-1,0 0 1,1 0-1,-1 0 0,0 0 1,0 1-1,-1-1 1,1 1-1,0 0 0,-1 1 1,1-1-1,-1 1 1,0 0-1,1 0 0,-1 0 1,-9 0-1,10 1-10,0 0-1,0 0 0,-1 1 1,1-1-1,0 1 0,0 0 1,0 0-1,0 0 0,0 1 1,0 0-1,0-1 0,1 1 1,-1 1-1,0-1 0,1 0 1,0 1-1,-1 0 0,1 0 0,0 0 1,1 0-1,-1 0 0,0 0 1,1 1-1,-3 5 0,1 1 29,0 0-1,0 0 0,1 0 1,1 1-1,0-1 1,0 1-1,1 0 0,0-1 1,1 1-1,0 0 0,1 0 1,0-1-1,1 1 0,4 16 1,2-1 47,1-1 0,1 1 0,1-2 0,25 40 0,-13-30-57,2 0 0,32 32-1,-48-56-26,2 2-152,0-1 0,1 0-1,1-1 1,-1 0 0,2-1-1,-1-1 1,1 0-1,0-1 1,1 0 0,0-1-1,0-1 1,0 0 0,28 4-1,-14-1-1494,-27-7 1317,0 0 0,0 0-1,1 0 1,-1 0 0,1 0 0,-1-1-1,0 1 1,1-1 0,-1 0 0,1 0 0,-1 0-1,1 0 1,-1 0 0,1 0 0,-1-1 0,1 1-1,-1-1 1,0 1 0,1-1 0,3-2-1,6-8-4474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7.762"/>
    </inkml:context>
    <inkml:brush xml:id="br0">
      <inkml:brushProperty name="width" value="0.1" units="cm"/>
      <inkml:brushProperty name="height" value="0.1" units="cm"/>
      <inkml:brushProperty name="color" value="#CC0066"/>
    </inkml:brush>
  </inkml:definitions>
  <inkml:trace contextRef="#ctx0" brushRef="#br0">31 11 352,'-31'-11'15471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8.277"/>
    </inkml:context>
    <inkml:brush xml:id="br0">
      <inkml:brushProperty name="width" value="0.1" units="cm"/>
      <inkml:brushProperty name="height" value="0.1" units="cm"/>
      <inkml:brushProperty name="color" value="#CC0066"/>
    </inkml:brush>
  </inkml:definitions>
  <inkml:trace contextRef="#ctx0" brushRef="#br0">25 1 352,'-10'1'8777,"10"0"-8596,-5 32 7413,0 6-6347,5-5-1168,-2 66 493,0-65-245,3 56-1,2-18-114,7 123 455,-10-182-595,2 0 0,-1 0 0,2 0 0,0 0 0,7 22 0,-8-21-563,-2-11-443,29-37-12129,-27 14 9764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8.761"/>
    </inkml:context>
    <inkml:brush xml:id="br0">
      <inkml:brushProperty name="width" value="0.1" units="cm"/>
      <inkml:brushProperty name="height" value="0.1" units="cm"/>
      <inkml:brushProperty name="color" value="#CC0066"/>
    </inkml:brush>
  </inkml:definitions>
  <inkml:trace contextRef="#ctx0" brushRef="#br0">531 303 352,'6'-12'1472,"1"0"0,11-14 0,-12 18 8,0 0 0,-1 0 1,0 0-1,0-1 0,-1 0 0,6-18 0,-7 18-863,-1 0 0,0 0 0,-1-1 0,0 1 0,-1-19 0,-1 24-612,1 0 1,0 0-1,-1 0 0,0 0 0,0 0 0,0 1 0,-1-1 1,1 0-1,-1 1 0,0-1 0,0 1 0,0-1 1,0 1-1,-1 0 0,0 0 0,-4-5 0,1 4 13,0 0 0,0 0 0,0 0 0,-1 1 0,1 0 0,-1 1 0,1-1 0,-1 1 0,0 0 0,0 1 0,-10-1 0,-8 0 28,0 2-1,-28 3 1,24-1 43,-49 11 0,66-10-48,0 0-1,1 1 1,0 1-1,0 0 0,0 0 1,0 1-1,-13 9 0,19-11 15,1 1 0,-1-1 0,1 1-1,-1 0 1,1 1 0,1-1-1,-1 1 1,1 0 0,0-1-1,0 2 1,1-1 0,0 0 0,0 0-1,0 1 1,1-1 0,-2 14-1,3-11-12,-1 0 0,1 0 0,1 0-1,0 0 1,0 0 0,0 0-1,1 0 1,1 0 0,-1 0 0,2-1-1,5 12 1,0-4 25,0-1 0,2 0 0,0 0 0,0-1 0,27 23 0,-32-31-43,0-1 1,1 0-1,0 0 1,1 0-1,-1-1 0,1-1 1,-1 1-1,1-1 1,0 0-1,0-1 1,1 0-1,-1 0 1,0-1-1,12 1 1,-15-2-10,0-1-1,0 0 1,-1 0 0,1 0 0,0 0-1,-1-1 1,9-4 0,-11 5-13,-1 1 0,1-1 0,-1 0 1,1 0-1,-1-1 0,0 1 0,1 0 0,-1 0 0,0-1 0,2-1 1,-3 2-5,0 0 0,1 1 0,-1-1 1,0 0-1,0 0 0,0 1 0,1-1 1,-1 0-1,0 1 0,0-1 0,0 0 0,0 0 1,0 1-1,0-1 0,-1 0 0,1 0 1,0 1-1,0-1 0,0 0 0,-1 1 1,1-1-1,0 0 0,-1 1 0,1-1 1,-1 0-1,-2-3-21,0 1 0,0-1 0,0 1 1,0 0-1,-1 0 0,1 1 0,-1-1 0,0 1 0,0 0 1,0 0-1,0 0 0,0 0 0,0 1 0,0-1 0,-1 1 1,-6-1-1,-7 0-17,-1 0 0,-31 3 1,25-1 103,11 1-51,1 0 1,0 1 0,-1 0-1,1 1 1,0 1 0,1 0-1,-1 1 1,1 0 0,-14 8-1,19-10 3,0 2-1,0-1 1,0 1-1,0 0 1,1 0-1,0 0 1,0 1-1,0 0 1,1 1-1,0-1 1,0 1-1,0 0 1,1 0-1,0 0 1,-4 12-1,7-14 14,0-1-1,1 1 0,-1-1 1,1 1-1,0 0 1,0-1-1,1 1 0,-1 0 1,1-1-1,0 1 1,1-1-1,-1 1 0,1-1 1,-1 1-1,1-1 1,0 0-1,1 0 0,2 4 1,3 3 61,0-1 1,0-1 0,1 0-1,0 0 1,13 10 0,-9-10 11,0 0 0,0-1 1,1-1-1,0 0 0,1-1 0,15 5 0,-3-3-80,0-2-1,46 6 0,-63-11-43,0-1-1,0 0 1,0 0 0,0-1-1,0 0 1,0-1-1,0 0 1,15-6-1,-18 5-370,-1 1 0,1-2 0,-1 1 0,0-1 0,9-6 0,-11 6-533,0 0 0,0 0 0,0 0 1,0-1-1,-1 1 0,1-1 0,3-7 0,0-9-3734,-14 0 58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2.889"/>
    </inkml:context>
    <inkml:brush xml:id="br0">
      <inkml:brushProperty name="width" value="0.1" units="cm"/>
      <inkml:brushProperty name="height" value="0.1" units="cm"/>
      <inkml:brushProperty name="color" value="#CC0066"/>
    </inkml:brush>
  </inkml:definitions>
  <inkml:trace contextRef="#ctx0" brushRef="#br0">0 1 352,'16'0'7239,"-16"15"-4837,16-15-4804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49.116"/>
    </inkml:context>
    <inkml:brush xml:id="br0">
      <inkml:brushProperty name="width" value="0.1" units="cm"/>
      <inkml:brushProperty name="height" value="0.1" units="cm"/>
      <inkml:brushProperty name="color" value="#CC0066"/>
    </inkml:brush>
  </inkml:definitions>
  <inkml:trace contextRef="#ctx0" brushRef="#br0">85 144 352,'-1'-1'86,"0"-1"-1,0 1 1,0-1-1,-1 1 1,2-1-1,-1 0 1,0 1-1,0-1 1,1 0-1,-1 0 1,0 1 0,1-1-1,0 0 1,-1 0-1,1 0 1,0 0-1,0 0 1,1-3-1,-2-9 2027,-1 0 1550,-1 0-1,0 1 0,-6-14 1,-2 3-2239,11 24-1412,0 0 1,0 0 0,0 0 0,0 0-1,0 0 1,0-1 0,0 1 0,0 0-1,-1 0 1,1 0 0,0 0-1,0 0 1,0 0 0,0 0 0,0 0-1,-1 0 1,1 0 0,0 0-1,0 0 1,0 0 0,0 0 0,0 0-1,-1 0 1,1 0 0,0 0 0,0 0-1,0 0 1,0 0 0,0 0-1,-1 0 1,1 0 0,0 0 0,0 0-1,0 0 1,0 0 0,0 0-1,-1 1 1,1-1 0,0 0 0,0 0-1,0 0 1,0 0 0,0 0 0,0 0-1,0 0 1,0 1 0,0-1-1,0 0 1,-1 0 0,1 0 0,0 0-1,0 0 1,0 1 0,-4 6 177,-2 17 180,2 0 1,0 1 0,0 40-1,1-26-117,3-37-243,-12 247 734,11-136-652,1 95-6,0-60-45,3 64-656,-2-198-183,1-1 1,0 0 0,1-1-1,0 1 1,1 0 0,0-1-1,1 0 1,11 20-1,-15-30 395,0-1-1,1 1 0,-1 0 0,0 0 0,1-1 0,0 1 1,-1-1-1,1 1 0,0-1 0,0 0 0,4 2 0,21 1-4411,-25-4 4411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50.531"/>
    </inkml:context>
    <inkml:brush xml:id="br0">
      <inkml:brushProperty name="width" value="0.1" units="cm"/>
      <inkml:brushProperty name="height" value="0.1" units="cm"/>
      <inkml:brushProperty name="color" value="#CC0066"/>
    </inkml:brush>
  </inkml:definitions>
  <inkml:trace contextRef="#ctx0" brushRef="#br0">31 2 352,'10'0'291,"-8"0"20,-1-1 1,1 1-1,-1 0 0,1 0 1,-1 0-1,1 0 0,-1 0 0,0 0 1,1 0-1,-1 0 0,1 1 0,-1-1 1,1 0-1,-1 1 0,1-1 1,-1 1-1,0 0 0,1-1 0,-1 1 1,0 0-1,0 0 0,0 0 1,0 0-1,1 0 0,-1 0 0,0 0 1,-1 0-1,1 1 0,0-1 1,0 0-1,0 0 0,-1 1 0,2 2 1,2 9 1896,1 1 1,-2-1-1,4 26 1,-5-15-832,-1 37 0,-21 111-3149,9-96 2675,-30 486 548,37-479-1204,-5 25-50,-1 44 156,8-103-195,1-30-43,1 0 0,0 0 1,5 31-1,-5-46-82,1 0 0,0-1-1,1 1 1,-1 0 0,1 0 0,-1-1 0,1 1 0,4 4 0,-5-6-20,0-1 1,0 0-1,0 0 0,0 0 1,0 0-1,0 0 0,1 0 1,-1 0-1,0-1 0,0 1 1,1 0-1,-1-1 0,1 1 1,-1-1-1,1 1 1,-1-1-1,1 0 0,-1 1 1,1-1-1,-1 0 0,1 0 1,-1 0-1,1 0 0,1-1 1,3-1-18,-1 1-1,1-1 1,-1-1 0,0 1 0,0-1 0,0 0-1,0 0 1,-1-1 0,1 1 0,-1-1 0,0 0 0,0 0-1,0 0 1,5-10 0,6-7-69,-2-2 0,11-23 0,-18 34 56,5-12-19,-1-2 1,0 0-1,-2 0 1,-2 0-1,0-1 1,-1 0-1,-2 0 1,-1 0-1,-1-1 1,-5-47-1,0 40 9,-1 1 1,-2 0-1,-2 0 1,-1 1-1,-1 0 1,-2 1-1,-2 1 0,-21-36 1,25 48 43,0 1 0,-17-19 0,23 32-17,0-1 0,-1 1 1,1 1-1,-1-1 0,0 1 0,0 0 0,-1 0 1,1 0-1,-1 1 0,-7-2 0,13 4-1,1 1-1,-1 0 0,1 0 1,-1 0-1,1 0 0,-1-1 0,0 1 1,1 0-1,-1 0 0,0 0 1,1 0-1,-1 0 0,1 0 1,-1 1-1,0-1 0,1 0 1,-1 0-1,0 1 0,0-1 9,1 0 0,-1 1 0,0-1 0,1 1 1,-1-1-1,0 1 0,1-1 0,-1 1 0,1-1 0,-1 1 0,1-1 0,-1 1 0,1 0 0,0-1 0,-1 1 0,1 0 0,0-1 0,-1 1 1,1 0-1,0 0 0,0-1 0,0 1 0,0 0 0,0 0 0,0-1 0,0 2 0,0 0 16,0 1 0,1-1 0,-1 0 0,1 0 0,0 1 1,0-1-1,0 0 0,2 4 0,1 0 21,1 0 0,-1 0-1,1 0 1,0-1 0,7 6 0,2-1-21,0-1 1,0 0-1,1-1 0,0 0 0,0-2 0,20 7 1,-4-4 53,-1-2 1,45 6-1,-68-12-71,-1-1 0,1 0 0,-1 0 0,1 0 0,0-1 0,-1 0 0,1-1 0,-1 1 0,1-1 0,-1 0 0,0-1 0,0 1 0,0-1 0,0 0 0,-1-1 0,1 0 0,-1 0 0,0 0 0,0 0 0,0-1 0,0 0 0,-1 0 0,0 0 0,0 0 0,0-1 0,-1 1 0,0-1 0,0 0 0,0 0 0,-1 0 0,3-8 0,0-1-48,-1-1-1,0 0 0,-1 0 1,-1 0-1,1-28 0,-4 42 35,1-1 0,0 0 0,-1 1 0,1-1 0,-1 0 0,0 1 0,0-1 0,0 1 1,0 0-1,-1-1 0,1 1 0,-2-3 0,2 5 0,1-1 0,-1 0 0,1 1 0,-1-1 0,1 1 0,-1-1 0,1 1 0,-1 0 0,1-1 0,-1 1 0,1 0 0,-1-1 0,0 1 0,1 0 0,-1 0 0,0-1 0,1 1 0,-1 0 0,0 0 0,0 0 0,1 0 0,-1 0 0,0 0 0,1 0 1,-1 0-1,0 0 0,1 0 0,-1 1 0,0-1 0,1 0 0,-1 0 0,0 0 0,1 1 0,-1-1 0,0 1 0,1-1 0,-1 0 0,1 1 0,-1-1 0,1 1 0,-1-1 0,1 1 0,-1-1 0,1 1 0,0 0 0,-1-1 0,1 1 0,0-1 0,-1 2 0,-3 4-2,0 0-1,1 0 0,0 1 1,0-1-1,0 1 0,1-1 1,0 1-1,0 0 0,0 0 1,1 0-1,0 0 0,1 0 1,0 0-1,1 13 0,0-9 66,2 1 0,-1-1-1,2 1 1,-1-1 0,8 14-1,-8-19-21,2 1-1,-1 0 0,1-1 1,0 0-1,0 0 0,1 0 1,0 0-1,0-1 0,7 5 0,-3-3-11,0-1-1,0 0 1,1-1-1,0 0 0,0-1 1,0 0-1,12 3 0,-15-5-6,1-1 0,-1 0 0,0 0 0,1-1 0,-1 0 0,0 0 0,1-1 0,-1 0 0,0 0 0,0-1 0,11-4 0,-4 0-30,-1 0 0,1-1 0,-1-1 0,0 0 0,-1-1 0,0 0 0,0-1 0,-1-1 0,-1 0 0,1 0 0,-2-1 0,0-1 0,0 0 0,-1 0 0,14-29 0,2-14-67,-3-1-1,-2-1 0,-3-1 1,-2 0-1,9-83 0,-23 137 72,0 1 0,-1-1-1,0 1 1,1 0 0,-2-1-1,1 1 1,0-1 0,-1 1 0,0-1-1,0 1 1,0 0 0,-4-7-1,5 10-2,0 1 0,0 0 0,0 0 0,0 0 0,0-1 0,0 1 0,-1 0 0,1 0-1,0 0 1,0 0 0,0 0 0,0-1 0,-1 1 0,1 0 0,0 0 0,0 0 0,0 0 0,0 0-1,-1 0 1,1 0 0,0 0 0,0 0 0,-1 0 0,1 0 0,0 0 0,0 0 0,0 0 0,-1 0 0,1 0-1,0 0 1,0 0 0,0 0 0,-1 0 0,1 0 0,0 0 0,0 0 0,0 0 0,-1 0 0,1 0 0,0 0-1,0 1 1,0-1 0,-1 0 0,1 0 0,0 0 0,0 0 0,0 1 0,-13 14-139,-8 24 226,12-12 27,0 1 1,2 0-1,1 0 0,-4 48 1,7-43-29,2-1 0,1 1 0,1-1 0,2 0 1,2 0-1,8 33 0,-9-48-44,2 0-1,0-1 1,0 0-1,2 0 1,0-1-1,1 0 1,0 0-1,1-1 1,1 0-1,0-1 1,1 0 0,26 22-1,-21-21 12,1-2-1,1 0 1,-1-1 0,26 10 0,-31-16-8,2 0 1,-1-1-1,0 0 1,1-1-1,0-1 1,-1 0-1,18-1 1,-18-1-28,-1 0 1,1-1 0,22-5 0,-29 4-11,0 0 0,-1-1 0,1 0 0,-1 0 0,1 0 0,-1-1 0,0 0-1,11-9 1,-3 0-41,1 0-1,-1-2 0,-1 0 0,-1 0 1,0-1-1,-1-1 0,13-25 0,-19 31 24,-1 1-1,0-1 1,0-1-1,-1 1 0,0-1 1,-1 1-1,-1-1 1,0 0-1,0 1 0,-1-1 1,-1 0-1,0 0 1,0 1-1,-4-14 0,1 10-9,4 11 23,-1-1 1,0 1-1,0 0 1,0-1 0,-1 1-1,1 0 1,-1 0-1,0 0 1,0 0 0,-1 1-1,1-1 1,-1 0-1,0 1 1,0 0 0,0-1-1,-5-3 1,4 4-66,0 0-1,-1 1 1,1-1 0,-1 1-1,-8-4 1,12 6 69,0 0-1,-1-1 0,1 1 1,0 0-1,-1-1 1,1 1-1,0 0 1,-1 0-1,1 0 0,0 0 1,-1 1-1,1-1 1,0 0-1,-1 0 1,1 1-1,0-1 1,0 1-1,-1-1 0,1 1 1,0-1-1,0 1 1,0 0-1,0 0 1,0 0-1,0 0 0,0-1 1,0 1-1,0 0 1,-2 3-1,-1 3 27,1 1 0,-1 1 0,1-1 0,0 0 0,1 1 0,0 0 0,0-1 0,1 1 0,0 0 0,1 0 0,0 0 0,1 14 0,3 8 51,1 0 1,12 41 0,-11-50-42,1-1-1,1 0 1,1-1-1,1 1 1,1-2-1,20 29 0,3-8 79,48 42-1,-34-36-134,-40-38 19,0-1 0,1 0 1,-1-1-1,1 0 0,0 0 0,1-1 1,-1 0-1,15 4 0,-19-7 1,0 0 1,0-1-1,1 0 0,-1 0 0,0 0 1,1-1-1,-1 1 0,0-1 0,1-1 1,-1 1-1,1-1 0,-1 0 0,0 0 0,0 0 1,0-1-1,0 0 0,10-5 0,-12 5-101,0 0 0,0-1 0,0 1 0,0-1 0,0 0 0,-1 0 0,1 0 0,-1 0 0,0 0 0,0-1 0,0 1-1,-1-1 1,1 1 0,-1-1 0,0 0 0,0 1 0,0-1 0,0 0 0,0 0 0,-1 0 0,0-4 0,0 0-545,0 0 0,-1 0 1,1 0-1,-2 0 0,1 0 1,-1 0-1,-1 0 0,1 1 1,-6-11-1,-13-16-3424,-8-15-939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50.890"/>
    </inkml:context>
    <inkml:brush xml:id="br0">
      <inkml:brushProperty name="width" value="0.1" units="cm"/>
      <inkml:brushProperty name="height" value="0.1" units="cm"/>
      <inkml:brushProperty name="color" value="#CC0066"/>
    </inkml:brush>
  </inkml:definitions>
  <inkml:trace contextRef="#ctx0" brushRef="#br0">1 1 352,'10'11'9033,"-10"-1"-6022,21 0-6022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6:51.509"/>
    </inkml:context>
    <inkml:brush xml:id="br0">
      <inkml:brushProperty name="width" value="0.1" units="cm"/>
      <inkml:brushProperty name="height" value="0.1" units="cm"/>
      <inkml:brushProperty name="color" value="#CC0066"/>
    </inkml:brush>
  </inkml:definitions>
  <inkml:trace contextRef="#ctx0" brushRef="#br0">1 282 352,'4'-9'237,"4"-7"3130,0 0 0,1 0 0,1 1 0,15-20 0,2 1-23,-19 22-3238,1 0 1,0 1-1,1 0 1,0 1 0,0 0-1,2 0 1,18-12-1,-17 15-169,1 0 0,0 1 0,0 0-1,20-5 1,-28 10 8,0-1 0,0 1 0,0 0 0,0 1 0,0-1 0,0 1-1,1 1 1,-1-1 0,0 1 0,0 0 0,0 0 0,0 1 0,-1-1 0,7 4 0,-9-4 25,5 3-56,-1 0 1,1 0-1,-1 1 0,12 9 0,-17-12 65,0 0 0,0 1-1,0-1 1,0 1 0,-1-1-1,1 1 1,-1 0-1,0-1 1,1 1 0,-1 0-1,0 0 1,-1 0-1,1 0 1,-1 0 0,1 0-1,-1 0 1,0 4 0,0 4-36,-1 0 1,-1 0 0,0 0 0,0-1 0,-1 1-1,0 0 1,-9 16 0,-41 69-322,17-35 325,-3 6 154,-87 115 1,114-164 52,1 0 1,-10 22-1,-9 15 360,26-50-434,0 1 0,1-1 0,0 1 0,0 0 0,-3 9 0,2-8-60,3-3 1009,9-3-231,2-2-658,0-1 0,-1 0 0,1 0 0,-1-1 1,17-7-1,3-1 108,73-33 312,-36 13-431,-38 19-143,-10 3-19,1 1 1,1 1 0,0 0-1,0 2 1,32-6 0,-5 8-534,-12-6-438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7:26.552"/>
    </inkml:context>
    <inkml:brush xml:id="br0">
      <inkml:brushProperty name="width" value="0.1" units="cm"/>
      <inkml:brushProperty name="height" value="0.6" units="cm"/>
      <inkml:brushProperty name="color" value="#849398"/>
      <inkml:brushProperty name="inkEffects" value="pencil"/>
    </inkml:brush>
  </inkml:definitions>
  <inkml:trace contextRef="#ctx0" brushRef="#br0">320 320 352,'-5'-5'0,"-11"-11"2691,-12-13 2690,-7-10 128,-2-4-2562,-4-4-2755,1 1-128,1 9-448,7 10-257,10 10-2434,8 7-2178,7 7 289,4 2 2497,3 3 2115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7:34.129"/>
    </inkml:context>
    <inkml:brush xml:id="br0">
      <inkml:brushProperty name="width" value="0.05" units="cm"/>
      <inkml:brushProperty name="height" value="0.05" units="cm"/>
    </inkml:brush>
  </inkml:definitions>
  <inkml:trace contextRef="#ctx0" brushRef="#br0">49 619 352,'-10'-9'1174,"-13"-9"12344,8 18-10465,32 0-2294,46 0-861,-2 1 196,-16 0 100,0-1 1,54-7 0,-2-18-46,-67 16-90,35-5 0,-14 8 11,-25 3-10,1-1 0,-1-1-1,46-15 1,-16-1 11,110-38 115,-123 45-131,66-31 0,-64 24-27,-16 9-8,27-13 24,-13-8-2,-21 14-25,49-32 20,-65 47-33,0-1-1,-1 0 1,1-1-1,-1 1 1,0-1-1,0 0 1,0 0-1,-1 0 1,6-12-1,-6 10 5,0 2 1,0-1-1,1 0 1,0 1-1,10-11 1,-14 16-8,1-1-1,-1 1 1,1 0 0,-1-1-1,0 1 1,1-1 0,-1 0 0,0 1-1,0-1 1,0 0 0,-1 1 0,1-1-1,0 0 1,-1 0 0,2-3-1,-3 4 0,1-1-1,0 1 0,-1 0 1,1-1-1,-1 1 0,1-1 1,-1 1-1,1 0 0,-1-1 1,0 1-1,0 0 0,0 0 1,0 0-1,0 0 0,0 0 1,-2-2-1,3 3-1,0-1 0,0 1 0,-1 0 0,1-1 0,0 1 0,0 0-1,-1-1 1,1 1 0,0 0 0,-1 0 0,1-1 0,0 1 0,-1 0 0,1 0 0,-1 0 0,1-1 0,0 1 0,-1 0 0,1 0 0,-1 0 0,1 0 0,0 0 0,-1 0 0,1 0 0,-1 0-1,-6 0-14,1-1 0,-1 0 0,1 0 0,-1-1 0,1 0 0,-10-4 0,11 4 8,0 0-1,0 0 1,0 0 0,-1 1-1,1 0 1,-1 0-1,1 0 1,0 1 0,-1-1-1,1 1 1,-1 1-1,1-1 1,-7 2 0,-1 2-3,1 1 1,-1 0 0,-16 9 0,-21 10 50,14-10-8,13-7-2,1 2 0,-38 21 0,33-12-27,2 0 0,-33 31 0,-50 56-83,76-73 38,21-22 37,0 2-1,1 0 0,0 0 1,-9 17-1,15-22 19,0 0-1,1 0 1,0 1 0,1-1 0,0 1-1,0 0 1,0 0 0,1 0 0,1 0 0,-1 10-1,1 1 21,-1-3-12,1-1 0,1 1 0,1-1 0,3 18 0,-2-25-17,-1 0-1,2-1 1,-1 1-1,1-1 1,0 1 0,1-1-1,-1 0 1,1-1-1,1 1 1,9 8-1,-2-2 0,0-1 0,1-1 0,0 0 0,1-1-1,24 13 1,-16-11 17,-11-6 2,0 1 1,0-2 0,1 1-1,-1-2 1,1 1-1,0-2 1,1 0 0,-1 0-1,19 0 1,110-3 122,-148 0-152,0 1 1,0-1-1,-1 2 0,2-1 0,-1 0 0,0 1 1,-9 4-1,-13 4 1,-29-1 7,28 0-9,-49 22 0,48-19 5,-110 45 90,124-49-83,0 0 1,0 1-1,1 1 0,1 1 1,0 0-1,0 1 0,1 0 1,-14 17-1,2-3-38,15-16 26,1 1 1,0 0 0,0 1 0,1 0 0,0 0 0,1 0 0,1 1 0,0 1 0,-7 19 0,12-29 16,1-1 0,-1 1 0,1-1-1,-1 1 1,1-1 0,0 1-1,0-1 1,1 1 0,-1-1-1,1 1 1,-1-1 0,1 1 0,0-1-1,0 1 1,1-1 0,-1 0-1,1 0 1,2 5 0,4 7 27,-4 0 4,-4-13-31,1 0-1,-1 0 0,0 0 0,1 0 1,0 0-1,-1 0 0,1 0 0,0-1 1,0 1-1,0 0 0,0 0 0,0-1 0,0 1 1,1 0-1,-1-1 0,1 1 0,-1-1 1,1 0-1,-1 1 0,1-1 0,0 0 1,-1 0-1,1 0 0,0 0 0,0 0 1,2 0-1,12 2 68,0-1 0,-1-1 0,1 0 1,24-3-1,-7 2-29,-23-1-45,0 1 1,0-1-1,0-1 1,0 0-1,0 0 0,0-1 1,-1 0-1,1-1 1,-1 0-1,11-6 1,3-5 5,1-2 1,27-25 0,-8 6 33,-21 19-22,32-27 36,12-31 47,-14 31-68,-36 32-41,-1-1 0,0 0-1,23-27 1,-13 8-17,-4 3 0,2 1 1,1 1 0,52-46 0,-55 59 23,10-9 0,6-24 10,-28 40-3,0 0 0,1 0 0,-1 1 0,1 1 0,0-1-1,13-3 1,5-4-1,-24 11-6,7-4-4,0 1 1,20-6-1,25 1-49,-27 1 20,-24 7 24,0 0-1,1 0 0,-1 1 0,1-1 0,-1 1 0,1 0 1,0 1-1,0-1 0,-1 1 0,1 0 0,0 1 0,7 1 1,11 9-59,-22-9 53,0-1-1,1 0 0,-1 1 0,1-1 1,-1 0-1,1 0 0,0-1 0,-1 1 1,1 0-1,0-1 0,5 1 0,-6-2 6,0 1 0,0 0-1,0 0 1,0 1 0,1-1-1,-1 0 1,0 1 0,0-1-1,0 1 1,0 0 0,0-1-1,-1 1 1,1 0 0,0 0-1,0 0 1,0 1 0,-1-1-1,1 0 1,-1 1 0,1-1-1,1 3 1,-1-1-2,0 1 1,0 0 0,-1 1-1,1-1 1,-1 0 0,0 0-1,1 7 1,4 12-18,0-9 13,-5-12 14,0 0 0,0 0 0,0 0 0,0 0 0,0 0-1,-1 1 1,1-1 0,-1 0 0,1 3 0,-9 25-18,2-9 8,-4 35-9,6-42 32,-1 0 0,-13 24 0,-7 15 52,20-38-40,-2-1 1,1 0 0,-2 0 0,0 0-1,0-1 1,-1 0 0,-1-1-1,-13 14 1,-21 13 25,-54 38 0,70-57-51,24-16 6,-1-1-1,1 0 1,-1 0-1,0 0 1,1-1-1,-1 1 1,-1-1-1,1-1 1,0 1-1,0-1 0,-1 1 1,1-2-1,-1 1 1,1 0-1,-1-1 1,1 0-1,0-1 1,-1 1-1,-5-2 1,-9-9 45,19 10-43,0 0-1,-1 0 0,1 0 0,0 0 0,-1 1 0,1-1 0,0 0 0,-1 0 0,1 1 0,-1-1 0,1 1 0,-1 0 0,1-1 0,-1 1 0,0 0 1,1 0-1,-1 0 0,1 0 0,-1 0 0,0 0 0,1 0 0,-1 1 0,1-1 0,-1 0 0,-1 2 0,-4 1 8,0 1 0,1-1 0,-1-1-1,0 1 1,-1-1 0,1 0 0,0-1 0,-1 0-1,-8 1 1,-41-2 62,57 0-74,-1 0 0,1 0 0,0 0 0,0 0 0,0 0 0,0 0 0,0 0 0,-1 0-1,1 0 1,0 0 0,0 0 0,0 0 0,0 0 0,0 0 0,-1 0 0,1 0 0,0 0 0,0 0 0,0 0 0,0 0 0,0 0 0,-1 0 0,1 0 0,0 0-1,0 0 1,0-1 0,0 1 0,0 0 0,0 0 0,0 0 0,-1 0 0,1 0 0,0 0 0,0 0 0,0-1 0,0 1 0,0 0 0,0 0 0,0 0 0,0 0-1,0 0 1,0-1 0,0 1 0,0 0 0,0 0 0,0 0 0,0 0 0,0 0 0,0-1 0,0 1 0,0 0 0,0 0 0,0 0 0,0 0 0,0 0 0,0-1-1,0-17 38,0 18-38,0 0 1,0-1-1,0 1 1,0 0-1,0 0 1,0 0-1,0 0 1,0 0-1,0-1 0,0 1 1,0 0-1,0 0 1,0 0-1,0 0 1,0-1-1,0 1 1,0 0-1,0 0 1,0 0-1,0 0 1,0 0-1,0 0 1,0-1-1,0 1 1,0 0-1,0 0 0,1 0 1,-1 0-1,0 0 1,0 0-1,0 0 1,0-1-1,0 1 1,0 0-1,0 0 1,1 0-1,-1 0 1,0 0-1,0 0 1,0 0-1,0 0 0,0 0 1,1 0-1,-1 0 1,0 0-1,0 0 1,0 0-1,0 0 1,0 0-1,1 0 1,-1 0-1,0 0 1,0 0-1,0 0 1,0 0-1,1 0 0,14 0 4,-9 1-3,0-1 0,-1 0 0,1 0-1,0-1 1,0 1 0,0-1 0,-1-1-1,1 1 1,0-1 0,-1 0 0,0 0-1,1-1 1,-1 1 0,0-1 0,8-7-1,12-4 40,0 1 0,40-15-1,13-6 19,6-13-21,-3 10-16,-59 22-31,25-21-1,-32 24 0,0 1 1,32-19-1,33-8-10,-31 4 35,-34 22-1,0 1 0,23-11 0,6-1 0,57-39 1,-81 50-33,-7 4 4,0-1-1,-1 0 1,15-14 0,-7 5 20,-20 17-7,1 1 0,-1 0-1,0 0 1,0-1 0,1 1 0,-1 0 0,0 0 0,1-1-1,-1 1 1,0 0 0,0-1 0,1 1 0,-1 0 0,0-1-1,0 1 1,0 0 0,0-1 0,0 1 0,1-1-1,-1 1 1,0 0 0,0-1 0,0 1 0,0 0 0,0-1-1,0 0 1,0-18-131,0 18 129,0 1 1,0 0-1,0 0 1,0 0-1,0 0 1,0-1 0,0 1-1,0 0 1,0 0-1,0 0 1,0 0-1,0 0 1,0-1-1,0 1 1,0 0-1,0 0 1,0 0-1,0 0 1,0-1 0,0 1-1,0 0 1,0 0-1,0 0 1,0 0-1,-1 0 1,1 0-1,0-1 1,0 1-1,0 0 1,0 0-1,0 0 1,0 0-1,0 0 1,-1 0 0,1 0-1,0 0 1,0-1-1,0 1 1,0 0-1,0 0 1,-1 0-1,1 0 1,0 0-1,0 0 1,0 0-1,0 0 1,-1 0-1,1 0 1,0 0 0,0 0-1,0 0 1,0 0-1,0 0 1,-1 0-1,1 0 1,0 1-1,-3-1-15,0 0-1,0 1 1,0 0-1,0 0 0,0 0 1,0 0-1,1 0 1,-1 0-1,0 1 1,1-1-1,-5 4 1,-7 4-46,-6 0-9,17-8 68,0 0 0,1 0 0,-1 0 0,1 0 0,-1 1 0,1-1 0,0 1 0,-1 0 0,1-1 0,0 1 0,0 0 0,0 0 0,1 0 0,-1 1 0,-1 1 0,-82 133 166,-27 112-96,107-238-71,0 0 1,1 0-1,0 0 1,1 1-1,1 0 1,0 0-1,0 0 1,1 13-1,1-15 0,0 0 1,-1 0-1,-3 16 0,-2-7-3,5-14 8,-1 1 0,0-1 1,1 0-1,0 1 0,0 5 0,1-7 9,1 1-1,0-1 1,-1 0-1,1 1 1,1-1-1,1 7 1,0-6 11,-2 0 1,1 0 0,-1 1-1,0-1 1,0 1 0,1 10-1,-2-12-9,1 0 0,-1 0 0,1 0 0,0 0 0,1 0 0,-1-1-1,1 1 1,0 0 0,0 0 0,0-1 0,0 0 0,0 1 0,1-1 0,0 0 0,-1 0 0,1 0-1,0 0 1,7 4 0,4 6-2,-10-10-6,-2 0 3,0-1 1,0 0-1,0 0 1,0 0 0,0-1-1,1 1 1,-1-1-1,0 1 1,1-1-1,0 0 1,-1 0-1,1 0 1,0 0-1,-1 0 1,1 0 0,0-1-1,0 0 1,0 1-1,-1-1 1,6 0-1,13 0 45,-6 1-16,-1-1 0,1-1 1,28-4-1,18-13 26,-11 10-31,-29 5-3,0 0 0,-1-2 0,28-9 0,-25 4-3,-1-1 0,26-17 0,4-3-30,-10 11-14,-17 9 16,0-2-1,-1-1 1,25-18-1,-12 1 51,41-46 0,-51 50-14,-1-3-23,-1 0 0,-2-2 0,33-56 0,-46 69-19,-4 10 10,-1 0 0,0 0-1,0-1 1,3-14 0,2-27 2,-4 37 0,-5 12-1,0 0 1,0 0-1,0 0 1,0 0-1,0 0 1,-1-1-1,1 1 1,-1 0-1,1-3 1,-2 1-3,0-1 0,0 1 0,0-1 0,0 1 0,-3-8 0,-1 0-6,4 9 8,0-1-9,0-1 0,0 1 0,-1 0 1,0-1-1,1 1 0,-1 0 0,-1 0 1,1 0-1,-1 1 0,1-1 0,-1 0 1,-7-5-1,8 6-3,-1 0 0,0 1 0,0 0 0,0-1 0,0 1 0,0 0 0,0 1 0,-1-1 0,1 0 0,-5 0 0,-1 0-41,0 1 1,0 0-1,-15 1 0,18 0 32,0 0 0,1 1 0,-1-1 0,0 1 0,1 0 0,-1 1 0,1-1-1,-1 1 1,1 0 0,0 1 0,0-1 0,0 1 0,-9 7 0,-29 13-86,27-15 82,-1 1-1,-15 12 1,6 1 37,-33 35 0,31-29 15,18-18-17,0 0 1,1 1-1,-14 20 0,-14 44 13,-11-9-44,34-37 19,0 0-1,-13 44 1,25-67 21,0 1-1,1 0 1,0-1 0,0 1 0,1 0 0,0-1 0,0 1 0,1 7 0,0 8 13,-1-17-27,0 0 0,0 0 0,0 0 0,0 0 0,1 0 0,0 0 0,0-1 0,0 1 0,1 0 0,-1-1 0,1 1 0,1 0 0,-1-1 0,0 0 0,5 6 0,7 0 103,-3-6-71,-1 0 1,1 0 0,16 2 0,-21-4-29,0-1 1,0 0 0,0-1 0,1 0 0,-1 0-1,0 0 1,0 0 0,1-1 0,6-2 0,13-12 49,-15 7-31,37-19 56,-36 21-67,1 0-1,-1-1 1,0-1-1,-1 0 1,0-1 0,12-11-1,28-26-20,1 8-11,-37 20 49,-1 0 0,23-40 1,-14 21-1,1 4-59,-19 21-4,-5 12 22,0-1 0,0 0 0,0 0 0,1 0 1,-1 1-1,0-1 0,1 0 0,-1 0 1,0 1-1,1-1 0,-1 0 0,1 0 1,-1 1-1,1-1 0,0 1 0,-1-1 0,1 1 1,-1-1-1,1 1 0,0-1 0,0 1 1,-1-1-1,1 1 0,0 0 0,0-1 1,-1 1-1,1 0 0,0 0 0,0 0 1,0 0-1,0 0 0,-1-1 0,1 2 0,0-1 1,1 0-1,3 0-211,-10 0 43,4 0 174,1 0 0,-1-1 0,0 1 1,0 0-1,0 0 0,1 1 0,-1-1 0,0 0 0,0 0 1,0 0-1,1 0 0,-1 1 0,0-1 0,0 0 1,1 1-1,-1-1 0,0 0 0,1 1 0,-1-1 0,0 1 1,1-1-1,-1 1 0,1 0 0,-1-1 0,1 1 1,-1-1-1,1 1 0,-1 0 0,1 0 0,0-1 0,-1 1 1,1 0-1,0 0 0,0-1 0,-1 1 0,1 0 1,0 0-1,0-1 0,0 1 0,0 0 0,0 0 0,0 0 1,0-1-1,0 1 0,0 0 0,1 1 0,-1 1 1,0 0 0,0 0 0,-1 1 0,1-1-1,-1 0 1,0 0 0,0 0 0,-1 4 0,-6 9-22,-12 29-77,12-27 96,5-9 30,0 0 0,0 0 0,1 0 0,0 0 0,0 0 0,1 0 0,0 1 0,1 12 0,0-20-15,0-1 0,0 0 0,1 1 0,-1-1 1,0 0-1,1 1 0,-1-1 0,1 0 0,-1 1 1,1-1-1,0 0 0,1 2 0,-2-3-9,0 0 0,1 1 0,-1-1 0,0 1 0,1-1 0,-1 0-1,0 0 1,1 1 0,-1-1 0,1 0 0,-1 0 0,1 0 0,-1 1-1,1-1 1,-1 0 0,0 0 0,1 0 0,-1 0 0,1 0 0,-1 0 0,1 0-1,-1 0 1,1 0 0,-1 0 0,1 0 0,-1 0 0,1 0 0,-1 0-1,1-1 1,-1 1 0,1 0 0,-1 0 0,0 0 0,1-1 0,-1 1 0,1 0-1,-1-1 1,0 1 0,1 0 0,-1-1 0,1 1 0,8-19 56,14 10-9,10-15 31,103-61-32,-116 74-36,-1 0 0,26-23 0,-28 21 1,0 1 0,35-19-1,-12 11-49,65-45 0,-57 36 53,-43 25-16,1 1 0,1-1 1,-1 1-1,0 0 0,1 1 1,0-1-1,11-1 0,4-2-13,4-6-40,-24 11 44,0-1 0,1 1 0,-1 0 0,1-1 0,-1 1 0,1 0 0,-1 1 0,1-1 0,0 0-1,-1 1 1,1-1 0,0 1 0,0 0 0,-1 0 0,1 0 0,0 0 0,0 1 0,-1-1 0,1 1 0,0-1 0,-1 1-1,5 1 1,-5-1 5,0 0 0,0 0 0,0 1-1,-1-1 1,1 0 0,0 0-1,0 1 1,-1-1 0,3 4-1,8 7-58,-10-10 55,0 0 1,0 1 0,0-1 0,0 1-1,-1-1 1,1 1 0,-1 0-1,0-1 1,1 1 0,0 5 0,0 0-5,-1 0 0,0 0 0,-1 15 0,0-4 12,1-10-1,-1-1 0,0 1 0,-1-1 0,0 0 0,-2 11 0,-25 47 7,10-19 26,15-39-22,0 0-1,0-1 1,0 0 0,-6 9 0,0-1 15,8-13-17,1 0 0,-1 1 0,0-1-1,1 1 1,-1-1 0,1 1 0,0-1-1,0 1 1,0 3 0,0-4-2,0 1 0,0 0 0,0-1 0,-1 1 0,1-1 1,-1 1-1,1-1 0,-1 1 0,-1 2 0,-17 18 21,15-18 608,8-10-480,-1 2-150,-1 0-1,0 0 1,0 0 0,0-1 0,0 1 0,-1-1 0,0 1-1,1-1 1,0-6 0,-1 5 2,1 0 0,-1 0 0,1 0 0,0 1 0,4-7 1,18-10 29,-5 5-10,7-20 22,-20 28-30,-1-1 1,1 1 0,11-11 0,125-122-63,-139 138 49,0 1-1,0-1 1,0 0-1,0 1 1,1 0-1,-1 0 1,1 0-1,7-2 1,9-6 8,-6 1-22,-12 7-4,1 1 1,-1-1-1,0 1 1,1-1-1,-1 1 1,1 0-1,-1 0 1,1 0-1,0 0 0,-1 1 1,1-1-1,0 1 1,0-1-1,3 1 1,1 0-18,-3-1-3,-1 1 1,1 0-1,-1 0 0,0 0 0,1 0 0,-1 0 0,1 1 0,-1-1 0,0 1 0,0 0 0,5 2 1,1 21-39,0-9 40,-8-13 24,1 1 0,0-1 0,-1 1 0,1 0 1,-1 0-1,0 0 0,0 0 0,0 0 0,0 0 1,-1 0-1,1 0 0,-1 0 0,0 0 1,0 4-1,-1 8 4,0 0 1,-1 0-1,-1 0 1,-1 0 0,0 0-1,-7 15 1,5-10 0,-13 27 12,17-39 16,-2 1 0,1-1 0,-9 14 0,4-8 25,-1 14 103,0-13-64,7-12-65,0-1-1,1 1 1,-1 0 0,1 0-1,0 0 1,0 0 0,0 0-1,0 0 1,0 0 0,0 5-1,1-3 141,-5-10-17,4 4-143,0 0 0,0 0 0,0 0-1,0 0 1,0 0 0,1 0-1,-1 0 1,0 0 0,1 0 0,-1-1-1,1 1 1,-1 0 0,1 0-1,-1-1 1,1 1 0,0 0 0,0-3-1,0 1 7,1 0-1,0 0 0,0 0 0,0 0 1,0 0-1,4-5 0,-4 5-6,8-25 11,43-56-37,-46 73 23,15-30 2,36-53 1,-44 74-24,-6 8 8,1 0-1,0 0 1,13-12-1,59-56-233,-80 80 240,0 0 0,1-1 0,-1 1 0,0 0 0,0 0 0,1-1 0,-1 1 0,0 0 1,1 0-1,-1-1 0,0 1 0,1 0 0,-1 0 0,0 0 0,1-1 0,-1 1 0,1 0 0,-1 0 0,0 0 0,1 0 0,-1 0 1,1 0-1,-1 0 0,0 0 0,1 0 0,47 0-246,-48 0 249,0 0 1,0 0-1,0 0 1,1 0-1,-1 0 0,0 0 1,0-1-1,0 1 1,0 0-1,0 0 0,1 0 1,-1 0-1,0 0 1,0 0-1,0 0 0,0 0 1,0 1-1,1-1 1,-1 0-1,0 0 0,0 0 1,0 0-1,0 0 1,0 0-1,1 0 0,-1 0 1,0 0-1,0 0 1,0 0-1,0 1 1,0-1-1,0 0 0,0 0 1,1 0-1,-1 0 1,0 0-1,0 0 0,0 1 1,0-1-1,0 0 1,0 0-1,0 0 0,0 0 1,0 0-1,0 1 1,0-1-1,0 0 0,0 0 1,0 0-1,0 0 1,0 0-1,0 1 1,0-1-1,0 0 0,0 0 1,0 0-1,0 137-110,0-123 101,2 0-1,0 1 1,0-1 0,6 14-1,-5-14 12,1-1-1,-2 1 1,0 0 0,0 15-1,-3 17 4,0-30 19,0 1 0,1-1-1,1 1 1,0-1 0,5 20 0,9-10 64,-7-14-49,-4-7-20,45 63 106,-43-61-124,0 0-1,0 0 0,0-1 0,1 0 0,0 0 0,15 9 1,-17-13 0,1 0 1,0 0 0,0-1 0,0 0 0,0 0-1,0 0 1,0-1 0,0 1 0,7-2-1,-4 1 19,-1 0 0,1 1 0,12 2 0,-3 2 17,-13-3-22,1-1 0,0 1 0,0-1-1,0 0 1,8 0 0,-4-1 0,1-2 0,-1 1 0,12-4 0,0 0-1,-6 2-8,4-1 14,0 0 0,0-2-1,26-10 1,-31 10-5,2 0 13,26-15-1,3-13 18,-25 17-27,2-1-4,54-47 27,-66 54-36,-2 0 0,1 0 0,-2-1 0,1 0 0,8-18 0,0-6 3,-11 23-1,0 0 0,1 0 1,1 1-1,-1 0 0,2 0 1,16-18-1,-22 27-34,0 0 1,0 0-1,-1 0 0,0-1 1,1 1-1,-1-1 0,0 0 1,-1 0-1,1 0 0,-1 0 1,0 0-1,0 0 0,0 0 1,0 0-1,-1 0 0,1 0 1,-1-1-1,-1-6 0,1 11 25,0 0-1,0-1 1,0 1-1,0 0 1,0 0-1,0 0 1,0 0-1,1 0 1,-1-1-1,0 1 1,0 0-1,0 0 1,0 0-1,-1 0 1,1 0-1,0-1 1,0 1-1,0 0 1,0 0-1,0 0 1,0 0-1,0 0 1,0-1-1,0 1 1,0 0-1,0 0 1,0 0-1,0 0 1,-1 0-1,1 0 1,0 0-1,0 0 1,0-1-1,0 1 1,0 0-1,0 0 1,-1 0 0,1 0-1,0 0 1,0 0-1,0 0 1,0 0-1,0 0 1,-1 0-1,1 0 1,0 0-1,0 0 1,0 0-1,0 0 1,0 0-1,-1 0 1,1 0-1,0 0 1,0 0-1,0 0 1,0 0-1,-19 0-176,19 0 177,-1 0 1,1 0 0,-1 0-1,1 0 1,-1 0 0,1 0-1,0 0 1,-1 1 0,1-1-1,-1 0 1,1 0 0,0 0-1,-1 0 1,1 1 0,0-1-1,-1 0 1,1 0 0,-1 1-1,1-1 1,0 0 0,0 1-1,-1-1 1,1 1 0,-8 5-12,0 1 4,0 1 0,1 0 0,-1 0 0,-6 10 0,-14 29-10,17-29 28,-18 36 0,8-13 0,-11 4-19,24-35 4,0 1 0,0 0-1,1 1 1,-10 22 0,-16 46 2,-14 4 44,5 7 43,-5 10-13,12-39-9,-43 111 0,65-140-60,1 1-31,-2-1 0,-32 56 1,23-57 89,14-3 97,0-13-41,7-14-65,0 1 1,1-1 0,-1 1 0,1-1 0,0 1 0,0 0 0,0 0-1,0 0 1,0-1 0,0 7 0,0-16-26,1 3-13,0 0-1,0 0 0,0-1 1,0 1-1,1 0 0,-1 0 1,1 0-1,2-7 1,1 5-11,-1-1 0,0 0 0,0 0 0,-1 0 0,1-1 0,-2 1 0,1 0 0,-1-1 0,0-9 0,0 10-5,-1-1 0,1 1-1,1-1 1,-1 1 0,1-1 0,0 1 0,1 0 0,0 0 0,0 0 0,8-12 0,-6 11 8,-1-1-1,1 0 1,-2 1-1,4-11 1,2-37 45,-3 35-37,0 1 0,2 0 0,0 0 0,2 1 0,18-30 0,71-83-23,-72 98-5,-14 17 8,-1 0 0,15-29 1,-16 23 5,-7 12 7,1 1 1,1 0 0,11-16 0,23-12 49,-10 10-7,-15 11-17,0 0 1,16-28-1,-19 26-23,1 1 0,23-26 0,40-22-82,-11-9-21,-13 32 33,-29 26 41,6-7-1,-14 11 10,1 1 0,0 0 0,25-13 0,-5 7-12,57-27-101,-83 40 97,1 2 0,-1-1 1,1 1-1,0 1 0,0 0 0,18 0 1,-25 1 12,1 1 0,0 0 0,0 0 0,-1 1 0,1 0 0,0-1-1,-1 2 1,1-1 0,-1 0 0,1 1 0,6 3 0,-8-2-2,1 1-1,-1-1 0,0 0 1,0 1-1,0 0 0,0 0 1,-1 0-1,1 0 0,2 7 1,-1-5 6,-1 1 0,0-1 1,-1 0-1,1 1 1,-1-1-1,0 1 0,-1 0 1,0 0-1,0 0 0,0 12 1,-2-6 16,0-1 0,0 1 1,-2-1-1,-6 23 0,1-7 17,5-9-15,2-14-6,0 0-1,0 0 1,-1 1-1,1-1 1,-4 6-1,-22 26-3,11-17-4,-4 8-16,3-5 10,-35 38 1,-53 28 95,74-64-44,10-8-9,-24 18 37,4-15 1,-76 27 0,59-25-44,44-17-10,1 1 0,-17 10 0,26-12-4,-1-1 0,0 0 0,1 0 0,-1-1 0,-1 1 0,1-1 0,0 0 0,0-1 0,-1 1 0,1-1 0,-1 0 0,1-1 0,-1 1 0,-7-1 0,11 0-7,-1 0 1,0 0-1,1 0 1,-1 0-1,0 1 1,1-1-1,-1 1 0,0-1 1,1 1-1,-1 0 1,1 0-1,-1 1 1,1-1-1,0 0 1,0 1-1,-1-1 1,1 1-1,0 0 0,0 0 1,-2 3-1,2-3 0,-3 2 29,10 1-80,-4-4 42,1 1 0,0 0 0,0 0 0,0 0 0,0 0-1,1-1 1,-1 1 0,1-1 0,-1 1 0,1-1 0,-1 0 0,1 0 0,-1 0-1,1-1 1,0 1 0,0-1 0,-1 1 0,1-1 0,0 0 0,4 0-1,54 1-66,-19 1 79,1-2 1,56-8 0,-34-10 105,20 9-42,-66 5-58,0-1 0,0 0 0,0-2 0,22-10 0,76-43 81,-45 21-49,98-62 21,-115 65-55,63-34 38,-43 16-22,79-71 1,64-82-43,-152 142-12,-3-3-1,57-80 1,-89 104 26,-3-1 0,-1-1 0,-2-2 1,-3-1-1,19-57 0,-13 31 2,-14 50-59,-12 23 35,-1-1 0,1 1 0,-1-1 0,0 1 0,0-1 0,1 0 0,-2 1 0,1-1 0,0 0 0,-1 0 0,1 1 0,-1-1 0,0-4 0,-4 11-275,-7 7 250,1 0 1,1 0-1,0 1 0,0 0 1,1 0-1,1 1 0,-9 18 0,-43 91 91,38-80-35,-17 38-29,-9-14-10,39-50 22,-12 28 0,11-21 20,-20 35 0,19-41-3,-1 0 0,1 0 1,1 0-1,1 1 1,0 0-1,1 1 0,-5 22 1,7-1-6,3 0-1,3 63 1,0-32 9,-1-54 4,1 0 0,1 0 0,0 0 0,5 18 0,-4-27 2,0 1 0,0-1 0,0 0 0,1 0 0,0 0 0,0 0 0,1 0 0,0-1 0,11 11 0,-11-12 2,1-1 0,0 0 0,1-1 0,-1 1 0,1-1 0,0 0 0,0-1-1,0 0 1,13 4 0,4-1 51,45 5-1,-43-7-44,24 3 22,-14 0-16,0-3 0,0 0 1,0-3-1,1-1 0,42-5 1,20-13 96,-87 16-96,-1 0 0,0 0 0,0-1 0,0-1 0,0 1 0,-1-2 0,1 0 0,-1 0 0,0-1 0,10-7 0,-7 1 13,-1 0-1,0-1 1,-1-1-1,-1 1 1,11-19-1,-6 7 9,0-1 1,-2 0-1,-1-1 1,-2 0-1,10-36 0,-11 27-19,-2 0 0,-1 0 0,-2-1 0,-2 0-1,-2-39 1,1 45-38,-1 15-7,1 0-1,-2 1 1,-4-31 0,4 42 8,0 0 1,-1 0 0,1 0-1,-1 0 1,1 0 0,-1 1-1,0-1 1,0 1 0,-1-1-1,1 1 1,-1 0 0,0 0-1,0 0 1,0 0 0,0 0-1,0 1 1,0-1 0,-1 1-1,-5-3 1,4 3-27,-1 1-1,1 0 1,-1 0 0,0 0-1,1 0 1,-1 1 0,0 0-1,1 0 1,-1 1-1,0-1 1,1 1 0,-1 1-1,-6 1 1,-73 48-222,80-48 250,-1-1 0,0 2 0,0-1 1,1 1-1,0-1 0,0 2 0,0-1 0,0 0 0,1 1 0,-1 0 0,1 0 0,1 0 1,-1 1-1,1-1 0,-1 1 0,2 0 0,-4 8 0,0 3 0,1 1-1,0-1 1,1 1 0,-2 34-1,3 75 63,3-103-45,0 5 9,2-1 1,1 1-1,1-1 1,16 55 0,-18-73-14,1 1 0,1 0 0,-1-1 0,2 0 1,-1 0-1,1 0 0,1-1 0,0 1 0,0-1 1,1-1-1,0 1 0,0-1 0,16 13 0,52 36 127,-59-44-110,-7-5-12,1-1-1,-1 0 1,18 10 0,4-5-3,0-1 0,42 10 1,-15-5-4,-51-14-9,10 4 6,1-1 0,0-1 0,0 0 0,0-2 0,1 0 0,-1-1 0,1 0 0,26-4 0,58-17-61,-58 14-32,-22 4-31,-1-2 0,1 0-1,34-12 1,-7-4-446,-37 13 113,0 1 0,1 1-1,0 1 1,0 0-1,0 0 1,0 2-1,1 0 1,26-1-1,16 3-3393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7:35.423"/>
    </inkml:context>
    <inkml:brush xml:id="br0">
      <inkml:brushProperty name="width" value="0.05" units="cm"/>
      <inkml:brushProperty name="height" value="0.05" units="cm"/>
    </inkml:brush>
  </inkml:definitions>
  <inkml:trace contextRef="#ctx0" brushRef="#br0">7702 114 352,'2'0'31,"-1"0"1,0 0-1,1 0 0,-1 0 0,1 0 0,-1 1 0,0-1 0,1 0 1,-1 1-1,1-1 0,-1 1 0,0-1 0,0 1 0,3 1 0,-4-1 89,1-1-1,-1 1 1,1 0-1,-1 0 0,1 0 1,-1 0-1,1 0 0,-1-1 1,0 1-1,0 0 1,1 0-1,-1 0 0,0 0 1,0 0-1,0 0 0,0 0 1,-5 11 8530,0-7-8369,-1 0 1,0 0 0,0-1-1,-1 1 1,1-2-1,-1 1 1,0-1 0,0 0-1,0 0 1,0 0-1,-1-1 1,1-1 0,-12 3-1,-12 2 117,-35 13 77,-37-10 27,-20 11 10,36-15 6,-168-10 0,0-19 37,-407-27 337,323 41-577,54-9-35,222 14-219,-1121-79 895,775 56-780,-387-1-101,-609 29-59,1118 4 85,10 16 38,27-11-43,48 10-69,56-16-63,-17 3-88,87 4-61,41-4-345,-47 1 1,79-7 314,-1 0 0,1 0-1,0 1 1,0-1 0,0 1 0,0 0 0,-4 1 0,7-2 105,-1 0 0,1 0 0,-1 0 0,1 1 0,-1-1 0,1 0 0,-1 0 0,1 1 0,-1-1 0,1 0 0,0 1 0,-1-1 0,1 1 0,-1-1 0,1 0 0,0 1 0,-1-1 0,1 1 0,0-1 0,0 1 0,-1-1 0,1 1 0,0-1 0,0 2 0,0-2-28,0 1 1,0-1 0,0 1-1,1-1 1,-1 1-1,0-1 1,0 1-1,1-1 1,-1 1-1,0-1 1,1 1-1,-1-1 1,0 0-1,1 1 1,-1-1-1,1 1 1,-1-1-1,1 0 1,-1 0-1,1 1 1,-1-1-1,1 0 1,-1 0-1,1 1 1,2 0-336,0 0 0,1 0 0,-1-1 0,0 1 0,0-1 1,0 0-1,4 0 0,68 0-4225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7:36.137"/>
    </inkml:context>
    <inkml:brush xml:id="br0">
      <inkml:brushProperty name="width" value="0.05" units="cm"/>
      <inkml:brushProperty name="height" value="0.05" units="cm"/>
    </inkml:brush>
  </inkml:definitions>
  <inkml:trace contextRef="#ctx0" brushRef="#br0">1 311 352,'108'0'3662,"-92"0"-1665,0-1-1,0-1 0,30-7 0,15-3 1540,71 3-323,18-10-2487,42 14-353,16 1 45,83-14-29,103 8-20,382-38 428,-324 15-372,1545-79 541,-1157 88-800,8 20-156,-787 4-15,371 0-21,688 2 49,8 24 66,-89-2-109,1-21-121,-354 2-168,10 15-770,-459-16 74,207 6-2036,232 36-3768,-675-46 6795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3.216"/>
    </inkml:context>
    <inkml:brush xml:id="br0">
      <inkml:brushProperty name="width" value="0.1" units="cm"/>
      <inkml:brushProperty name="height" value="0.1" units="cm"/>
      <inkml:brushProperty name="color" value="#CC0066"/>
    </inkml:brush>
  </inkml:definitions>
  <inkml:trace contextRef="#ctx0" brushRef="#br0">175 1 352,'-5'0'1187,"3"0"-664,0 0 0,1-1-1,-1 1 1,0 0 0,0 0-1,1 1 1,-1-1 0,0 0 0,0 0-1,1 1 1,-1-1 0,0 1-1,1 0 1,-1-1 0,1 1-1,-1 0 1,1 0 0,-1 0 0,1 0-1,-1 0 1,1 0 0,0 1-1,0-1 1,0 0 0,-1 0-1,0 3 1,-11 15 2047,4-6-2369,-1 1 1,2-1 0,0 2 0,1-1 0,0 1 0,-7 26 0,-9 104-8,8-38-196,9-69-4,-1 65 1,7-13-731,0-52-5180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3.591"/>
    </inkml:context>
    <inkml:brush xml:id="br0">
      <inkml:brushProperty name="width" value="0.1" units="cm"/>
      <inkml:brushProperty name="height" value="0.1" units="cm"/>
      <inkml:brushProperty name="color" value="#CC0066"/>
    </inkml:brush>
  </inkml:definitions>
  <inkml:trace contextRef="#ctx0" brushRef="#br0">1 160 352,'19'-6'5521,"-7"14"-1849,6 5-1536,-15-10-2004,-1-1-1,1 0 1,0 0 0,0 0-1,1 0 1,-1 0-1,0-1 1,6 3 0,-8-4-110,7 3 255,1-1 1,-1 1-1,1-2 0,15 3 1,-21-4-141,0 0-1,0 0 1,0 0 0,0 1 0,0 0-1,0-1 1,0 1 0,3 2 0,14 2 468,-15-6-447,-1 1-1,1-1 0,0 0 1,-1-1-1,1 1 1,-1-1-1,1 0 0,7-4 1,38-26 1046,-34 21-798,-13 9-374,1 0 0,-1-1-1,0 1 1,0-1 0,0 0 0,0 0-1,0 0 1,-1 0 0,1 0 0,-1-1 0,3-4-1,-3 2-32,0 0 0,-1 0 1,0 0-1,0 0 0,0 0 0,-1-1 0,0-10 0,1 11 0,-1 3 11,1 1 0,-1-1 1,0 0-1,0 1 0,0-1 1,0 0-1,-1 1 0,1-1 1,-1 0-1,1 1 0,-2-5 1,-2 5 10,1-1 0,0 1 1,-1 0-1,0 1 0,1-1 1,-1 1-1,0-1 0,0 1 1,1 0-1,-7 0 0,7 1-12,0 0 0,0 1 0,0-1 0,0 1 0,0 0 0,0 0-1,0 0 1,1 0 0,-1 0 0,0 1 0,1-1 0,-1 1-1,1 0 1,-1 0 0,1 0 0,0 0 0,-1 0 0,1 0-1,0 0 1,-2 5 0,-4 6-2,1-1 1,1 1-1,-7 18 0,8-19-8,1 0 15,0 0-1,1 0 1,1 0-1,0 1 1,0-1-1,1 1 1,1 0-1,0-1 1,1 1-1,0 0 1,1-1-1,0 0 1,1 1-1,6 15 1,-3-12 85,1 0 0,0-1-1,19 29 1,-22-39-82,0 0-1,0-1 0,0 0 1,1 0-1,-1 0 0,1 0 1,0-1-1,0 0 0,1 0 1,-1 0-1,0 0 0,1-1 1,0 0-1,8 2 0,-9-3-88,1 0-1,0 0 0,-1-1 1,1 0-1,0 0 0,-1 0 1,1 0-1,0-1 0,-1 0 1,1 0-1,0-1 0,-1 1 1,0-1-1,1-1 0,7-3 1,1-3-302,-1 0 0,0-1 0,0-1 0,15-16 0,-24 23 226,-1 0 0,1-1-1,-1 1 1,-1 0 0,1-1-1,-1 0 1,1 0 0,-1 0-1,1-5 1,11-54-3937,-9 35 941,9-16-1009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3.945"/>
    </inkml:context>
    <inkml:brush xml:id="br0">
      <inkml:brushProperty name="width" value="0.1" units="cm"/>
      <inkml:brushProperty name="height" value="0.1" units="cm"/>
      <inkml:brushProperty name="color" value="#CC0066"/>
    </inkml:brush>
  </inkml:definitions>
  <inkml:trace contextRef="#ctx0" brushRef="#br0">32 0 352,'0'3'9150,"1"33"-405,0-20-8571,-1 0-1,0 0 0,-5 28 1,-3 16 394,3 1 1,4 100-1,2-79-352,-2-53-109,-9 46 0,7-54-96,2-13-28,1-1 1,0 1 0,0 0 0,0-1-1,1 1 1,0 0 0,4 12 0,-3-10-79,0-1 1,0 1 0,0 17-1,-2 34-1826,0-59 1640,0 0 1,0 0 0,1 0 0,-1 0 0,0 0-1,1 0 1,-1 0 0,1 0 0,0 0 0,0 0 0,0-1-1,1 4 1,-1-5 104,-1 1-1,1-1 1,-1 1-1,1 0 1,-1-1 0,1 1-1,0-1 1,-1 0-1,1 1 1,0-1-1,-1 0 1,1 1-1,0-1 1,-1 0 0,1 1-1,0-1 1,0 0-1,-1 0 1,1 0-1,0 0 1,0 0 0,-1 0-1,1 0 1,0 0-1,0 0 1,-1 0-1,1-1 1,0 1-1,0 0 1,-1 0 0,1-1-1,1 1 1,14-13-4116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4.305"/>
    </inkml:context>
    <inkml:brush xml:id="br0">
      <inkml:brushProperty name="width" value="0.1" units="cm"/>
      <inkml:brushProperty name="height" value="0.1" units="cm"/>
      <inkml:brushProperty name="color" value="#CC0066"/>
    </inkml:brush>
  </inkml:definitions>
  <inkml:trace contextRef="#ctx0" brushRef="#br0">1 16 352,'15'0'15119,"1"-15"-12301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4.646"/>
    </inkml:context>
    <inkml:brush xml:id="br0">
      <inkml:brushProperty name="width" value="0.1" units="cm"/>
      <inkml:brushProperty name="height" value="0.1" units="cm"/>
      <inkml:brushProperty name="color" value="#CC0066"/>
    </inkml:brush>
  </inkml:definitions>
  <inkml:trace contextRef="#ctx0" brushRef="#br0">1 46 352,'31'-45'18628,"-31"44"-18272,1 39-591,0-10 475,-5 50 0,-3-17 214,1 67 0,4-67-283,-9 67-1,8-99-246,2 51 0,2-48-220,-1-29 175,0 0 1,0 0-1,0 0 0,0 0 1,1 0-1,0 0 0,-1 0 1,1 0-1,0 0 0,0 0 1,2 3-1,-1-4-222,-1 0 1,0 0 0,-1 1-1,1-1 1,0 0-1,-1 1 1,1-1-1,-1 0 1,0 1 0,1-1-1,-1 3 1,0 6-3977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5.022"/>
    </inkml:context>
    <inkml:brush xml:id="br0">
      <inkml:brushProperty name="width" value="0.1" units="cm"/>
      <inkml:brushProperty name="height" value="0.1" units="cm"/>
      <inkml:brushProperty name="color" value="#CC0066"/>
    </inkml:brush>
  </inkml:definitions>
  <inkml:trace contextRef="#ctx0" brushRef="#br0">1 96 352,'5'1'1650,"0"0"-1,1 0 0,-1 0 0,0 1 0,0 0 0,0 0 1,7 4-1,20 8 1818,-23-12-3514,0-1-1,1 0 1,-1 0-1,0-1 1,1 0-1,9-1 0,20-1 66,-21 3 27,-10 0-5,1-1 0,0 0 1,-1-1-1,17-2 0,37-14 227,-58 15-232,-1 0 1,1 0 0,-1 0-1,1 0 1,-1-1-1,0 0 1,0 1-1,0-1 1,0 0-1,4-6 1,1 0 85,3-2 82,12-10 352,-21 20-500,-1 0 0,1 0-1,0 0 1,-1 0 0,1-1-1,-1 1 1,1-1-1,-1 1 1,0-1 0,1 1-1,0-4 1,8-8 149,-7 10-156,0 3-593,-1 1 557,-1 0-1,1 0 0,0 1 0,-1-1 0,1 0 0,0 0 0,-1 1 0,0-1 0,1 1 0,-1-1 0,0 1 0,0 0 0,0-1 0,0 1 0,0 0 0,0 0 0,0 0 0,0 3 0,16 43 249,-9-18-147,-3-8 17,17 40 1,-2-10-56,-7-15-29,2-2 0,32 59 1,-44-89-141,0 0 1,-1-1 0,0 1 0,0 0-1,1 6 1,-2-8-69,0 0-1,-1-1 0,1 1 0,0-1 1,1 1-1,-1-1 0,0 1 1,1-1-1,-1 0 0,3 3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5.348"/>
    </inkml:context>
    <inkml:brush xml:id="br0">
      <inkml:brushProperty name="width" value="0.1" units="cm"/>
      <inkml:brushProperty name="height" value="0.1" units="cm"/>
      <inkml:brushProperty name="color" value="#CC0066"/>
    </inkml:brush>
  </inkml:definitions>
  <inkml:trace contextRef="#ctx0" brushRef="#br0">239 40 352,'3'-40'18168,"-8"46"-17844,-1-1-143,-4 8 130,-19 22-76,16-17-196,2-2-36,0 0 1,2 0-1,-11 24 1,15-29-17,0 0 0,-1 0 1,-10 15-1,9-15-33,0-1 0,1 1 0,-6 15 0,6-12-242,-1 0-1,-1-1 1,-16 23 0,21-33-71,1 1 1,0 0 0,0 0-1,0 0 1,1 0-1,-1 0 1,1 0-1,0 0 1,0 0 0,0 0-1,1 1 1,0-1-1,0 5 1,0 10-4884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5.725"/>
    </inkml:context>
    <inkml:brush xml:id="br0">
      <inkml:brushProperty name="width" value="0.1" units="cm"/>
      <inkml:brushProperty name="height" value="0.1" units="cm"/>
      <inkml:brushProperty name="color" value="#CC0066"/>
    </inkml:brush>
  </inkml:definitions>
  <inkml:trace contextRef="#ctx0" brushRef="#br0">160 1 352,'9'9'6863,"-9"-8"-6445,1 0-1,-1 0 0,1 0 1,-1 0-1,0 0 1,1 0-1,-1 0 0,0 1 1,0-1-1,0 2 1,-8 19 5661,7-19-5996,0-1-36,0 0 0,0 1 0,1-1 0,-1 0 1,1 1-1,-1-1 0,1 1 0,0-1 0,0 5 0,-1 12-64,-28 94 236,23-91-142,-6 43 1,-2 4 34,-13 61-214,9-34-85,16-85-529,1 0-1,1 0 0,0 17 1,0-11-3432</inkml:trace>
  <inkml:trace contextRef="#ctx0" brushRef="#br0" timeOffset="1">0 368 352,'0'-16'0,"16"-16"11723,16 16-8840,-16 0-2114,16 0-64,16 1-449,0 15-256,16-17-2883,0 17-2562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5.616"/>
    </inkml:context>
    <inkml:brush xml:id="br0">
      <inkml:brushProperty name="width" value="0.1" units="cm"/>
      <inkml:brushProperty name="height" value="0.1" units="cm"/>
      <inkml:brushProperty name="color" value="#CC0066"/>
    </inkml:brush>
  </inkml:definitions>
  <inkml:trace contextRef="#ctx0" brushRef="#br0">127 11 352,'0'-3'13175,"2"-5"-10583,3 10-1537,6 4-986,-3-4-45,1-1 1,-1 0-1,0 0 0,0-1 1,11-1-1,28 2-31,-18 4 49,96 19 39,-3 1-160,-100-21 120,12-3 50,-27-1-77,0 0 0,1 0 0,-1 1 0,9 2-1,12 8-66,-12-9-27,-33 4 346,3 1-153,5-5-73,1 0 1,0-1-1,-1-1 0,1 1 1,0-1-1,-15-2 0,-11 1 84,15 0-82,0 1 1,0 1 0,0 1-1,0 1 1,1 0 0,-1 2 0,1 0-1,-21 8 1,34-9-35,-1 0 0,1 0 0,-1 0-1,1 0 1,0 1 0,1 0 0,-1 0 0,1 0 0,0 1 0,0-1 0,1 1-1,0 0 1,0 0 0,0 0 0,1 0 0,-1 1 0,1-1 0,-1 10-1,0 2 62,-3 19 179,1 1-1,0 44 1,6-47-142,0-10-76,-1 0 1,-4 28-1,-1-28-24,2-8 15,1-1 1,-1 18-1,2-24 5,0 0 0,-1 0 0,0 0 0,-1-1 0,0 1 0,0-1 0,-1 1 0,0-1 0,-1 0 0,0 0 1,-1-1-1,1 0 0,-2 0 0,1 0 0,-1-1 0,-8 8 0,12-12-8,0 0 0,-1-1 0,1 1 0,-1-1 0,0 1 0,0-1 0,0 0 0,0 0 0,0-1-1,-5 2 1,6-3-9,-1-1 0,1 0-1,0 0 1,0 0 0,0 0-1,0 0 1,0 0 0,0-1-1,0 0 1,0 1-1,0-1 1,1 0 0,-4-3-1,-36-38 152,21 21-62,21 21-96,-1 1 0,1-1-1,0 1 1,-1-1 0,1 1-1,0-1 1,-1 1-1,1-1 1,0 0 0,0 1-1,0-1 1,-1 1 0,1-1-1,0 0 1,0 1 0,0-1-1,0 0 1,0 1-1,0-1 1,0 1 0,1-1-1,-1 0 1,0 1 0,0-1-1,0 0 1,1 1-1,-1-1 1,0 1 0,0-1-1,1 1 1,-1-1 0,1 0-1,10-11-58,-11 12 55,4-3-16,0-1 0,0 1 0,0 0 1,0 0-1,1 1 0,-1-1 0,1 1 0,-1 0 0,1 0 0,0 1 0,0-1 0,0 1 0,0 0 1,6 0-1,2 1 21,-1 0 0,1 1 1,-1 1-1,15 3 1,-3 0-52,130 15 37,-142-17 11,1 0 0,15 5 0,16 5 0,47 2-16,-86-14-47,-1 0-1,1 0 0,0-1 1,0 1-1,-1-1 0,1 0 0,0-1 1,0 1-1,-1-1 0,1 0 0,0 0 1,-1-1-1,1 1 0,-1-1 1,7-3-1,10-1-2674,-20 6 2422,0 0 0,0 0 1,0 0-1,0 0 0,0 0 1,0 0-1,0 0 1,0-1-1,0 1 0,0 0 1,0-1-1,0 1 1,0-1-1,0 1 0,0-1 1,0 1-1,0-1 1,-1 0-1,1 1 0,0-1 1,-1 0-1,1 0 1,0 1-1,-1-1 0,1 0 1,-1 0-1,1 0 1,-1 0-1,1 0 0,-1 0 1,0 0-1,1 0 0,-1 0 1,0 0-1,0 0 1,0 0-1,0 0 0,0 0 1,0 0-1,0 0 1,0-1-1,0-14-2898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8.256"/>
    </inkml:context>
    <inkml:brush xml:id="br0">
      <inkml:brushProperty name="width" value="0.1" units="cm"/>
      <inkml:brushProperty name="height" value="0.1" units="cm"/>
      <inkml:brushProperty name="color" value="#CC0066"/>
    </inkml:brush>
  </inkml:definitions>
  <inkml:trace contextRef="#ctx0" brushRef="#br0">353 129 352,'-16'-16'13795,"17"15"-13718,0-1 1,0 1 0,0 0 0,0 1-1,0-1 1,0 0 0,0 0 0,0 0-1,0 0 1,0 1 0,0-1 0,0 1-1,0-1 1,1 1 0,1-1 0,61-5 568,-29 1-433,2 1 1,50 0-1,-50 5-174,86-4-35,-81-2-18,-9 1 11,1 2 1,51 2-1,-42 3 19,28 3 51,79-4 0,185-29 18,-56 23-138,-156 5 64,63-1 165,-72-8-61,-17 1-150,5 2 164,-90 4 45,1-1 0,-1-1 1,0 0-1,0-1 0,19-8 0,-27 11-132,0 0 1,0 0-1,1 1 0,-1 0 0,0-1 0,0 1 0,6 1 1,-4-1-98,-5 1 47,-1 0 0,1-1 0,-1 1 0,0 0 0,1-1-1,-1 1 1,0 0 0,0-1 0,0 1 0,1 0 0,-1 0-1,0-1 1,0 1 0,0 0 0,0 0 0,0-1 0,0 1 0,0 0-1,-1 1 1,1-2-5,0 7-9,0-5 30,-1 1 0,1-1 0,0 0 0,1 0 0,-1 0 0,0 1 1,0-1-1,1 0 0,1 3 0,0 1 51,1 0 0,-1 0 0,0 0 0,-1 1 0,1-1 0,-1 0 1,-1 1-1,1-1 0,-1 1 0,0-1 0,0 1 0,-1-1 0,-2 10 0,-58 349 1148,50-296-1166,-2 85 0,9-84 25,-16 84-1,-35 67 324,49-200-340,-31 168 402,23-112-336,5-6-53,3 0 1,4 116 0,3-98 10,1-36-10,13 79-1,-2-36 11,-7-43-38,22 92-1,-4-20 117,-19-91-83,-3-18-14,-1 31 0,-2-33-38,1 0-1,3 20 1,3-10-11,-4-18-6,0 1 0,-1 0 0,0-1 0,0 11 0,0 0-11,-1 24-45,0-40 58,0 0-1,0-1 1,0 1-1,0 0 1,0 0-1,0 0 1,0-1-1,0 1 1,-1 0-1,1 0 1,0 0-1,0-1 1,-1 1-1,1 0 1,-1 0-1,1-1 0,0 1 1,-1 0-1,0-1 1,1 1-1,-1-1 1,1 1-1,-1-1 1,1 1-1,-1-1 1,0 1-1,0-1 1,1 1-1,-1-1 1,0 0-1,-1 1 1,2-1 0,0 0 0,0 0 0,0 0 0,0 0 0,0 0 0,0 0 0,0 0 0,0 0 0,0 0 0,-1 0 0,1 0 0,0 0 0,0 0 0,0 0 0,0 0 0,0 0 0,0 0 0,0 0 0,0 0 0,0 0 0,0 0 0,-1 0 0,1 0 0,0 0 0,0 0 1,0 0-1,0 0 0,0 0 0,0 0 0,0 0 0,0 1 0,0-1 0,0 0 0,0 0 0,0 0 0,0 0 0,0 0 0,0 0 0,0 0 0,0 0 0,0 0 0,0 0 0,-1 0 0,1 1 0,0-1 0,0 0 0,0 0 0,0 0 0,0 0 0,1 0 0,-1 0 0,0 0 0,0 0 0,0 0 0,0 0 0,0 1 0,-3 12 88,-4-12-78,-2 1 114,2 2-102,0 0 1,-1-1 0,0 0 0,0 0-1,0-1 1,-13 3 0,11-3-20,-29 0 61,34-2-57,0 0 0,-1 0 0,1 1 0,0-1 0,-7 3 0,7-2-7,-1 2 8,0-1-1,-1 0 1,1-1-1,0 1 1,-1-1-1,1 0 1,-11-1-1,-380 0 451,371-1-358,-41-6 1,44 3-22,-39 0 0,-21 5 14,23 1-39,-72-8-1,22-6 26,-307-21 400,-11 33-410,405 1-71,-35 6-1,37-3 9,-34 1 0,40-5 5,0 1 1,0 1-1,0 0 1,-22 7-1,20-5-10,-21 12-20,15-5-28,16-9 27,5-2 8,-1 1 0,1 0 0,0 0 0,0 0 0,0 0 0,-1 0 1,1 0-1,0 1 0,0-1 0,0 1 0,-2 2 0,-12 9-16,2-10 75,12-3 273,4 0-268,9 0-32,-11-1-13,-1 1-1,0 0 0,0 0 0,1-1 0,-1 1 0,0 0 1,0-1-1,1 1 0,-1-1 0,0 1 0,1-1 1,-1 1-1,1-1 0,-1 0 0,1 1 0,-1-1 0,1 0 1,-1 1-1,1-1 0,-1 0 0,1 1 0,0-1 0,-1 0 1,1 0-1,0 0 0,0 1 0,0-1 0,0 0 0,0 0 1,0 0-1,0 1 0,0-2 0,0-39-13,1 23 0,-1-394 86,1 380-64,6-36 1,-2 19 8,14-148-25,-10 129-24,77-555-217,26 0 165,-100 548 39,-9 53 35,0 1 0,12-39 0,-10 41-23,-1 0 0,0 0 1,1-24-1,-4 25-7,2 1 1,0-1 0,6-18 0,15-27 9,-14 42 20,-2 0 1,8-34-1,1-8 2,-16 57-120,0 1-1,0-1 1,-1 1 0,0-1-1,0-8 1,-1 8-306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59.843"/>
    </inkml:context>
    <inkml:brush xml:id="br0">
      <inkml:brushProperty name="width" value="0.1" units="cm"/>
      <inkml:brushProperty name="height" value="0.1" units="cm"/>
      <inkml:brushProperty name="color" value="#CC0066"/>
    </inkml:brush>
  </inkml:definitions>
  <inkml:trace contextRef="#ctx0" brushRef="#br0">1 107 352,'-1'-8'8025,"5"34"697,13 17-8664,2-1 1,2-1 0,27 38-1,-13-18-57,61 99 207,-33-66-137,-30-45 93,-32-48-160,-1 0 1,0 0 0,1-1-1,-1 1 1,1 0 0,0-1-1,-1 1 1,1-1 0,-1 1-1,1 0 1,0-1 0,-1 1-1,1-1 1,0 0 0,0 1-1,-1-1 1,1 0-1,0 1 1,0-1 0,0 0-1,-1 0 1,1 1 0,0-1-1,0 0 1,0 0 0,0 0-1,0 0 1,-1 0 0,1-1-1,0 1 1,0 0 0,0 0-1,1-1 1,-1 0 1,1 0-1,-1 0 1,1 0 0,-1 0 0,0 0 0,1-1-1,-1 1 1,0 0 0,0-1 0,0 1-1,0-1 1,0 1 0,0-1 0,0 1 0,-1-1-1,2-2 1,16-74 240,-14 65-219,-1-1 1,-1 0-1,0 0 1,0-18-1,3-27-4,2 2 222,0-75 1,-7-92 747,-3 196-924,3 27-71,0 0 0,0 0 0,-1 0 0,1 0 0,0 1 0,-1-1 0,1 0 1,-1 1-1,1-1 0,-1 0 0,1 1 0,-1-1 0,0 0 0,1 1 0,-1-1 0,0 1 0,1-1 0,-3 0 0,3 1 1,0 1-1,0-1 1,-1 1-1,1-1 1,0 0 0,0 1-1,-1-1 1,1 1-1,0-1 1,0 0 0,0 1-1,0-1 1,0 1 0,0-1-1,0 1 1,0-1-1,0 1 1,0-1 0,0 0-1,0 1 1,0-1 0,0 1-1,0-1 1,1 1-1,-1-1 1,0 0 0,0 1-1,0-1 1,1 1 0,-1 0-1,4 13 32,0 0 1,-2 0-1,0 1 0,0-1 0,-2 23 1,1-10 68,6 35 1,-3-36-15,0 35-1,4 61 83,0-5-62,-21 341 290,9-376-410,4-57 5,0 0 0,-2 0 0,-1-1 0,-1 1 0,-1-1 0,-12 36 0,5-33-1511,9-21 397,0 0 0,0 0 0,1 1 0,0-1 0,0 1 0,0-1-1,1 1 1,-1 10 0,2-30-3574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0.342"/>
    </inkml:context>
    <inkml:brush xml:id="br0">
      <inkml:brushProperty name="width" value="0.1" units="cm"/>
      <inkml:brushProperty name="height" value="0.1" units="cm"/>
      <inkml:brushProperty name="color" value="#CC0066"/>
    </inkml:brush>
  </inkml:definitions>
  <inkml:trace contextRef="#ctx0" brushRef="#br0">34 1 352,'-1'26'14625,"-1"-20"-13523,-6 12 1998,7-14-3024,0-1-1,0 0 1,0 1 0,1-1 0,-1 1 0,1 5-1,0 5-114,-2-1 1,-4 25-1,3-25 33,1 0 0,-1 24 1,3 15 44,-1-16 67,5 51 0,1-41-18,-3-21-49,1-1 0,1 1 1,14 47-1,75 146 116,-92-216-131,1 1 0,0 0-1,0-1 1,0 0 0,0 1-1,0-1 1,0 0 0,0 0 0,1 0-1,-1-1 1,1 1 0,-1 0 0,1-1-1,0 0 1,0 1 0,-1-1-1,5 1 1,-5-2-7,0 0 0,1 1-1,-1-1 1,0 0 0,0 0 0,0 0-1,0 0 1,0 0 0,0-1 0,0 1-1,1-1 1,-1 1 0,0-1-1,0 0 1,-1 0 0,1 0 0,0 0-1,0 0 1,0 0 0,2-3 0,-1 2 0,3-2-10,-1 0 0,0-1 1,0 1-1,0-1 0,0-1 1,-1 1-1,0-1 0,0 1 1,0-1-1,4-12 0,6-7-2,13-12 0,-19 22 28,0 0 0,0-1-1,-2 0 1,0 0 0,-1 0-1,-1-1 1,4-26 0,-5 22 48,-2-1 0,0 1 0,-1 0 0,-2 0 0,-5-34 0,6 51-71,-2-10 30,0 0-1,-2 1 0,1-1 0,-2 1 0,-9-17 1,4 9 25,-1 1 1,-22-28 0,29 42-99,0 1 0,-1-1-1,1 1 1,-1 0 0,0 0 0,0 1 0,0 0 0,-1 0 0,0 0 0,0 1 0,0 0 0,0 1-1,0-1 1,0 1 0,-1 0 0,1 1 0,-1 0 0,1 0 0,-16 1 0,19 1-74,0-1 1,0 1-1,0 0 0,0 0 1,0 0-1,0 1 1,1 0-1,-1 0 0,0 0 1,1 0-1,-1 0 1,1 0-1,0 1 0,0 0 1,0 0-1,-4 4 1,4-3-482,0-1 0,0 1 1,0 0-1,0 1 1,1-1-1,0 0 1,0 1-1,-2 7 1,1 19-5275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0.751"/>
    </inkml:context>
    <inkml:brush xml:id="br0">
      <inkml:brushProperty name="width" value="0.1" units="cm"/>
      <inkml:brushProperty name="height" value="0.1" units="cm"/>
      <inkml:brushProperty name="color" value="#CC0066"/>
    </inkml:brush>
  </inkml:definitions>
  <inkml:trace contextRef="#ctx0" brushRef="#br0">1 96 352,'21'-24'2096,"-20"22"-1539,0 0 1,1 0-1,-1 0 0,0-1 1,0 1-1,0 0 1,0-1-1,-1 1 1,1-1-1,-1 1 1,1-1-1,2-12 5670,23-11-2853,-23 23-3566,-1 19-113,2-10 284,-3-3 26,1 0 0,-1-1 1,0 1-1,0 0 0,0 0 1,0 1-1,0-1 0,0 0 1,-1 0-1,0 0 1,0 0-1,0 5 0,-1 42 57,0-9-93,6 55 0,0-65-4,-2-9 31,2 39 1,-5 208-969,-1-245-300,-1 0 1,-5 26-1,4-34-59,0 32-3591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1.082"/>
    </inkml:context>
    <inkml:brush xml:id="br0">
      <inkml:brushProperty name="width" value="0.1" units="cm"/>
      <inkml:brushProperty name="height" value="0.1" units="cm"/>
      <inkml:brushProperty name="color" value="#CC0066"/>
    </inkml:brush>
  </inkml:definitions>
  <inkml:trace contextRef="#ctx0" brushRef="#br0">16 1 352,'0'0'0,"-16"17"0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2.222"/>
    </inkml:context>
    <inkml:brush xml:id="br0">
      <inkml:brushProperty name="width" value="0.1" units="cm"/>
      <inkml:brushProperty name="height" value="0.1" units="cm"/>
      <inkml:brushProperty name="color" value="#CC0066"/>
    </inkml:brush>
  </inkml:definitions>
  <inkml:trace contextRef="#ctx0" brushRef="#br0">0 0 352,'1'2'405,"1"-1"-1,-1 0 1,0 1-1,1-1 1,26 8 11826,-18-9-11254,-26 0 187,6-3-1116,7-7-64,3 7 405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3.143"/>
    </inkml:context>
    <inkml:brush xml:id="br0">
      <inkml:brushProperty name="width" value="0.1" units="cm"/>
      <inkml:brushProperty name="height" value="0.1" units="cm"/>
      <inkml:brushProperty name="color" value="#CC0066"/>
    </inkml:brush>
  </inkml:definitions>
  <inkml:trace contextRef="#ctx0" brushRef="#br0">72 399 352,'37'-26'15664,"-34"21"-14510,5-9 334,-5 9-1401,0 1 0,-1-1 0,1 0 0,-1 0 0,1-6 0,-1 5-109,0 1 0,1 0-1,-1-1 1,5-7 0,-3 7-14,-1-1 1,-1 0 0,1 0 0,-1 0-1,0 0 1,-1 0 0,1 0 0,-1 0-1,-1-1 1,0 1 0,0 0-1,0-1 1,-2-9 0,0 2-64,-1 0 0,-1 0-1,0 0 1,-1 1 0,-11-23 0,14 31 105,-2 0 1,1 0-1,-1 1 1,1 0-1,-1 0 1,-7-6-1,9 9 9,0 0-1,-1 0 1,1 0-1,-1 0 1,0 1-1,1-1 1,-1 1-1,0 0 1,0 0-1,0 0 1,0 0-1,0 1 1,0-1-1,0 1 1,-5-1-1,7 1-10,-1 0-1,0 0 1,1 1-1,-1-1 1,1 0 0,-1 1-1,1-1 1,-1 1-1,1-1 1,-1 1-1,1 0 1,-1 0-1,1-1 1,0 1-1,-1 0 1,1 0-1,0 0 1,0 1 0,0-1-1,0 0 1,0 0-1,0 1 1,0-1-1,-1 3 1,-1 2 9,1 0 0,-1 1 0,2 0 0,-3 10 0,1-2-7,1-10 7,1 0-1,0 0 1,1 0-1,-1 0 1,1 0-1,0 0 1,0 0-1,1 0 1,-1 0-1,1 0 0,2 6 1,2 17 132,9 40 190,-2-18-102,10 76-1,5-4 190,-19-62-319,-3-18-472,2 0 0,21 70 0,-22-88-1685,-6-22 1697,0-1-1,0 1 1,1 0 0,-1-1-1,1 1 1,-1-1-1,1 1 1,0-1 0,-1 1-1,1-1 1,0 1-1,0-1 1,2 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3.587"/>
    </inkml:context>
    <inkml:brush xml:id="br0">
      <inkml:brushProperty name="width" value="0.1" units="cm"/>
      <inkml:brushProperty name="height" value="0.1" units="cm"/>
      <inkml:brushProperty name="color" value="#CC0066"/>
    </inkml:brush>
  </inkml:definitions>
  <inkml:trace contextRef="#ctx0" brushRef="#br0">1 193 352,'7'0'1185,"1"-1"-1,-1 0 0,1-1 0,10-2 0,-11 1 374,1 2 0,-1-1-1,0 1 1,11-1-1,-4 2-901,-1-1 0,1 0 0,24-7 0,-2 0-749,-13 3 187,1 0 0,-1-2 0,-1-1 0,27-12-1,-39 15 5,-1-1-1,0 0 0,0 0 0,0-1 0,0 0 0,-1 0 1,-1-1-1,1 0 0,7-12 0,-14 18-49,0 0 1,-1-1-1,1 1 0,-1 0 1,1 0-1,-1-1 0,0 1 1,0 0-1,-1-4 0,1 2 46,0 2 429,-3 18-21,-4-3-261,4-8-194,0 0 1,0 0-1,1 1 1,0-1-1,0 1 1,0-1-1,0 1 1,1 0-1,0 0 1,0 5-1,1 120-159,0-126-89,1 1-1,0-1 1,0 1 0,0-1 0,1 1 0,0-1-1,0 0 1,0 0 0,1 0 0,-1 0-1,1-1 1,6 9 0,-8-13 14,-1 0 0,1 1 0,-1-1 0,1 0 1,-1 1-1,1-1 0,-1 0 0,1 1 0,0-1 0,-1 0 0,1 0 0,-1 0 0,1 0 0,-1 0 1,1 0-1,0 1 0,-1-1 0,1-1 0,0 1 0,-1 0 0,1 0 0,-1 0 0,1 0 0,-1 0 1,2-1-1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3.944"/>
    </inkml:context>
    <inkml:brush xml:id="br0">
      <inkml:brushProperty name="width" value="0.1" units="cm"/>
      <inkml:brushProperty name="height" value="0.1" units="cm"/>
      <inkml:brushProperty name="color" value="#CC0066"/>
    </inkml:brush>
  </inkml:definitions>
  <inkml:trace contextRef="#ctx0" brushRef="#br0">31 1 352,'-15'0'9802,"-1"0"-12237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4.307"/>
    </inkml:context>
    <inkml:brush xml:id="br0">
      <inkml:brushProperty name="width" value="0.1" units="cm"/>
      <inkml:brushProperty name="height" value="0.1" units="cm"/>
      <inkml:brushProperty name="color" value="#CC0066"/>
    </inkml:brush>
  </inkml:definitions>
  <inkml:trace contextRef="#ctx0" brushRef="#br0">79 0 352,'0'22'2818,"0"19"8658,-3-27-9002,-2 1-1947,3-11-489,1-1 0,0 1 0,0 0 0,0-1 1,0 1-1,1 0 0,-1-1 0,1 6 0,-2 15 363,0 0 1,-10 37-1,-1 6 216,12-60-575,-8 47 383,0 55-1,8-92-409,0 0 1,-7 31-1,5-34-29,2-9-7,1 1 0,-1-1 0,1 1 0,1-1 0,-1 0 0,1 1 0,0-1 0,0 0 0,3 10 0,0 2-153,-1-1-76,-2-11-11,0 0 1,0 0-1,0-1 1,0 1-1,1 0 1,0-1-1,0 1 1,3 4-1,2 3-1163,8 9-4155,11-19 753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6.177"/>
    </inkml:context>
    <inkml:brush xml:id="br0">
      <inkml:brushProperty name="width" value="0.1" units="cm"/>
      <inkml:brushProperty name="height" value="0.1" units="cm"/>
      <inkml:brushProperty name="color" value="#CC0066"/>
    </inkml:brush>
  </inkml:definitions>
  <inkml:trace contextRef="#ctx0" brushRef="#br0">79 8 352,'7'-8'12882,"-12"16"-11959,-4 6 2189,8-13-3097,-1 1-1,1-1 1,0 1-1,0-1 0,0 1 1,0 0-1,0 0 1,1-1-1,-2 5 1,-18 28 207,14-25-108,1 0 1,-9 17 0,11-15-102,-1 1 0,2 0 1,-1-1-1,2 1 0,-1 13 1,1 63-41,2-45 91,-1-33-38,1 0 0,0-1-1,4 16 1,-5-22-8,1-1 1,0 1-1,-1 0 0,1-1 0,0 0 1,0 1-1,1-1 0,-1 1 0,0-1 1,1 0-1,-1 0 0,1 0 0,0 0 1,0 0-1,4 3 0,-5-4 6,1-1 1,0 1-1,-1-1 0,1 1 0,0-1 0,-1 0 1,1 0-1,0 1 0,0-1 0,-1-1 0,1 1 1,0 0-1,0 0 0,-1-1 0,1 1 0,0 0 1,-1-1-1,1 0 0,-1 1 0,1-1 0,-1 0 1,1 0-1,-1 0 0,1 0 0,-1 0 0,0 0 1,1 0-1,-1-1 0,2-1 0,2-4 21,0 0 0,0 0 0,0-1 0,4-10-1,7-15 8,-10 20-64,0 0-1,1 1 1,0-1-1,14-15 1,-13 17-36,-1-1 0,10-19 0,-12 21 24,1 0 0,0 0 0,0 0 0,1 1-1,9-11 1,29-32 40,-31 33-56,21-19 0,-32 36 7,0 0-1,-1 0 0,1 0 1,0 1-1,0-1 1,0 1-1,0 0 0,0 0 1,0 0-1,1 0 0,-1 0 1,0 1-1,0 0 0,1-1 1,-1 1-1,6 1 0,-7-1 22,1 0-1,-1 1 0,0-1 0,1 1 0,-1-1 0,0 1 0,0 0 0,1 0 0,-1 0 0,0 0 0,0 0 1,0 0-1,0 1 0,0-1 0,-1 0 0,1 1 0,0 0 0,-1-1 0,1 1 0,-1 0 0,1 0 1,-1 0-1,0 0 0,0 0 0,1 3 0,14 52-3,-13-33 43,-2 8-57,0-5-35,-1 0 0,-5 36 0,-1-40-27,4-17 1,1 0-1,-1-1 1,1 1 0,0 0-1,1 7 1,0 2-235,0-9 26,1 1 0,-2 0 0,1-1 0,-3 13 0,-3-2-698,5-14 508,0 0-1,0 0 1,0 1-1,0-1 1,0 0 0,0 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4.693"/>
    </inkml:context>
    <inkml:brush xml:id="br0">
      <inkml:brushProperty name="width" value="0.1" units="cm"/>
      <inkml:brushProperty name="height" value="0.1" units="cm"/>
      <inkml:brushProperty name="color" value="#CC0066"/>
    </inkml:brush>
  </inkml:definitions>
  <inkml:trace contextRef="#ctx0" brushRef="#br0">0 285 352,'18'5'8391,"1"4"-1322,-8-7-6369,2-3-357,0 0 1,-1-1-1,1-1 1,16-4 0,-13 2-93,-10 4-146,0-1-1,1-1 1,-1 1-1,-1-1 0,1 0 1,0-1-1,-1 1 1,1-1-1,-1 0 0,0-1 1,-1 1-1,1-1 1,-1 0-1,1 0 0,-2 0 1,1-1-1,4-7 1,-3 4-80,-1-1 0,1 0 1,-2 1-1,1-1 0,-1-1 1,-1 1-1,0 0 0,1-12 1,-3 17-54,0 1 1,-1-1-1,1 1 0,-1 0 1,0-1-1,0 1 1,0 0-1,-1 0 1,0-1-1,1 1 1,-1 0-1,-1 1 0,1-1 1,0 0-1,-1 1 1,0-1-1,0 1 1,0 0-1,0 0 1,-1 0-1,1 0 0,-6-3 1,5 4 19,-1 0 0,1 0 1,0 1-1,-1-1 0,0 1 0,1 0 1,-1 1-1,1-1 0,-1 1 0,0-1 1,0 2-1,1-1 0,-1 0 1,0 1-1,1 0 0,-1 0 0,1 0 1,-1 1-1,1-1 0,0 1 0,-1 0 1,1 1-1,0-1 0,0 1 0,0-1 1,1 1-1,-1 0 0,1 0 0,-1 1 1,1-1-1,0 1 0,0 0 0,1 0 1,-1 0-1,1 0 0,0 0 1,0 0-1,0 1 0,-1 4 0,0 3 19,1 1 0,0-1-1,0 1 1,1 0 0,1 0-1,0-1 1,1 1 0,0 0-1,5 16 1,2 5 5,-2-9-31,13 34 1,-16-52 11,0 0-1,0 0 1,1-1-1,0 0 1,0 0-1,0 0 1,1 0-1,0 0 0,10 8 1,-13-12 1,47 33 66,-44-32-56,0 0 0,0 0 0,-1-1 1,2 0-1,-1 0 0,0 0 0,0-1 1,1 1-1,8 0 0,-7-3-34,0 0 1,0 0-1,0-1 1,0 0-1,0 0 0,-1 0 1,1-1-1,-1 0 0,0 0 1,1-1-1,-2 0 1,1 0-1,0 0 0,-1-1 1,0 0-1,0 0 0,0 0 1,0 0-1,4-9 1,-3 2-262,0-1-1,-1 0 1,-1-1 0,0 1 0,4-26 0,-6 29-14,7-41-2478,-5-7-3512,-4 26 2309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5.113"/>
    </inkml:context>
    <inkml:brush xml:id="br0">
      <inkml:brushProperty name="width" value="0.1" units="cm"/>
      <inkml:brushProperty name="height" value="0.1" units="cm"/>
      <inkml:brushProperty name="color" value="#CC0066"/>
    </inkml:brush>
  </inkml:definitions>
  <inkml:trace contextRef="#ctx0" brushRef="#br0">14 287 352,'0'0'53,"1"0"0,-1 0 0,1 0 0,0 0 1,-1 0-1,1 0 0,0 0 0,-1 0 0,1 0 0,0 0 0,-1-1 0,1 1 0,-1 0 0,1 0 0,0-1 0,-1 1 0,1 0 0,-1-1 0,1 1 0,-1-1 0,1 1 0,-1 0 0,0-1 0,1 0 0,1-15 3165,1-13 1516,23-31 3984,-23 46-8413,-1 6-266,0-1 0,0 1 0,0 0 0,1 0 0,1 1 0,-1-1 1,1 1-1,8-12 0,-2 8 59,0 1 0,1 0 0,0 1 1,22-15-1,-31 22-89,1 0 1,-1 0 0,1 1 0,0-1-1,0 1 1,0 0 0,-1 0-1,1 0 1,0 0 0,4-1-1,-5 3-3,0-1-1,0 0 1,0 1-1,0-1 0,0 1 1,0-1-1,0 1 0,0 0 1,0 0-1,-1 0 0,1 0 1,0 0-1,0 0 0,-1 1 1,1-1-1,-1 1 0,3 1 1,-4-2-5,44 47 125,-40-42-115,0-1 0,0 1-1,-1 0 1,0 0 0,0 0 0,0 1-1,-1-1 1,2 9 0,-1 5-27,-1 0 0,-1 0 0,-1 1 0,-1-1 0,-4 20 0,2-25 21,-2 0 0,0-1 0,0 0 0,-2 0 0,-12 22 1,0 0 91,13-27-75,0 0 0,0-1 1,-1 1-1,0-1 0,0 0 0,-1-1 0,-15 11 1,-16 18-20,-55 41-45,91-74 56,0 0 0,-1 0 0,0-1 0,0 1 0,0-1 1,-4 2-1,-10 8 68,61-10 105,-37-1-179,1-1 1,-1 0-1,0 0 1,1-1-1,-1 0 1,0 0-1,1-1 1,-1 1-1,0-1 1,0 0-1,7-5 0,-5 4 15,0 0-1,0 0 1,0 0 0,0 1-1,11-1 1,-7 1 24,-1-1 1,22-7-1,-25 7-29,1 0-1,-1 1 1,1 0-1,0 0 1,0 0-1,16 1 1,-15 0-26,0 0 0,0 0 0,14-4 0,-14 2-81,1 1-1,-1 0 1,17 0-1,2 2-2339,-23-13-3091,-4 12 4494,-2 1 898,1 0-1,-1-1 1,0 1 0,1 0-1,-1 0 1,0 0 0,1 0 0,-1 0-1,0 0 1,1 0 0,-1 0-1,0 0 1,1 0 0,-1 1 0,0-1-1,1 0 1,-1 0 0,0 0-1,1 0 1,-1 0 0,1 1-129,2 12-3875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5.470"/>
    </inkml:context>
    <inkml:brush xml:id="br0">
      <inkml:brushProperty name="width" value="0.1" units="cm"/>
      <inkml:brushProperty name="height" value="0.1" units="cm"/>
      <inkml:brushProperty name="color" value="#CC0066"/>
    </inkml:brush>
  </inkml:definitions>
  <inkml:trace contextRef="#ctx0" brushRef="#br0">16 1 352,'0'16'12044,"-16"-16"-10827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5.798"/>
    </inkml:context>
    <inkml:brush xml:id="br0">
      <inkml:brushProperty name="width" value="0.1" units="cm"/>
      <inkml:brushProperty name="height" value="0.1" units="cm"/>
      <inkml:brushProperty name="color" value="#CC0066"/>
    </inkml:brush>
  </inkml:definitions>
  <inkml:trace contextRef="#ctx0" brushRef="#br0">49 61 352,'0'-2'288,"0"0"-1,-1 0 0,1 0 0,-1 0 0,1 0 0,-1 0 1,1 0-1,-1 0 0,0 1 0,0-1 0,-2-2 0,3 2 255,-1 1 0,0 0 0,0-1 0,0 1 0,1-1-1,-1 0 1,-11-19 8772,11 21-9075,-4-4 1632,4 6-1866,1-1 0,0 1 0,0-1 0,-1 1 0,1-1 0,-1 1 0,1-1 0,-1 0 0,1 1 0,-1-1-1,-1 2 1,1-1 4,0 0 0,-1 0-1,2 0 1,-1 0-1,0 0 1,0 0 0,1 0-1,-1 0 1,1 0-1,-1 0 1,1 0 0,0 3-1,0 423 878,1-409-1268,6 34-1,-4-34-684,2 34 1,-5-8-2602,0-11-1734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6.148"/>
    </inkml:context>
    <inkml:brush xml:id="br0">
      <inkml:brushProperty name="width" value="0.1" units="cm"/>
      <inkml:brushProperty name="height" value="0.1" units="cm"/>
      <inkml:brushProperty name="color" value="#CC0066"/>
    </inkml:brush>
  </inkml:definitions>
  <inkml:trace contextRef="#ctx0" brushRef="#br0">0 143 352,'13'-15'8317,"-12"14"-7902,0 1 1,0 0 0,0-1 0,0 1 0,0 0 0,0 0-1,0-1 1,0 1 0,0 0 0,0 0 0,2 1-1,48-1 6003,-33 1-7655,26 0 1352,-29 0-19,1 0 0,0-1-1,-1-1 1,1-1 0,-1 0 0,0-1-1,27-8 1,3-1-101,-33 10 19,0-1-1,-1-1 0,19-7 0,-9 2 66,-16 7-70,-1 0 0,1 0 0,-1 0 1,1 0-1,-1-1 0,0 1 0,0-1 0,0 0 0,0-1 0,0 1 0,-1-1 0,5-5 1,8-15 32,-15 24-42,-1-1 0,1 1 0,-1-1 0,1 1 0,0-1 0,-1 1 0,1 0 0,0-1 0,0 1 0,-1 0 0,1 0 0,0-1 0,0 1 0,-1 0 0,1 0 0,0 0 0,1 0 0,0 0-53,1 16-193,0-11 240,-2-2 15,1 0 0,-1 0 1,0 0-1,1 0 0,-1 0 0,-1 1 0,1-1 0,0 0 0,-1 1 0,0-1 0,0 0 0,0 4 0,1 1 14,-1-1-1,2 0 0,-1 0 0,1 1 0,0-1 0,0 0 1,7 13-1,31 50 294,-19-35-174,71 112-2,-27-44-243,2-7-1739,-67-95 1612,1 0-1,0 0 0,0 1 1,-1-1-1,1 0 1,0 0-1,0 0 0,0 0 1,0 0-1,1 0 1,-1-1-1,0 1 0,0 0 1,1 0-1,-1-1 0,0 1 1,1-1-1,-1 1 1,0-1-1,1 0 0,-1 1 1,1-1-1,-1 0 0,3 0 1,13 0-5066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6.521"/>
    </inkml:context>
    <inkml:brush xml:id="br0">
      <inkml:brushProperty name="width" value="0.1" units="cm"/>
      <inkml:brushProperty name="height" value="0.1" units="cm"/>
      <inkml:brushProperty name="color" value="#CC0066"/>
    </inkml:brush>
  </inkml:definitions>
  <inkml:trace contextRef="#ctx0" brushRef="#br0">367 185 352,'1'-14'1078,"-1"0"0,-1 1-1,0-1 1,-1 0-1,-1 0 1,-4-12-1,2 5 3927,6-2-2459,1 0-1034,-2 23-1492,0 0 1,0 0 0,0-1-1,0 1 1,0 0 0,0-1 0,0 1-1,0 0 1,0-1 0,0 1-1,0 0 1,0-1 0,0 1-1,0 0 1,0-1 0,0 1-1,0 0 1,0-1 0,-1 1-1,1 0 1,0 0 0,0-1 0,0 1-1,0 0 1,-1 0 0,1-1-1,0 1 1,0 0 0,-1 0-1,1-1 1,-8 9 435,-11 27 245,17-31-608,-33 86 645,-23 50-564,20-43-154,12-44-3,8-8-10,11-24-22,-19 35 0,-7 15-241,15-32-106,-8 0-758,7-4-522,6-9-2341,13-25 3782,-3 14-4880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6.847"/>
    </inkml:context>
    <inkml:brush xml:id="br0">
      <inkml:brushProperty name="width" value="0.1" units="cm"/>
      <inkml:brushProperty name="height" value="0.1" units="cm"/>
      <inkml:brushProperty name="color" value="#CC0066"/>
    </inkml:brush>
  </inkml:definitions>
  <inkml:trace contextRef="#ctx0" brushRef="#br0">0 1 352,'0'1'454,"0"1"0,1 0 0,-1-1 0,0 1 0,1-1 0,-1 1 0,1 0 0,-1-1 0,1 1 0,0-1-1,1 3 1,4 10 3703,0 21 2234,-7 3-3868,-1 1-1940,3 3-490,12 75 1,-11-92-15,0 0 0,-3 28 0,0-24-8,4 44 0,2-39-40,-1-14-68,0 37 0,-4-41-741,1 0 0,0 0-1,1 0 1,7 30 0,-6-28-3317,-3-1-1073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07.208"/>
    </inkml:context>
    <inkml:brush xml:id="br0">
      <inkml:brushProperty name="width" value="0.1" units="cm"/>
      <inkml:brushProperty name="height" value="0.1" units="cm"/>
      <inkml:brushProperty name="color" value="#CC0066"/>
    </inkml:brush>
  </inkml:definitions>
  <inkml:trace contextRef="#ctx0" brushRef="#br0">0 288 352,'0'-16'0,"0"-32"3203,16 32 3267,1-16 129,-17 16-3012,31-16-3074,-15 17 63,16-2-256,16 1-191,-16 1-354,16-2-63,-16-15-1249,16 16-1154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2.180"/>
    </inkml:context>
    <inkml:brush xml:id="br0">
      <inkml:brushProperty name="width" value="0.1" units="cm"/>
      <inkml:brushProperty name="height" value="0.1" units="cm"/>
      <inkml:brushProperty name="color" value="#CC0066"/>
    </inkml:brush>
  </inkml:definitions>
  <inkml:trace contextRef="#ctx0" brushRef="#br0">288 51 352,'-2'0'233,"0"0"0,0 0 0,0-1-1,0 1 1,0 0 0,0-1 0,0 1 0,0-1-1,0 0 1,0 0 0,-2-1 0,2 1 234,0 0 0,0 0 0,1 0 0,-1 1 0,0-1 0,0 1 0,0-1 0,0 1 0,0 0 0,0-1 0,-3 1 0,2 0 519,0 0 1,0-1 0,1 1-1,-1-1 1,0 0-1,0 0 1,-3-1 0,-18-4 574,110 7-1018,125-5 473,332-18 83,136 59-938,-224-8-140,-140-6 83,-161-10-16,302 16 88,143 5-163,-597-34-10,101 3 221,145-15 1,-10 9 268,-139 4-260,-97-1 87,-3 0-320,1 0-1,-1 0 1,1 0-1,-1 0 1,0-1-1,1 1 1,-1 0-1,1 0 1,-1 1-1,0-1 1,1 0-1,-1 0 1,1 0-1,-1 0 1,1 0-1,-1 1 1,1-1-1,-1 0 1,1 0-1,-1 1 1,0-1-1,1 1 0,0-1-1,0 1 1,0-1-1,0 1 0,0-1 1,0 1-1,0-1 1,-1 1-1,1-1 0,0 1 1,0-1-1,0 0 1,-1 1-1,1-1 0,0 1 1,0-1-1,-1 0 1,1 1-1,0-1 0,-1 0 1,1 1-1,-1-1 1,1 0-1,-1 1 0,0-1-2,1 1 0,-1-1 0,1 0 0,-1 1 0,1-1 0,-1 0 0,1 1 0,0-1 0,-1 1 0,1-1 0,0 1 0,-1-1 0,1 1 0,0-1 0,-1 1 0,1-1 0,0 1 0,0 0 0,0-1 0,0 1 0,0-1 0,-1 1 0,1 0 0,0-1 0,0 1 0,0 3-10,0 0-1,0 0 0,-1 0 1,0 0-1,0 0 1,-2 4-1,2-4 38,0 0 0,-1 1 0,2-1 0,-1 0 0,0 1 0,1 5 0,0-10-24,0 10 25,0 0 1,-1 0-1,1 0 0,-2 0 0,0 0 0,0 0 0,-4 11 0,-1-2-48,2 2-1,0-1 1,1 0-1,-1 29 1,-8 43-41,3-38 55,-4 106 1,9-74 98,4-74-75,-21 442 409,21-406-412,0-12-6,5 49 1,6-22 60,-5-28-43,3 60 0,-8-92-30,1-1 0,-1 1 1,0 0-1,0-1 0,1 1 0,0-1 1,-1 1-1,3 3 0,-3-6 8,1 1 1,-1-1-1,0 1 0,0-1 0,0 1 1,1-1-1,-1 1 0,0-1 0,0 1 1,0-1-1,0 1 0,0-1 0,0 1 1,0-1-1,0 1 0,0-1 0,0 1 0,0-1 1,0 1-1,0-1 0,0 1 0,-1-1 1,1 0-1,0 1 0,0-1 0,-1 1 1,1-1-1,0 1 0,0-1 0,-1 0 1,1 1-1,0-1 0,-1 0 0,1 1 1,-1 0-1,-2 2 46,2-2-40,1-1 0,-1 1 0,1-1 0,0 1 0,-1-1 0,0 1 0,1-1 1,-1 1-1,1-1 0,-1 1 0,0-1 0,1 1 0,-1-1 0,0 0 0,1 0 0,-1 1 0,0-1 1,1 0-1,-1 0 0,0 0 0,0 0 0,1 0 0,-1 0 0,0 0 0,1 0 0,-1 0 0,0 0 1,0 0-1,1 0 0,-1 0 0,0-1 0,0 1 0,1 0 0,-1 0 0,0-1 0,0 0 0,-11-4 39,1 1 0,-1 0 0,0 1-1,0 0 1,0 1 0,0 0-1,-1 1 1,-23 1 0,20-1-2,1 0 1,0-1-1,-20-6 1,-28-3 49,-146-18 205,-182-3-74,290 27-77,-277 2 298,209 4-379,-247 12 269,209-12-183,-265-4 180,287-7-236,-203-4-34,107 1 6,-7 0 44,183 7-148,0-1 16,-51-6 30,155 13-11,-4 0 12,-1 1-1,0-2 0,1 1 0,-1 0 0,0-1 0,1 0 1,-1-1-1,1 1 0,-10-5 0,-3 2 35,17 4-45,0 0-1,0 0 1,0 0-1,0 0 1,1-1-1,-1 1 1,0 0-1,0 0 1,0 0-1,0-1 1,1 1-1,-1-1 1,0 1-1,0 0 1,1-1 0,-1 1-1,0-1 1,1 0-1,-1 1 1,0-1-1,1 1 1,-1-1-1,1 0 1,-1 1-1,1-1 1,-1 0-1,1 0 1,0 0-1,-1 1 1,1-1 0,0 0-1,0 0 1,-1 0-1,1 0 1,0 1-1,0-1 1,0 0-1,0 0 1,0 0-1,0 0 1,0 0-1,1 1 1,-1-2-1,11-180-384,17-16 288,1 53 29,-9 49 47,7-101 0,2-48-151,-12 113 137,3-9-140,-17 103 89,-3 35 58,0-1 0,0 0 1,1 1-1,-1-1 0,1 1 1,0-1-1,0 1 0,0-1 1,0 1-1,3-5 0,-4 6-1,1 0 0,0 0-1,-1-1 1,1 1 0,-1-1-1,0 1 1,0 0 0,0-1-1,0 1 1,-1-4 0,1-1-34,0 6 41,0 0 0,0-1 0,0 1 0,0 0 0,1 0 0,-1 0 0,0 0 0,1 0 0,-1 0 1,1 0-1,-1 0 0,1 0 0,-1 0 0,1 0 0,0 0 0,0 0 0,-1 0 0,1 1 0,0-1 1,0 0-1,0 0 0,0 1 0,2-2 0,-3 2-42,1 0 1,0-1-1,0 1 0,-1-1 1,1 1-1,0-1 0,-1 1 1,1-1-1,-1 1 0,1-1 0,-1 0 1,1 1-1,-1-1 0,1 0 1,-1 0-1,0 1 0,1-1 1,-1 0-1,0 0 0,1 1 1,-1-1-1,0-1 0,0 1-106,1 1 0,-1 0 0,1-1 0,-1 1 0,1 0 0,-1 0 0,1 0 0,-1-1-1,0 1 1,1 0 0,-1 0 0,1 0 0,-1 0 0,1 0 0,-1 0 0,1 0 0,-1 0-1,1 0 1,-1 0 0,1 0 0,-1 0 0,1 0 0,-1 1 0,1-1 0,-1 0 0,1 0-1,-1 0 1,1 1 0,-1-1 0,1 1 0,2 2-1092,0-1 512,-1 0 1,0 0 0,0 0-1,0 0 1,0 0-1,-1 1 1,1-1 0,1 4-1,-1 17-4002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4.688"/>
    </inkml:context>
    <inkml:brush xml:id="br0">
      <inkml:brushProperty name="width" value="0.1" units="cm"/>
      <inkml:brushProperty name="height" value="0.1" units="cm"/>
      <inkml:brushProperty name="color" value="#CC0066"/>
    </inkml:brush>
  </inkml:definitions>
  <inkml:trace contextRef="#ctx0" brushRef="#br0">1 1029 352,'2'-33'14367,"0"26"-12767,7-5 824,4-3-1953,-1 0-1,11-16 1,9-13 156,-11 21-300,1 2-1,32-25 0,-7 6-157,239-180 77,-163 130-86,-98 71-56,-1-2 1,28-29-1,-41 37-75,0 0 0,-1 0-1,0-1 1,-1-1 0,11-22 0,-16 24-47,0 0 0,-1 0 0,-1 0 0,0-1 0,0 1 0,-1-1 0,-1 1 0,-1-1 0,0 1 0,0-1 0,-1 1 1,-1 0-1,-7-22 0,9 33 4,0 0 1,0 1-1,1-1 0,-1 1 1,0-1-1,0 1 1,-1 0-1,1-1 1,0 1-1,0 0 0,-1 0 1,1 0-1,-1 0 1,1 0-1,-1 0 1,1 0-1,-1 1 1,1-1-1,-1 0 0,0 1 1,-3-1-1,-35-3-294,38 4 295,-2 0 3,0 1-1,-1-1 1,1 1-1,0 0 0,0 0 1,0 1-1,0-1 0,1 1 1,-1-1-1,0 1 0,-4 4 1,-2 1-26,0 1 0,-14 14 1,13-10 9,1 1 1,-1 0-1,2 0 1,0 1 0,-14 29-1,-26 83 56,31-74-9,-19 57 15,21-56-4,-3 0 1,-42 83 0,-93 149 95,153-284-125,1 1 0,-1 0 1,0-1-1,0 1 0,0 0 0,0-1 1,0 1-1,-1-1 0,1 0 1,0 1-1,-1-1 0,1 0 0,-1 0 1,-1 1-1,-1-1 98,0 0 1,1 0-1,-1-1 1,0 1-1,1-1 1,-8 0-1,11 0-92,1-1 6,-1 1-1,1 0 1,-1 0-1,1 0 1,-1-1-1,1 1 0,-1 0 1,1-1-1,-1 1 1,1 0-1,-1-1 1,1 1-1,-1-1 1,0 1-1,1 0 0,-1-1 1,0 1-1,1-1 1,-1 1-1,0-1 1,0 1-1,1-1 0,-1 0 1,0 1-1,0-1 1,0 0-1,4-19-1,-3 13 17,5-9-13,1 0-1,0 1 1,1 1 0,1-1-1,0 1 1,1 0 0,12-13-1,-3 7-18,1 0 0,34-25 0,-17 13-45,-8 10-17,0 1 0,1 1 0,50-23 0,-54 29 16,-11 5 8,0 2 0,17-7 1,-27 12 22,-1 1-1,0 0 1,1 0 0,-1 0 0,0 0 0,1 1 0,-1 0 0,1 0 0,-1 0-1,1 0 1,-1 1 0,9 1 0,-8 1-20,-1 0 0,1 0 0,-1 0 0,1 1 0,-1 0 0,0-1 0,-1 1 1,1 1-1,-1-1 0,1 0 0,3 8 0,-6-5 28,1 0-1,-1-1 1,-1 1 0,1 0 0,-1 0 0,-2 12-1,1 13 21,0-1 14,-9 52-1,8-60 0,1 0 1,2 26 0,-1-13 34,0-33-60,1-1 1,-1 1-1,1 0 1,-1 0-1,1-1 1,0 1-1,0 0 1,0-1-1,1 1 1,2 3-1,-4-4 8,1-1 0,0 0-1,0 1 1,0-1 0,0 0-1,0 0 1,0 0 0,1 0-1,-1 0 1,0 0 0,1 0 0,-1 0-1,0-1 1,1 1 0,-1-1-1,1 1 1,-1-1 0,1 1-1,2 0 1,3-1 26,1 0 0,-1 0 0,0-1-1,0 0 1,1 0 0,-1 0 0,0-1-1,0 0 1,0-1 0,-1 1 0,1-1 0,-1-1-1,9-5 1,10-5 11,0-2 0,-1 0 0,-1-2 0,-1 0 0,-1-2 0,0 0-1,-2-1 1,20-29 0,-17 21-18,-15 20-54,0 0-1,-1-1 1,0 1 0,-1-1-1,8-18 1,-9 12 12,-1 0-1,0 0 0,-2-1 1,1 1-1,-2-22 1,0 29-45,0 8 37,0-1 0,0 1 0,0-1 0,0 1 0,0-1 0,-1 1 0,1 0 0,0-1-1,-1 1 1,1-1 0,-1 1 0,1 0 0,-1 0 0,0-1 0,1 1 0,-1 0 0,0 0 0,0 0 0,0 0 0,0-1 0,0 1 0,0 1 0,0-1 0,0 0 0,0 0-1,-1 0 1,1 1 0,0-1 0,0 0 0,-2 0 0,0 1 11,1 0 0,0-1-1,0 1 1,0 0 0,-1 0-1,1 0 1,0 1 0,0-1 0,0 1-1,0-1 1,-1 1 0,1 0-1,0-1 1,0 1 0,0 0 0,0 0-1,1 1 1,-3 0 0,-10 8 6,2 1 1,-1 1-1,2-1 1,-1 2 0,2-1-1,-1 2 1,2-1-1,0 1 1,1 1 0,0 0-1,1 0 1,0 0-1,2 1 1,0 0 0,0 0-1,2 0 1,0 1-1,1-1 1,-1 27 0,3-22-18,-1 14 30,2 0 0,1 0 0,11 56 0,-12-89 2,-1-1-1,1 1 1,-1-1 0,1 1 0,0-1 0,-1 1 0,1-1 0,0 0 0,0 1 0,0-1 0,0 0 0,0 0 0,0 0 0,0 0 0,1 0 0,-1 0 0,0 0-1,1 0 1,-1 0 0,0 0 0,1-1 0,-1 1 0,3 0 0,1 0 24,0 0 0,1 0 0,-1-1 0,1 0 0,6 0 0,-2 0 39,-3-1-41,-1 0-1,0 0 1,0-1 0,0 1-1,-1-1 1,1-1-1,0 1 1,-1-1 0,1 0-1,-1 0 1,0 0-1,0-1 1,5-4-1,11-7 22,3-1-55,-1-1-1,0 0 1,-1-2 0,31-34-1,36-44 5,50-58 11,-116 125 2,-1-2 0,34-63 0,-35 56-102,28-40 0,-40 65 35,-1 0 1,14-31-1,-16 30 119,17-27-1,-19 35-31,-3 6-34,0 0-1,0 0 0,-1 0 0,1 0 1,0-1-1,-1 1 0,1 0 1,0 0-1,-1-1 0,0 1 0,1-1 1,-1-2-1,-12 15-446,5-3 371,0 0 0,1 0 1,0 0-1,-5 13 1,-4 4 42,-7 9 42,2 1 0,1 1 0,-14 41 0,-24 35 110,1-3-38,38-63-92,2 0 0,1 1 0,-14 86 0,28-127 22,1 1-1,-1-1 1,1 1 0,1-1 0,-1 1 0,1-1 0,0 0 0,1 1 0,-1-1 0,1 0-1,0 0 1,1 0 0,0 0 0,0 0 0,0 0 0,0-1 0,1 0 0,0 1-1,0-1 1,1-1 0,-1 1 0,1-1 0,0 1 0,0-1 0,0-1 0,7 4 0,-9-5 12,1-1 1,-1 0-1,0 0 1,1 0 0,-1 0-1,1-1 1,-1 0 0,1 1-1,-1-1 1,1 0 0,-1-1-1,1 1 1,-1-1-1,7-1 1,2-2 40,-1 0 0,19-10 0,-24 11-42,47-25 82,-1-2 0,80-61 0,-102 66-95,-1-1 0,-1-1 0,-1-1 1,-2-1-1,25-36 0,-18 18 81,-17 29-89,-2-2 1,20-38 0,-11 13-112,-16 34 81,-1 0 0,0 0 0,0 0-1,4-18 1,-8 25 28,4-22-392,4-37 0,-9 64 385,0 1-1,0-1 1,-1 0-1,1 1 1,0-1 0,0 0-1,-1 0 1,1 1-1,-1-1 1,1 0-1,-1 0 1,0 0-1,1 0 1,-1 0 0,0 0-1,0 0 1,0 0-1,-1 1 1,0 0 5,1-1 1,0 1 0,-1-1-1,1 1 1,0-1-1,0 1 1,0-1-1,0 1 1,0 2 0,-28 87 35,23-76-20,-5 14 24,-24 45 1,23-54-28,2-4-30,1 0 0,-10 25 1,-48 173 14,63-195 17,0-1 0,1 1 0,2 0-1,0 34 1,1-48 5,0-3-9,0-1 0,0 1 1,0 0-1,0-1 0,0 1 0,0 0 1,0-1-1,1 1 0,-1-1 0,1 1 1,-1 0-1,1-1 0,0 1 1,-1-1-1,1 0 0,2 3 0,-1-2 13,1-1-1,-1 1 0,0-1 1,1 0-1,-1 0 1,1 0-1,0 0 0,-1-1 1,4 1-1,-3 0-5,6 2 39,1-1 1,-1 0-1,1-1 0,-1 0 1,1 0-1,0-1 0,14-2 1,-3-2 4,-1-2 1,0-1-1,0 0 0,29-16 1,14-5-52,-57 25-16,1 0 1,-1-1 0,0 0 0,0 1-1,9-9 1,19-11 26,-27 19-10,-1 0 0,0 0 1,0-1-1,0 1 0,7-9 1,24-18-59,-33 27 54,1 0 0,-1 0 1,0 0-1,0 0 0,0-1 0,0 1 1,-1-1-1,0 0 0,0 0 0,0-1 1,-1 1-1,1 0 0,-1-1 1,2-9-1,18-24 38,3-24 172,-24 62-212,-1-1 1,1 1-1,-1-1 1,0 1-1,1-1 1,-1 1-1,0-1 1,0 1-1,0-1 0,0 0 1,-1-2-1,1 3 15,0-1-1,0 1 1,0-1 0,0 1-1,0-1 1,0 1-1,0-1 1,0 1 0,0-1-1,1 1 1,-1 0-1,1-1 1,-1 1 0,1-1-1,0 1 1,-1 0-1,1-1 1,0 1 0,0 0-1,0 0 1,0 0-1,2-2 1,-1-6-599,-2 10 575,0-1-1,0 1 1,0-1 0,0 1-1,0-1 1,-1 1 0,1 0-1,0-1 1,0 1 0,0-1-1,-1 0 1,1 1-1,0-1 1,0 1 0,-1-1-1,1 1 1,0-1 0,-1 0-1,1 1 1,-1-1 0,0 1-1,0 0 9,0 0 0,0 0 0,1 0 0,-1 0 0,0 0 0,0 0 0,0 0 0,1 0 0,-1 0 0,1 1 0,-1-1 0,0 2 0,-3 7 18,-1 1 1,-1-1-1,-12 19 1,11-18 18,0 0 0,-8 19 0,-25 64 218,39-91-244,0 0-1,0 0 1,0 1-1,1-1 1,-1 0-1,1 1 1,-1-1-1,1 0 1,0 1-1,0-1 1,1 1-1,-1-1 1,1 0-1,0 1 1,0-1-1,0 0 1,0 0-1,0 0 1,1 0 0,-1 0-1,1 0 1,0 0-1,0 0 1,0 0-1,0-1 1,0 1-1,1-1 1,-1 0-1,1 0 1,0 1-1,-1-2 1,1 1-1,0 0 1,0-1-1,0 1 1,1-1-1,4 2 1,15 1 14,1 0 1,-1-2-1,1-1 1,25-1 0,-23 0 37,-14-1-31,0 0-1,1-1 1,22-8-1,-23 7-135,-1 0 0,1 1 0,22-2-1,-32 4-45,0 0-1,0-1 0,0 1 1,0 0-1,0-1 0,0 1 0,0-1 1,0 1-1,0-1 0,-1 0 0,1 0 1,0 0-1,0 0 0,-1 0 0,3-2 1,7-12-5997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6.521"/>
    </inkml:context>
    <inkml:brush xml:id="br0">
      <inkml:brushProperty name="width" value="0.1" units="cm"/>
      <inkml:brushProperty name="height" value="0.1" units="cm"/>
      <inkml:brushProperty name="color" value="#CC0066"/>
    </inkml:brush>
  </inkml:definitions>
  <inkml:trace contextRef="#ctx0" brushRef="#br0">32 0 352,'15'0'0,"-15"16"2755,0-1 2818,0 1 0,0 0-2754,0 15-2851,0 0-64,0 17-32,0-1 64,-15-17 32,15 17 0,0-15-289,-15 15-191,15-31-705,0 15-385,0-15-1537,-17-16-1089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5.060"/>
    </inkml:context>
    <inkml:brush xml:id="br0">
      <inkml:brushProperty name="width" value="0.1" units="cm"/>
      <inkml:brushProperty name="height" value="0.1" units="cm"/>
      <inkml:brushProperty name="color" value="#CC0066"/>
    </inkml:brush>
  </inkml:definitions>
  <inkml:trace contextRef="#ctx0" brushRef="#br0">40 52 352,'-26'-39'18578,"13"26"-18834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6.480"/>
    </inkml:context>
    <inkml:brush xml:id="br0">
      <inkml:brushProperty name="width" value="0.1" units="cm"/>
      <inkml:brushProperty name="height" value="0.1" units="cm"/>
      <inkml:brushProperty name="color" value="#CC0066"/>
    </inkml:brush>
  </inkml:definitions>
  <inkml:trace contextRef="#ctx0" brushRef="#br0">300 208 352,'0'-2'564,"0"0"0,0-1-1,1 1 1,-1 0 0,1-1-1,-1 1 1,1 0-1,1-3 1,0 2 311,-1 1 1,0-1-1,0 0 1,0 0-1,-1 0 0,1 0 1,-1 0-1,0-5 0,0-5-859,0-1-1,-6-26 1,6 36-28,-1 0 1,0 0-1,0 0 1,-1 0-1,1 0 0,-1 1 1,0-1-1,0 0 1,0 1-1,0 0 0,-1-1 1,1 1-1,-1 0 1,0 0-1,-5-4 0,0 1 260,4 3-63,0 1 0,0-1 0,-1 0 0,1 1 0,-9-3 0,12 4-149,-1 1-1,1 0 1,0 0-1,0 0 1,-1-1-1,1 1 1,0 1-1,0-1 1,-1 0-1,1 0 1,0 0-1,0 1 1,0-1-1,-1 0 1,1 1 0,0-1-1,0 1 1,0-1-1,0 1 1,0 0-1,0 0 1,0-1-1,0 1 1,0 0-1,0 0 1,0 0-1,0 0 1,1 0 0,-2 1-1,-2 4 58,-1 1 3,1-1-1,0 1 0,0-1 1,0 1-1,1 0 0,0 1 0,0-1 1,1 1-1,-3 12 0,-12 43 418,11-47-437,2 0 1,-4 20-1,3 5 5,-2 0-1,-22 72 0,24-99-196,-27 72-867,4-32-4356,15-39 726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6.997"/>
    </inkml:context>
    <inkml:brush xml:id="br0">
      <inkml:brushProperty name="width" value="0.1" units="cm"/>
      <inkml:brushProperty name="height" value="0.1" units="cm"/>
      <inkml:brushProperty name="color" value="#CC0066"/>
    </inkml:brush>
  </inkml:definitions>
  <inkml:trace contextRef="#ctx0" brushRef="#br0">1 4 352,'31'0'12185,"1"-1"-6186,-3 0-4099,0 0-2105,0 1 0,31 5 0,-16 1 283,53 0-1,175-6 692,-268 0-712,0-1 0,0 1 0,0-1 0,0 0 1,0 0-1,6-2 0,-6 1-23,0 1 1,0 0-1,0 0 0,0 0 1,0 1-1,7-1 1,-11 1-37,0 0 0,1 0 0,-1 0 1,0-1-1,1 1 0,-1 0 1,0 0-1,0 0 0,1 0 1,-1 0-1,0 0 0,1 0 0,-1 0 1,0 0-1,1 0 0,-1 0 1,0 0-1,1 0 0,-1 0 0,0 1 1,1-1-1,-1 0 0,0 0 1,0 0-1,1 0 0,-1 1 1,0-1-1,1 0 0,-1 0 0,0 0 1,0 1-1,0-1 0,1 0 1,-1 0-1,0 1 0,0-1 1,0 0-1,0 1 0,1-1 0,-1 0 1,0 1-1,0-1 0,0 0 1,0 0-1,0 1 0,0-1 1,0 0-1,0 1 0,0-1 0,0 0 1,0 1-1,0-1 0,-13 18-154,2-2 104,8-5 70,3-10-22,0 1 0,-1 0 1,1 0-1,-1 0 1,0 0-1,1 0 1,-1-1-1,0 1 0,0 0 1,0-1-1,0 1 1,0 0-1,-2 1 1,0 0 2,1 0 0,0 0-1,0 0 1,0 0 0,0 1 0,0-1 0,1 1 0,0-1 0,0 1 0,-1 4 0,-2 5-9,2-3-23,1 0-1,1 0 1,0 18 0,1-13-37,-1-12-4,0-1 0,0 0 0,0 0 0,0 0-1,1 0 1,-1 0 0,1 0 0,0 0 0,0 0 0,-1 0-1,1 0 1,0-1 0,0 1 0,1 0 0,-1 0 0,0-1-1,1 1 1,2 2 0,18 10-5072,-12-12 719,-9-2 4058,0 0 0,-1-1 0,3 1 0,16-11-3704,-16 10 3340,12-12-2481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7.371"/>
    </inkml:context>
    <inkml:brush xml:id="br0">
      <inkml:brushProperty name="width" value="0.1" units="cm"/>
      <inkml:brushProperty name="height" value="0.1" units="cm"/>
      <inkml:brushProperty name="color" value="#CC0066"/>
    </inkml:brush>
  </inkml:definitions>
  <inkml:trace contextRef="#ctx0" brushRef="#br0">0 0 352,'13'13'15183,"-13"0"-13069,0 0-5766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7.732"/>
    </inkml:context>
    <inkml:brush xml:id="br0">
      <inkml:brushProperty name="width" value="0.1" units="cm"/>
      <inkml:brushProperty name="height" value="0.1" units="cm"/>
      <inkml:brushProperty name="color" value="#CC0066"/>
    </inkml:brush>
  </inkml:definitions>
  <inkml:trace contextRef="#ctx0" brushRef="#br0">157 0 352,'-14'25'14461,"14"-24"-14145,-3 14 2973,-10 7-2957,3-7-275,-15 40 162,-28 86 0,44-107-222,7-23 5,0-1 0,-1 0 0,-7 16 0,8-21-688,-1 0-1,2 1 1,-1 0-1,0-1 1,1 1-1,0 0 1,1 0-1,-1-1 1,1 8-1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8.092"/>
    </inkml:context>
    <inkml:brush xml:id="br0">
      <inkml:brushProperty name="width" value="0.1" units="cm"/>
      <inkml:brushProperty name="height" value="0.1" units="cm"/>
      <inkml:brushProperty name="color" value="#CC0066"/>
    </inkml:brush>
  </inkml:definitions>
  <inkml:trace contextRef="#ctx0" brushRef="#br0">1 183 352,'25'1'1302,"-20"0"-279,1-1-1,-1 0 0,1 0 1,-1 0-1,1-1 1,-1 0-1,7-1 0,-6 0 499,32-12 5312,-28 10-6293,0-1 0,1 0-1,13-9 1,-21 11-550,1 1 0,-1-1 0,1 0 0,-1 0 0,0 0 0,0-1 0,0 1 0,-1-1 0,1 1 0,-1-1 0,0 0 0,0 0 0,0 0 0,0 0 0,-1 0 0,0-1 0,0 1 0,0 0 0,0-1 0,-1 1 0,1-6 0,-1 3 64,0 4-7,0 0 0,0 0-1,0 0 1,0 0 0,-1 0 0,1 0 0,-2-4 0,2 6-35,-1 0 1,0 0-1,1 0 1,-1 0-1,1 0 1,-1 0-1,0 1 1,0-1-1,1 0 1,-1 1-1,0-1 1,0 0-1,0 1 1,0-1-1,0 1 1,0-1-1,0 1 1,0 0-1,0-1 1,0 1 0,0 0-1,0 0 1,0 0-1,0-1 1,0 1-1,0 0 1,-2 1-1,-2-1-5,-1 0 0,1 0-1,-1 1 1,1 0 0,-1 0 0,1 0-1,0 1 1,0-1 0,-1 1 0,-6 5-1,6-3-14,-1 0 0,1 1 0,0 0 1,1 1-1,0-1 0,-1 1 0,-4 7 0,-7 6-11,13-15 22,0-1 0,1 1 0,-1 0 0,1 0 0,0 0 0,0 0 0,-2 5 0,2 1 35,0-1 0,0 2 0,1-1 0,0 0 0,1 0 0,0 1 0,1 18 0,2-24-6,0 1 0,0 0 0,0-1 0,1 1 0,-1-1-1,1 0 1,1 0 0,-1 0 0,1 0 0,0 0-1,0-1 1,0 0 0,0 0 0,1 0 0,0 0 0,0-1-1,0 1 1,0-1 0,0-1 0,1 1 0,-1-1 0,1 0-1,0 0 1,0-1 0,8 2 0,-2 0-95,1-1-1,0-1 1,0 0 0,0-1-1,-1 0 1,15-2 0,1 0-274,-24 2 127,0 0 1,-1 0 0,1-1-1,0 1 1,0-1 0,0 0-1,-1 0 1,1 0-1,0 0 1,-1 0 0,1-1-1,4-2 1,14-9-3640,-7-1-1981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8.925"/>
    </inkml:context>
    <inkml:brush xml:id="br0">
      <inkml:brushProperty name="width" value="0.1" units="cm"/>
      <inkml:brushProperty name="height" value="0.1" units="cm"/>
      <inkml:brushProperty name="color" value="#CC0066"/>
    </inkml:brush>
  </inkml:definitions>
  <inkml:trace contextRef="#ctx0" brushRef="#br0">105 53 352,'20'-15'12109,"-18"12"-11396,6-8 3064,1 4-4921,-4 4 1259,0 1 0,0 0 0,0 0 0,0 0 0,1 1 0,-1-1 0,0 1 0,1 1 0,-1-1 0,8 1 0,-11 0-129,-1 1 0,1-1 0,-1 1 0,1-1 0,-1 1 1,1 0-1,-1 0 0,0 0 0,0 0 0,1 0 0,-1 0 0,0 0 0,0 0 0,0 0 0,0 0 0,0 0 0,0 1 0,0-1 0,-1 1 1,1-1-1,0 0 0,-1 1 0,1-1 0,-1 1 0,1-1 0,-1 1 0,0-1 0,0 1 0,0 0 0,0-1 0,0 1 0,0-1 0,0 1 0,0-1 1,-1 1-1,1-1 0,0 1 0,-1-1 0,1 1 0,-2 1 0,1 0-15,0-2 3,0 1 0,0 0 0,0 0 0,0 0 0,0 0 0,0-1 1,0 1-1,-1 0 0,1-1 0,0 0 0,-1 1 0,0-1 0,1 0 1,-1 1-1,-2 0 0,-35 23-60,15-3-143,24-21 229,0-1 0,0 0 1,-1 0-1,1 1 0,0-1 1,0 0-1,-1 0 0,1 1 1,0-1-1,-1 0 0,1 0 0,0 0 1,-1 0-1,1 0 0,0 1 1,-1-1-1,1 0 0,0 0 0,-1 0 1,1 0-1,-1 0 0,1 0 1,0 0-1,-1 0 0,1 0 0,-1 0 1,-3 1 34,4-1-29,-1 1 6,-1 0 0,1 1 1,0-1-1,-1 0 0,1 1 0,0-1 1,0 1-1,0-1 0,0 1 0,1 0 1,-1-1-1,-1 3 0,13 1 372,-6 3-377,-4-7-18,-1 1 0,1-1 0,0 0 0,-1 0-1,1 0 1,0 0 0,0 1 0,0-1 0,0 0-1,0-1 1,0 1 0,1 1 0,21 16-374,0 1 1,20 23 0,-41-40 399,0 0 0,0 1 1,-1-1-1,1 1 0,-1-1 0,0 1 1,0-1-1,1 1 0,-2 0 1,1 0-1,0 0 0,-1-1 1,1 1-1,-1 0 0,0 0 1,0 0-1,0 0 0,0 0 1,0 0-1,-1 0 0,1-1 1,-1 1-1,0 0 0,-2 5 1,-2 4 392,0-1 0,-1 1 0,0-1 0,-9 11 0,14-20-367,-1 0 0,0 0 0,0 0 0,0 0 1,0 0-1,0-1 0,-1 1 0,1-1 0,0 1 0,-1-1 0,1 0 0,-1 0 0,1 0 0,-6 1 0,-3 2 27,1-1 6,0 0 0,0-1 0,-1 0 0,1 0 0,0-1 0,-1-1 0,-13 0 0,15 0 6,7 0-101,-1 0 1,1 0-1,-1 0 0,0-1 1,1 1-1,-1-1 0,1 0 0,0 0 1,-1 0-1,-2-1 0,-4-2-295,4 2 33,4 2 165,1 0 0,0 0 1,-1 0-1,1 0 1,-1 0-1,1 0 1,-1 0-1,1-1 0,0 1 1,-1 0-1,1 0 1,-1 0-1,1-1 1,0 1-1,-1 0 0,1 0 1,0-1-1,-1 1 1,1 0-1,0-1 1,0 1-1,-1 0 1,1-1-1,0 1 0,0-1 1,-1 1-1,1 0 1,0-1-1,0 1 1,0-1-1,0 1 0,0 0 1,0-1-1,0 1 1,0-1-1,0 1 1,0-1-1,0 1 0,0-1 1,0 1-1,0-1 1,0-12-5158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9.250"/>
    </inkml:context>
    <inkml:brush xml:id="br0">
      <inkml:brushProperty name="width" value="0.1" units="cm"/>
      <inkml:brushProperty name="height" value="0.1" units="cm"/>
      <inkml:brushProperty name="color" value="#CC0066"/>
    </inkml:brush>
  </inkml:definitions>
  <inkml:trace contextRef="#ctx0" brushRef="#br0">1 1 352,'12'0'11179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9.598"/>
    </inkml:context>
    <inkml:brush xml:id="br0">
      <inkml:brushProperty name="width" value="0.1" units="cm"/>
      <inkml:brushProperty name="height" value="0.1" units="cm"/>
      <inkml:brushProperty name="color" value="#CC0066"/>
    </inkml:brush>
  </inkml:definitions>
  <inkml:trace contextRef="#ctx0" brushRef="#br0">131 37 352,'12'-29'16225,"-19"25"-14532,2 0-638,5 5-1062,0-1 1,0 1-1,0-1 1,0 1-1,0-1 0,0 1 1,0-1-1,-1 1 1,1-1-1,0 1 1,0-1-1,0 1 0,-1-1 1,1 1-1,0-1 1,-1 0-1,1 1 0,0-1 1,-1 0-1,1 1 1,0-1-1,-1 0 1,0 1-1,1-1 8,-1 1-1,1-1 1,-1 0-1,1 1 1,-1-1-1,1 1 1,-1-1 0,1 1-1,0-1 1,-1 1-1,1-1 1,0 1-1,-1-1 1,1 1 0,0 0-1,0-1 1,0 1-1,0-1 1,-1 1 0,1 0-1,0-1 1,0 1-1,0 0 1,0 6-4,-1 0 1,0 0 0,0-1-1,-1 1 1,-2 6-1,-2 6-30,-10 26 23,12-34 2,0 0-1,0 0 1,-2 15 0,3-10-50,3-11 9,0-1 0,-1 1 1,0-1-1,0 1 1,0-1-1,-1 1 0,0-1 1,0 0-1,-3 7 1,-1-2-428,0 1 0,1-1 0,0 2 0,1-1 0,-4 15 0,3 1-3160,-6-11-1339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29.954"/>
    </inkml:context>
    <inkml:brush xml:id="br0">
      <inkml:brushProperty name="width" value="0.1" units="cm"/>
      <inkml:brushProperty name="height" value="0.1" units="cm"/>
      <inkml:brushProperty name="color" value="#CC0066"/>
    </inkml:brush>
  </inkml:definitions>
  <inkml:trace contextRef="#ctx0" brushRef="#br0">1 158 352,'1'-1'203,"-1"0"-1,1 0 0,0 0 0,0 0 1,0 0-1,0 0 0,0 1 1,0-1-1,29 10 13170,-10-10-10549,-15 1-2165,19 0-503,-8 1-136,0-1 0,0-1 0,0 0 0,0-1 0,0 0 0,20-7 0,-16 1 86,36-20 0,-49 24-78,-1 0 1,0-1-1,0 0 0,0 0 0,0-1 0,-1 1 0,9-13 0,-12 15-7,0 1-1,0 0 1,0 0-1,0 0 1,0 0-1,0 1 0,0-1 1,1 1-1,-1-1 1,4-1-1,-4 2-10,0 0-1,0 0 0,0 0 1,0 0-1,-1 0 0,1 0 1,-1-1-1,1 1 0,-1 0 1,1-1-1,-1 1 1,0-1-1,2-2 0,-3 4-20,0-1-1,1 0 0,-1 0 0,1 0 1,-1 1-1,1-1 0,-1 0 0,1 1 1,-1-1-1,1 0 0,0 1 0,-1-1 1,1 1-1,0-1 0,0 1 0,-1-1 1,1 1-1,0 0 0,0-1 0,0 1 1,0 0-1,0-1 0,-1 1 0,1 0 0,0 0 1,0 0-1,0 0 0,0 0 0,0 0 1,0 0-1,-1 0 0,1 0 0,0 1 1,0-1-1,0 0 0,0 1 0,0-1 1,-1 0-1,1 1 0,0-1 0,0 1 1,-1-1-1,1 1 0,0-1 0,-1 1 1,1 0-1,0-1 0,-1 1 0,1 0 1,-1-1-1,1 1 0,-1 0 0,1 1 1,67 115 257,-44-81-256,-20-30 14,1 0-1,-1 0 1,0 0 0,0 0 0,3 9 0,0 2-5,-1 0-54,1-1-1,12 21 1,-7-13-347,-12-23 164,1 1 0,0 0 0,0 0 0,-1-1 0,1 1 0,0 0 0,1-1 0,-1 1 0,0-1 0,2 2 0,-1 6-3504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6.848"/>
    </inkml:context>
    <inkml:brush xml:id="br0">
      <inkml:brushProperty name="width" value="0.1" units="cm"/>
      <inkml:brushProperty name="height" value="0.1" units="cm"/>
      <inkml:brushProperty name="color" value="#CC0066"/>
    </inkml:brush>
  </inkml:definitions>
  <inkml:trace contextRef="#ctx0" brushRef="#br0">14 148 352,'-14'-32'15124,"15"32"-15114,-1 0 0,1 0 0,0 0 0,-1 0 0,1 0 0,-1 0-1,1 0 1,0-1 0,-1 1 0,1 0 0,-1 0 0,1-1 0,-1 1 0,1 0 0,-1-1 0,1 1 0,-1 0 0,1-1 0,-1 1 0,0-1 0,1 1-1,0-2 1,-1 2-14,1-1 0,-1 0 1,1 1-1,-1-1 0,1 1 0,-1-1 0,1 1 0,-1-1 0,1 1 0,0-1 0,-1 1 0,1 0 0,0-1 0,-1 1 0,1 0 0,0 0 0,0-1 0,-1 1 0,1 0 0,0 0 0,0 0 0,-1 0 0,2 0 0,42 0 165,-42 0-144,0 0 0,0 0 0,0 0 0,-1-1 0,1 1 0,0 0 0,0-1 0,-1 0 0,1 1 1,0-1-1,-1 0 0,1 0 0,-1 0 0,1 0 0,-1 0 0,1 0 0,-1 0 0,0 0 0,3-3 1,11-9 163,-14 13-174,0-1 0,0 1 0,0 0 1,0-1-1,0 1 0,-1-1 0,1 1 1,0-1-1,0 1 0,-1-1 0,1 1 1,0-1-1,-1 0 0,1 1 0,0-1 1,-1 0-1,1 0 0,-1 0 0,0 1 1,1-1-1,-1 0 0,1 0 0,-1 0 1,0 0-1,0 0 0,0 0 0,1 0 1,-1 0-1,0 1 0,0-1 0,0 0 1,0 0-1,-1 0 0,1 0 0,0-1 0,0-5 0,0 0-5,0 6 1,0 0 0,0 0 0,1 0 0,-1 0 0,0 0 0,0 0 0,0 0 0,0 0 0,-1 1 0,1-1 1,0 0-1,0 0 0,0 0 0,-1 0 0,1 0 0,0 0 0,-1 0 0,1 1 0,-1-1 0,1 0 0,-1 0 0,1 1 0,-1-1 0,0 0 0,1 1 0,-1-1 0,0 0 0,0 1 0,1-1 0,-1 1 1,0-1-1,0 1 0,0 0 0,0-1 0,-1 1 0,0-1-12,0 0 0,-1 1 0,1-1 0,-1 1 0,1-1 0,-1 1 0,1 0 0,0 0 0,-1 0 0,1 1 0,-1-1-1,1 1 1,-1-1 0,1 1 0,0 0 0,-1-1 0,1 1 0,0 1 0,0-1 0,0 0 0,0 0 0,0 1 0,0-1 0,0 1 0,0 0 0,-2 2 0,-3 3-100,0 1 0,1-1 1,0 1-1,0 1 0,-8 16 0,12-21-116,0 1 0,0 0 0,1-1 0,0 1 0,0 0 0,0 0 0,1 0 0,-1 0 0,1 0 0,1 0 0,-1 0 0,1 0 0,-1-1 0,1 1 0,1 0 0,1 5 0,2 15-2276,8 20-1599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30.328"/>
    </inkml:context>
    <inkml:brush xml:id="br0">
      <inkml:brushProperty name="width" value="0.1" units="cm"/>
      <inkml:brushProperty name="height" value="0.1" units="cm"/>
      <inkml:brushProperty name="color" value="#CC0066"/>
    </inkml:brush>
  </inkml:definitions>
  <inkml:trace contextRef="#ctx0" brushRef="#br0">235 41 352,'-1'-1'280,"1"0"-1,0 0 0,0 0 0,0 0 0,0 0 0,0 0 1,0 0-1,0 0 0,0 0 0,0 0 0,1 0 1,-1 0-1,0 0 0,0 0 0,1 0 0,-1 0 1,1 1-1,-1-1 0,1 0 0,-1 0 0,1 0 1,0 0-1,-1 1 0,6-6 1914,-6 6-2067,0 0-1,1 0 1,-1-1 0,0 1-1,0 0 1,0-1 0,0 1 0,0-1-1,0 1 1,0 0 0,0-1-1,0 1 1,0 0 0,0-1-1,0 1 1,0 0 0,0-1-1,-3-4 2012,3 5-2011,-1 0-1,1 0 1,0 0 0,-1 0-1,1-1 1,0 1 0,-1 0-1,1 0 1,0 0 0,-1 0-1,1 0 1,0 0 0,-1 0-1,1 0 1,0 0 0,-1 0-1,1 0 1,-1 0 0,1 0 0,0 0-1,-1 0 1,-2 3 1382,3-3-1382,-31 37 201,2 0 1,-41 72-1,50-75-251,7-11-258,-15 22 0,22-36-783,0 1 0,0 0 0,-5 17 1,1-5-5662,8-9 2377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30.686"/>
    </inkml:context>
    <inkml:brush xml:id="br0">
      <inkml:brushProperty name="width" value="0.1" units="cm"/>
      <inkml:brushProperty name="height" value="0.1" units="cm"/>
      <inkml:brushProperty name="color" value="#CC0066"/>
    </inkml:brush>
  </inkml:definitions>
  <inkml:trace contextRef="#ctx0" brushRef="#br0">80 0 352,'-1'26'2520,"1"-21"-1218,-1 0 1,1 1 0,-1-1-1,0 0 1,-1 0-1,1 1 1,-1-1 0,-3 5-1,2-2-712,0 0 0,0 0 0,1 1 0,0-1 0,-2 14 0,-5 22-558,-2 3-126,1 1 0,2 0 0,3 1 0,0 69 0,5-106-32,0 15-360,0-27 470,0 1 1,0-1-1,0 1 0,0-1 0,0 1 1,0-1-1,0 1 0,1-1 0,-1 1 0,0-1 1,0 1-1,0-1 0,1 1 0,-1-1 1,0 1-1,1-1 0,-1 1 0,0-1 1,1 1-1,-1-1 0,0 0 0,1 1 0,-1-1 1,1 0-1,-1 1 0,1-1 0,-1 0 1,1 0-1,-1 0 0,1 1 0,-1-1 1,1 0-1,0 0 0,1 0-272,-2-2 230,0-1 0,0 1-1,0-1 1,1 1 0,-1-1 0,1 1 0,0 0 0,-1-1 0,3-3 0,0-3-87,-5 7 63,1 1 26,1 1 0,-1-1 0,1 1-1,-1-1 1,1 1 0,-1-1 0,1 1 0,0-1 0,-1 1 0,1-1 0,0 0 0,-1 1 0,1-1-1,0 1 1,0-1 0,-1 0 0,1 1 0,0-1 0,0 0 0,0 0 0,0-25-5539,0 13 1688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31.075"/>
    </inkml:context>
    <inkml:brush xml:id="br0">
      <inkml:brushProperty name="width" value="0.1" units="cm"/>
      <inkml:brushProperty name="height" value="0.1" units="cm"/>
      <inkml:brushProperty name="color" value="#CC0066"/>
    </inkml:brush>
  </inkml:definitions>
  <inkml:trace contextRef="#ctx0" brushRef="#br0">0 78 352,'13'0'0,"0"-13"3235,13 13 3268,1-12 63,-2-2-3139,2 14-3267,12 0-64,0-13-416,-14 1-257,14 12-3074,1-14-2691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35.394"/>
    </inkml:context>
    <inkml:brush xml:id="br0">
      <inkml:brushProperty name="width" value="0.1" units="cm"/>
      <inkml:brushProperty name="height" value="0.1" units="cm"/>
      <inkml:brushProperty name="color" value="#CC0066"/>
    </inkml:brush>
  </inkml:definitions>
  <inkml:trace contextRef="#ctx0" brushRef="#br0">291 275 352,'15'-24'5323,"-14"23"-4906,0 0 0,0 0 1,0 0-1,0 0 0,-1 0 0,1-1 1,0 1-1,0 0 0,-1 0 1,1 0-1,-1-1 0,1-2 1,2-4 435,-1 5-682,-1 0 1,1 1 0,0-1 0,0 1-1,1-1 1,-1 1 0,0 0 0,1 0-1,-1 0 1,1 0 0,0 0 0,0 1-1,3-2 1,10-6 397,-10 5-536,1 0 1,0 1-1,0 0 0,0 0 1,0 0-1,0 1 0,1 1 0,-1-1 1,1 1-1,-1 0 0,1 1 1,0-1-1,-1 2 0,1-1 1,-1 1-1,1 0 0,11 4 0,2 1 12,0 1 0,0 2-1,-1 0 1,34 21-1,-50-28-28,0 2 0,-1-1 1,1 0-1,-1 1 0,0-1 0,0 1 0,-1 0 0,1 0 0,-1 0 0,0 0 0,0 1 0,0-1 0,0 0 1,-1 1-1,0-1 0,0 1 0,0 0 0,0-1 0,-1 1 0,0 0 0,0 5 0,0 6 12,-1 0-1,-1 0 1,0 0-1,-8 28 0,5-28-16,-1 0 0,-1-1-1,0 0 1,0 0 0,-2 0-1,0-1 1,-1 0 0,0-1-1,-1 0 1,0-1 0,-1 0-1,0 0 1,-1-2 0,0 1 0,-1-2-1,0 0 1,-1 0 0,-23 9-1,27-15 44,-1 0-1,1 0 0,-1-1 1,0-1-1,0 0 1,-19-1-1,30 0-65,0 0 1,1 0-1,-1-1 0,0 1 1,1 0-1,-1 0 1,1 0-1,-1 0 0,1-1 1,-1 1-1,0 0 0,1-1 1,-1 1-1,1 0 1,-1-1-1,1 1 0,-1-1 1,1 1-1,0-1 1,-1 1-1,1-1 0,0 1 1,-1-1-1,1 1 0,0-1 1,-1 1-1,1-1 1,0 0-1,0 1 0,0-1 1,0 1-1,-1-1 0,1 0 1,0 1-1,0-1 1,0 1-1,0-1 0,1 0 1,-1 1-1,0-1 1,0 0-1,0 1 0,0-1 1,1 1-1,-1-1 0,0 1 1,0-1-1,1 0 1,-1 1-1,1-1 0,13-9-666,-12 9 650,-1 0 1,1 0-1,0 0 0,0 0 1,-1 0-1,1-1 1,-1 1-1,1-1 1,-1 1-1,1-1 1,1-2-1,-3 3 11,1-1 0,-1 1-1,1 0 1,0 0-1,-1-1 1,1 1 0,0 0-1,0 0 1,0 0-1,0 0 1,0 0 0,0 0-1,0 0 1,1 0-1,-1 1 1,0-1 0,0 0-1,1 1 1,-1-1-1,0 1 1,1-1 0,-1 1-1,0 0 1,3-1-1,-2 2-6,0-1 1,0 0-1,1 1 0,-1 0 0,0-1 0,0 1 0,0 0 0,0 0 0,0 0 0,0 1 1,0-1-1,0 0 0,3 4 0,6 6-2,-1 0 0,0 1 1,14 22-1,-21-29 66,10 18 15,13 18 107,-24-40-147,-1 1-1,0 0 1,1-1-1,-1 1 0,1-1 1,0 0-1,-1 1 0,1-1 1,0 0-1,0 0 1,0 0-1,0 0 0,0-1 1,0 1-1,0 0 1,0-1-1,0 1 0,3-1 1,1-1 51,0 0-1,0-1 1,0 1 0,0-1 0,7-4 0,2-2-19,0-2 1,0 0-1,-1 0 0,13-14 1,-11 11-24,-1-2 4,0 0-1,0 0 0,-2-2 1,0 0-1,17-28 1,-16 20 7,-1-1 0,0-1 0,12-41 0,-21 53-52,-1-1-1,-1 1 1,0 0 0,-1-1 0,-1 1 0,0-1 0,-1 1 0,0-1 0,-7-24 0,5 28 16,-1 0 0,0 0 0,-1 1 0,0 0 1,-1 0-1,-11-16 0,11 17-4,0 0-5,0 0 0,0 0 1,-1 1-1,0 0 0,-1 1 0,0-1 0,0 1 0,-1 1 0,0 0 1,-1 0-1,1 0 0,-21-9 0,19 11-5,-1 1 0,-1-1 0,1 2 1,0 0-1,-1 0 0,0 1 0,0 1 0,1 0 0,-1 1 0,-13 1 0,7 0 69,1 2 0,-1 0 0,1 1 0,0 1-1,1 1 1,-1 0 0,-16 10 0,-9 6 72,0 3 0,2 2 0,1 1 0,-48 44 0,62-49-91,-32 32 3,51-48-38,2 0-1,-1 0 1,1 1-1,0-1 0,1 1 1,-7 15-1,6-11 2,1 1 1,1 0-1,0 0 0,1 0 0,0 0 0,1 0 0,0 1 1,1-1-1,1 0 0,0 0 0,0 1 0,2-1 0,0 0 1,0-1-1,1 1 0,0 0 0,1-1 0,1 0 0,0 0 0,1-1 1,0 0-1,17 21 0,-4-8 30,1-2-1,1 0 1,2-1 0,-1-1-1,2-2 1,1 0 0,0-1 0,1-2-1,1-1 1,0-1 0,46 14-1,-58-23 29,0 0-1,0-2 0,0 1 1,1-2-1,-1 0 1,1-1-1,-1-1 0,1-1 1,-1 0-1,30-8 1,-26 4 19,-1-2 1,0 0 0,0-2-1,0 0 1,-1 0 0,-1-2 0,0 0-1,16-16 1,-4 3 245,41-48-1,-61 62-265,0 0 0,-1-1 0,0 0 0,-1-1 0,0 0 0,-1 0-1,7-24 1,-4 6-34,-2 0-1,-2 0 1,3-46 0,-8 66-161,0-1 1,0 1 0,-1-1 0,0 1 0,-1-1-1,-1 1 1,0 0 0,0 0 0,-1 0 0,0 0-1,-1 1 1,-11-18 0,4 12-1354,-1 1 0,-19-17-1,14 15-540,-21-22-2891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37.351"/>
    </inkml:context>
    <inkml:brush xml:id="br0">
      <inkml:brushProperty name="width" value="0.1" units="cm"/>
      <inkml:brushProperty name="height" value="0.1" units="cm"/>
      <inkml:brushProperty name="color" value="#CC0066"/>
    </inkml:brush>
  </inkml:definitions>
  <inkml:trace contextRef="#ctx0" brushRef="#br0">40 136 352,'3'2'6849,"-1"0"-6156,-1 0 0,1 0 0,-1 0-1,1 1 1,-1-1 0,0 1 0,1-1-1,0 4 1,7 42-169,-6-31-273,0 3-145,6 30 457,3 87 1,1 72-313,-13 175 817,0-390-778,0-12-92,0 0 0,-1 1 0,-1-1 1,-8-34-1,4 29-202,2-1 1,-2-30-1,-4-24-7,-1 8-5,2 0 0,2-86 0,-9-64 388,9 157-119,-6-29 105,10 51-516,3 34-30,1 26-38,0 2 188,2 0-1,0 0 1,1-1-1,1 0 0,1 0 1,14 31-1,-12-30 21,13 29 68,3-2-1,2 0 0,47 65 1,-72-112-50,2 4 12,0-1-1,0 1 1,0-1-1,1 1 1,0-1-1,0 0 1,0-1-1,0 1 1,1-1-1,-1 1 1,6 1-1,8 6 118,-16-10-101,-1 1-1,1-1 1,-1 0-1,1 0 1,0 0-1,0 0 1,0 0-1,-1 0 1,1-1-1,0 1 1,0 0-1,0-1 1,0 0 0,0 1-1,0-1 1,1 0-1,-1 0 1,0 0-1,0 0 1,0-1-1,0 1 1,0 0-1,0-1 1,0 1-1,0-1 1,-1 0 0,1 0-1,0 0 1,0 0-1,3-2 1,1-2-19,-1-1 0,1 1 0,-1-1-1,0 0 1,-1 0 0,1-1 0,-1 1 0,0-1 0,5-14 0,-1 5 3,22-62 138,-20 59-106,-3 5-41,0 0 0,5-16 0,12-26-138,-19 45 121,0 0 1,0 0-1,-1 0 1,3-15-1,1-13 88,-1 1 34,-7 37-108,0 1 1,0 0 0,0 0-1,0 0 1,0-1 0,0 1 0,0 0-1,0 0 1,0 0 0,0 0-1,1-1 1,-1 1 0,0 0 0,0 0-1,0 0 1,0 0 0,0-1-1,0 1 1,0 0 0,0 0-1,0 0 1,1 0 0,-1 0 0,0-1-1,0 1 1,0 0 0,0 0-1,0 0 1,1 0 0,-1 0 0,0 0-1,0 0 1,0 0 0,0 0-1,1 0 1,-1 0 0,0 0 0,0 0-1,0 0 1,1 0 0,-1 0-1,0 0 1,0 0 0,0 0-1,0 0 1,1 0 0,-1 0 0,0 0-1,0 0 1,0 0 0,0 0-1,1 0 1,1 0-17,-2 0 13,0 0 1,0 0-1,0 0 0,0 0 1,0 0-1,0 0 1,0 0-1,0 0 0,0 0 1,0 0-1,0 0 1,0 0-1,0 0 0,0 0 1,-1 0-1,1 0 0,0 0 1,0 0-1,0 0 1,0 0-1,0-1 0,0 1 1,0 0-1,0 0 0,0 0 1,0 0-1,0 0 1,0 0-1,0 0 0,0 0 1,0 0-1,0 0 0,0 0 1,0 0-1,0 0 1,0 0-1,3 6-135,-1 4 107,-1 1 0,0-1 1,-1 1-1,-1 21 0,0-7 89,2-4 40,4 29-1,-2-28-48,1 30 1,2 47-86,1 9-30,7 79 64,-4-94 31,-3-33-99,-3-30-474,0 36-1,-4-63 262,0 0 0,1 0 0,-1 0 0,1 0 0,-1 0-1,1 0 1,0 0 0,1 4 0,3 5-2272,-3 11-2751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37.851"/>
    </inkml:context>
    <inkml:brush xml:id="br0">
      <inkml:brushProperty name="width" value="0.1" units="cm"/>
      <inkml:brushProperty name="height" value="0.1" units="cm"/>
      <inkml:brushProperty name="color" value="#CC0066"/>
    </inkml:brush>
  </inkml:definitions>
  <inkml:trace contextRef="#ctx0" brushRef="#br0">184 175 352,'8'-39'3406,"-8"35"-2384,-1 0-1,0 0 1,0 0-1,0 0 1,-1 0-1,1 0 1,-1 0-1,0 0 1,0 0-1,0 1 1,-5-7-1,5 8-691,0-1-1,0 1 0,0 0 1,-1 0-1,1 0 0,-1 0 1,-4-2-1,6 3-390,0 0 0,-1 1 0,1-1 1,0 1-1,-1-1 0,1 1 0,-1 0 0,1 0 0,-1 0 1,1-1-1,0 1 0,-1 1 0,1-1 0,-1 0 0,1 0 0,-3 1 1,-2 1 38,0 1 0,0 0 0,1 0 1,-1 0-1,1 1 0,-1 0 0,1 0 1,1 0-1,-1 1 0,0-1 0,1 1 1,0 0-1,0 0 0,1 1 1,-5 7-1,2-1 49,0 0-1,1 1 1,1 0 0,0 0 0,0 1 0,-1 17 0,2-10 29,2 0 1,1-1 0,0 1 0,2 0 0,0 0 0,2-1 0,0 1 0,11 31 0,-13-46-36,0-1 0,1 0 1,-1 0-1,1 0 0,1 0 0,-1 0 1,0-1-1,1 0 0,4 5 0,-5-7 5,0 1-1,0-1 1,0 0-1,0 1 0,0-2 1,0 1-1,1 0 1,-1-1-1,0 1 1,1-1-1,0 0 0,-1 0 1,1 0-1,-1-1 1,5 1-1,4-1 100,-9 1-93,1-1 1,-1 0-1,1 0 1,-1 0-1,1-1 0,-1 1 1,1-1-1,-1 0 0,6-2 1,-3 1-22,1-2 1,-1 1-1,0-1 0,0 0 1,-1 0-1,1-1 1,-1 1-1,0-1 1,0 0-1,0-1 1,-1 1-1,0-1 0,6-10 1,-2-2-6,0-1 0,-1 0 1,0 0-1,-2 0 0,0-1 0,-2 0 0,0 0 1,-1 0-1,-1 0 0,0-1 0,-4-21 1,1 27-15,-9-66-57,9 71 22,-1 0 0,1 1 0,-2-1 0,1 0 0,-9-13 0,10 20 19,0 0 0,0 0 0,-1 0 0,1 0 0,-1 0 0,0 1 1,1-1-1,-1 1 0,-4-2 0,6 3 1,0 0-1,0 1 1,0-1-1,0 1 1,0-1-1,0 1 1,0-1-1,-1 1 1,1 0 0,0 0-1,0-1 1,0 1-1,0 0 1,0 0-1,-1 0 1,1 0 0,0 1-1,0-1 1,0 0-1,0 0 1,-1 1-1,1-1 1,0 0 0,0 1-1,0-1 1,0 1-1,0 0 1,-2 1-1,-3 3-255,5-4 150,0 0 1,-1-1 0,1 1 0,0 0-1,0 0 1,0 0 0,0 0 0,0 0-1,0 0 1,0 0 0,1 1 0,-1-1 0,0 0-1,0 0 1,1 1 0,-1-1 0,1 0-1,0 1 1,-1-1 0,1 1 0,0-1-1,0 1 1,-1-1 0,1 0 0,0 1 0,1-1-1,-1 3 1,8 22-3401,-5 10-976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39.970"/>
    </inkml:context>
    <inkml:brush xml:id="br0">
      <inkml:brushProperty name="width" value="0.1" units="cm"/>
      <inkml:brushProperty name="height" value="0.1" units="cm"/>
      <inkml:brushProperty name="color" value="#CC0066"/>
    </inkml:brush>
  </inkml:definitions>
  <inkml:trace contextRef="#ctx0" brushRef="#br0">283 691 352,'-21'-28'3094,"19"25"-2518,1 0 0,-1 0 0,0 0 0,0 1 0,0-1 0,-1 1 1,1-1-1,0 1 0,-1 0 0,0 0 0,1 0 0,-1 0 0,0 0 0,0 1 0,0 0 0,-4-2 0,-28-4 2373,30 7-2946,0 0 0,0 0 1,0 1-1,-1 0 0,1 0 1,0 0-1,0 0 1,-6 3-1,3-1-25,0 0-1,1 1 1,-1 0 0,1 0-1,-1 1 1,1 0 0,0 0-1,1 0 1,0 1 0,-1 0-1,2 0 1,-1 1 0,1 0-1,0 0 1,0 0 0,1 0 0,0 1-1,0 0 1,1 0 0,0 0-1,-3 14 1,5-16 44,1 1 0,0-1 0,0 1 0,1-1 0,0 1 0,0-1 0,2 8 1,0 0 45,-1-8-55,-1 0-1,1 0 0,0-1 1,0 1-1,0 0 0,1-1 1,0 0-1,0 1 0,1-1 1,-1-1-1,1 1 0,9 8 1,-12-11 2,1-1 0,0 0-1,0 1 1,0-1 0,0 0 0,0 0 0,0 0 0,0 0 0,0 0 0,0-1 0,1 1 0,-1-1 0,0 0 0,0 1 0,1-1 0,-1 0 0,0 0 0,0 0 0,1 0 0,3-2 0,4 0 70,-1-1 0,1 0 0,12-6 0,-9 3-56,-7 3-6,0 0-1,0 0 1,-1 0 0,1-1 0,-1 0-1,0 0 1,0 0 0,7-9-1,-4 5 9,7-10 65,0 0 0,-2-1 0,0-1 0,-2 0 0,0 0 0,-1-1 0,9-27 1,-4 2-78,-2-2 0,-2 1 0,-2-2 0,5-96 1,-12 89 134,-2-1 1,-2 1 0,-11-61 0,13 113-129,-1 1 1,0 0-1,0 0 0,-1-1 1,1 1-1,-1 0 0,1 0 1,-1 0-1,0 1 0,0-1 1,0 0-1,0 1 1,-4-3-1,5 3-36,0 1 0,-1 0 1,1 0-1,-1 0 0,0 0 0,1 0 1,-1 0-1,0 1 0,0-1 0,1 1 1,-1-1-1,0 1 0,0-1 0,0 1 1,0 0-1,1 0 0,-1 0 0,0 0 1,0 0-1,0 1 0,0-1 0,0 0 1,1 1-1,-1-1 0,0 1 0,0 0 1,-2 1-1,2 0 9,0 0 0,0 0 0,0 1 0,0-1 0,0 1 0,1-1 0,-1 1 0,1-1 0,-1 1 1,1 0-1,0 0 0,0 0 0,0 0 0,1 0 0,-1 0 0,0 5 0,-7 61 18,2 1 1,5 96-1,2-79 48,-1-40-10,3-1-1,1 0 0,3 1 0,1-2 0,3 1 0,23 61 0,-21-76-24,1-1 0,2 0 0,1-1 0,22 28 0,-36-53-9,0 0 0,1-1 0,-1 0-1,1 0 1,0 0 0,-1 0 0,1 0 0,1-1 0,-1 0 0,0 0 0,1 0 0,7 2 0,-2-2 53,1 0 0,-1-1 0,1 0 0,10-2 0,-13 1-38,-4 0-21,0-1 0,0 1 0,0-1 0,0 0 0,0-1 0,0 1 1,-1-1-1,1 1 0,0-1 0,-1 0 0,0 0 0,1-1 0,-1 1 0,0-1 0,5-5 0,-1 0 28,0 0-1,-1 0 1,0-1-1,9-17 1,-10 15-19,0-1 1,-1 1-1,-1-1 1,4-24-1,-3 15-24,14-99-102,-12 73 103,-4 27 10,-1-38 0,-2 30-193,0 21 35,-4 11-62,1 1 74,-1 22-175,1-11 286,1 0 0,0 1 0,2-1 0,0 1 0,1 32 0,1-12 29,0-14 3,1 0 0,2 0 0,0 0 0,1 0 0,1-1 0,1 0 0,16 33 0,-22-53 5,1 0 0,-1 0-1,1 1 1,0-1 0,0 0-1,0-1 1,0 1-1,0 0 1,0 0 0,0-1-1,1 1 1,-1-1 0,1 0-1,-1 0 1,1 0-1,-1 0 1,1 0 0,0-1-1,-1 1 1,1-1 0,0 1-1,3-1 1,-2 0 11,1 0-1,-1 0 1,0-1-1,1 1 1,-1-1 0,0 0-1,0 0 1,0 0 0,1-1-1,-1 1 1,-1-1 0,9-5-1,4-8-7,1-1 0,-2 0 0,0-1 0,-1-1 0,-1-1 0,-1 0 0,15-29 0,-4 0-53,27-84 0,-32 83 37,-10 21 39,0-1 0,-2 0 0,-1 0 0,2-38 0,-5 40-32,-1-1-42,-2 0-1,0 0 0,-2 0 0,-7-30 1,3 21 0,5 25 14,2 7-1,-1 1 1,0 0 0,0-1-1,0 1 1,0 0-1,-1 0 1,-2-6 0,4 10 15,0-1 1,-1 1-1,1 0 1,0-1-1,0 1 1,0 0 0,0 0-1,-1-1 1,1 1-1,0 0 1,0 0-1,-1 0 1,1-1-1,0 1 1,0 0-1,-1 0 1,1 0-1,0-1 1,-1 1 0,1 0-1,0 0 1,0 0-1,-1 0 1,1 0-1,0 0 1,-1 0-1,1 0 1,0 0-1,-1 0 1,1 0 0,0 0-1,-1 0 1,1 0-1,-1 0 1,-10 10-166,7-4 123,0-1-1,1 1 1,-6 13 0,1 2 63,1 1 1,1 0-1,-3 27 1,0-6 39,-7 95 213,6-34-77,-12 152 105,20-225-240,-1 271 156,4-181-157,6 20 40,0-10-51,-6-72 104,3 0 0,18 95-1,-21-151-122,-1-1 0,1 1 0,-1-1 0,1 0 0,0 1 0,0-1 0,0 0 0,1 0 0,-1 0 0,0 0 0,1 0 0,-1 0 0,4 3 0,-4-4-8,0-1 1,0 1-1,0-1 0,0 0 1,0 1-1,0-1 0,0 0 1,0 1-1,-1-1 0,1 0 1,0 0-1,0 0 1,0 0-1,0 0 0,0 0 1,0 0-1,0 0 0,0 0 1,0-1-1,0 1 0,0 0 1,0-1-1,0 1 0,0 0 1,0-1-1,-1 1 0,1-1 1,0 0-1,0 1 0,0-1 1,-1 0-1,1 1 0,1-2 1,12-13-1,-1 0 1,0 0-1,-1-1 0,-1 0 1,0-1-1,-1-1 0,-1 0 1,-1 0-1,0 0 0,-1-1 1,7-34-1,22-243-22,-35 261 1,-1 0 0,-10-65 1,-22-74-2,23 132 5,4 14-43,-2 1 0,-1 0 0,-20-45-1,23 62 26,0 1-1,0 0 1,0 0-1,-1 1 1,-1-1-1,1 1 0,-1 0 1,-1 1-1,1 0 1,-1 0-1,0 1 0,-1 0 1,-12-7-1,21 13 11,-1-1 0,1 1-1,-1 0 1,1-1 0,-1 1-1,1 0 1,-1-1 0,1 1-1,-1 0 1,0 0 0,1-1 0,-1 1-1,0 0 1,1 0 0,-1 0-1,1 0 1,-1 0 0,0 0-1,1 0 1,-1 0 0,0 0-1,1 0 1,-1 0 0,0 0-1,1 1 1,-1-1 0,1 0 0,-1 0-1,0 1 1,1-1 0,-1 0-1,1 1 1,-1-1 0,1 0-1,-1 1 1,1-1 0,-1 1-1,1 0 4,0 0 0,0 0 0,0 1 0,0-1 0,0 0 0,0 0 0,0 0 0,1 0 0,-1 0 0,0 0 0,1 0 0,-1 0 0,0 0-1,1 0 1,-1-1 0,1 1 0,0 0 0,-1 0 0,1 0 0,0 0 0,-1-1 0,2 2 0,16 19 24,7 8 37,38 12-120,-54-35 89,0 0 0,0 0 0,0-1 1,0 0-1,1-1 0,0 0 0,0 0 1,0-1-1,1-1 0,-1 0 0,1 0 1,15 0-1,-10-1 13,-1-2 0,0 0 1,0-1-1,0 0 0,0-1 0,-1-1 1,1 0-1,16-8 0,-22 8-31,0-2-1,-1 1 1,1-1-1,-1 0 1,0-1-1,0 0 1,-1 0-1,0-1 1,-1 0 0,8-11-1,-2 3-3,-4 6 10,-1 1 1,-1-2-1,0 1 0,0-1 1,7-18-1,-11 23-9,-1 0-1,1 0 1,-1 0 0,0 1-1,0-1 1,0-1 0,-1 1 0,0 0-1,0 0 1,-1 0 0,0 0-1,-2-10 1,3 15-15,-1 0 0,1 0 0,0 0 1,0 0-1,-1 1 0,1-1 0,0 0 0,-1 0 0,1 1 0,-1-1 0,1 0 0,-1 0 1,1 1-1,-1-1 0,1 1 0,-1-1 0,0 1 0,1-1 0,-1 1 0,0-1 1,0 1-1,-1-1 0,1 1 0,0 0-1,1 0 1,-1 0 0,0 0 0,0 0-1,0 0 1,1 1 0,-1-1 0,0 0-1,0 1 1,1-1 0,-1 1 0,0-1-1,1 0 1,-1 1 0,0 0 0,1-1-1,-2 2 1,-2 2-36,1 1 0,-1-1 0,1 1 0,-5 9 0,-31 79-76,37-85 139,-1 0 0,1 0 0,0 0 0,0 0-1,1 1 1,0-1 0,1 0 0,0 1 0,0-1 0,1 1 0,0-1 0,0 0 0,1 0 0,0 1 0,6 12 0,-5-15 9,0 1 1,0 0-1,1-1 1,0 1 0,0-1-1,1 0 1,0-1-1,0 1 1,0-1-1,0 0 1,1 0 0,0 0-1,0-1 1,0 0-1,1 0 1,-1-1 0,13 5-1,-8-5 24,-1-1 0,1 0-1,-1 0 1,1-1 0,0 0-1,0-1 1,-1-1 0,20-2-1,-22 2-34,0-1-1,0 0 1,0 0-1,0-1 1,0 0-1,-1 0 1,1-1-1,-1 0 1,0 0 0,0 0-1,0-1 1,5-6-1,42-52 51,-47 57-68,-1 0 0,0-1 0,-1 0 1,1 0-1,-1-1 0,-1 0 0,0 0 0,0 0 0,0 0 0,-1 0 0,0-1 0,0 1 0,-1-1 0,1-13 0,-3-26-625,-4 54 491,-3 2 41,5-2 54,1 1 1,0 0-1,1 0 1,-1 0-1,1 0 1,2 13-1,-1 9-12,1 8-6,3 0-1,15 63 0,-8-45 66,21 64 117,-3-16-2,-21-61-83,-1-2 13,16 42 0,-9-37-57,-2 1 0,-2 0 1,-2 1-1,-2 0 0,-2 1 1,-1 51-1,-4-93 24,0-1-1,0 1 1,-1 0 0,0-1-1,0 1 1,0-1 0,-1 1-1,0-1 1,0 0-1,0 0 1,-1 0 0,0 0-1,-4 7 1,4-9-2,0 0 0,0 0 0,0 0 1,0 0-1,-1-1 0,1 0 0,-1 1 0,1-1 0,-1 0 0,0-1 1,0 1-1,0-1 0,0 0 0,0 0 0,0 0 0,0 0 0,0-1 1,0 1-1,-5-1 0,5 0 7,0 0 1,0 1-1,0-1 0,0-1 1,1 1-1,-1 0 0,0-1 1,0 0-1,0 0 0,1 0 1,-1 0-1,1-1 1,-1 1-1,1-1 0,-1 0 1,1 0-1,0 0 0,0-1 1,0 1-1,-3-4 0,-24-20 87,23 22-112,1-1 0,1 0 0,-1 0 0,1-1 0,0 0-1,0 0 1,-6-10 0,-23-31-482,25 37 86,0-1 1,1 0-1,0-1 1,1 1 0,-6-17-1,-39-75-4586,49 96 4230,0-1-1,-1 1 0,0 0 0,0 1 1,0-1-1,-1 1 0,-7-9 1,-14-11-3141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40.314"/>
    </inkml:context>
    <inkml:brush xml:id="br0">
      <inkml:brushProperty name="width" value="0.1" units="cm"/>
      <inkml:brushProperty name="height" value="0.1" units="cm"/>
      <inkml:brushProperty name="color" value="#CC0066"/>
    </inkml:brush>
  </inkml:definitions>
  <inkml:trace contextRef="#ctx0" brushRef="#br0">1 1 352,'0'0'2435,"13"0"2433,-13 12-2433,0 1-4870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48.373"/>
    </inkml:context>
    <inkml:brush xml:id="br0">
      <inkml:brushProperty name="width" value="0.1" units="cm"/>
      <inkml:brushProperty name="height" value="0.1" units="cm"/>
      <inkml:brushProperty name="color" value="#CC0066"/>
    </inkml:brush>
  </inkml:definitions>
  <inkml:trace contextRef="#ctx0" brushRef="#br0">1 1 352,'2'3'374,"0"0"1,1 0-1,-2 0 0,1 1 0,0-1 0,-1 0 0,1 1 0,-1-1 0,0 1 0,1 4 0,4 44 7093,-3-24-4624,6 49 329,8 120-3077,11 24-70,-7-79 57,-11-69-70,-2-13-34,0 70-1,5 90-4397,-13-179-854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49.117"/>
    </inkml:context>
    <inkml:brush xml:id="br0">
      <inkml:brushProperty name="width" value="0.1" units="cm"/>
      <inkml:brushProperty name="height" value="0.1" units="cm"/>
      <inkml:brushProperty name="color" value="#CC0066"/>
    </inkml:brush>
  </inkml:definitions>
  <inkml:trace contextRef="#ctx0" brushRef="#br0">0 401 352,'9'1'951,"-1"0"0,0 0-1,0 1 1,1 0 0,-1 0-1,0 1 1,7 4 0,-4-3 937,0 0 1,-1-1 0,18 4 0,71 6 1475,-88-12-3397,0-1 1,0 0 0,-1-1 0,1 1-1,0-2 1,0 0 0,16-5 0,-9 1-19,0-1 1,0 0 0,19-12-1,-21 10 52,0-2 0,0 1 0,-1-2 0,-1 0 0,0-1-1,-1 0 1,0-1 0,-1-1 0,0 0 0,-2 0-1,1-1 1,8-21 0,-13 23 113,0-1 1,-2 0-1,0 1 0,4-28 0,-7 35-63,0-1 0,-1 1-1,0-1 1,-1 1 0,0-1 0,0 1-1,0 0 1,-1-1 0,0 1-1,0 0 1,-5-8 0,7 14-56,0 0 1,-1 0-1,1 1 1,0-1 0,-1 0-1,1 1 1,-1-1-1,1 1 1,-1-1-1,1 0 1,-1 1-1,1-1 1,-1 1-1,0-1 1,1 1-1,-1 0 1,1-1-1,-1 1 1,0 0-1,0-1 1,1 1-1,-1 0 1,0 0-1,0-1 1,1 1 0,-2 0-1,0 0-5,1 1-1,0-1 0,0 1 1,-1-1-1,1 1 1,0-1-1,0 1 1,-1 0-1,1-1 0,0 1 1,0 0-1,0 0 1,-2 2-1,-1 2-5,0 0-1,0 0 0,1 0 1,-1 1-1,-4 10 1,3 1-8,0 0 0,1 0 1,1 0-1,-1 28 1,1-15 23,2-12 0,1-1 0,1 1 0,3 20 0,0 1 0,63 422 374,-58-425-390,0-1 0,3-1 0,19 43 0,-20-51 48,-6-13 20,1 0 0,14 22 0,-17-31-25,1 1-1,-1-1 1,1 0 0,1 0-1,-1 0 1,1 0-1,-1-1 1,1 1-1,0-1 1,6 2-1,-10-4-9,0 0 1,1 0-1,-1-1 0,1 1 0,-1-1 1,1 1-1,-1-1 0,1 0 0,-1 1 0,1-1 1,-1 0-1,1 0 0,-1 0 0,1 0 1,-1 0-1,1-1 0,-1 1 0,1 0 1,-1-1-1,1 1 0,-1-1 0,2 0 1,2-2 26,-1-1 0,0 1 0,-1-1 1,1 0-1,6-8 0,-4 4-25,0-1 1,-1 0-1,0-1 0,0 1 1,-1-1-1,4-16 0,14-65-2,-18 71-19,9-45 2,-2-2 0,3-110 0,-14 61-235,0 114 5,0 17-320,-1 14 333,1-9 199,0-1-1,3 28 1,2-15-38,1 65 0,5 82 35,-8-124-14,-3-41-365,0-1 0,1 0 0,1 0 0,5 21 1,-4-17-3484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7.222"/>
    </inkml:context>
    <inkml:brush xml:id="br0">
      <inkml:brushProperty name="width" value="0.1" units="cm"/>
      <inkml:brushProperty name="height" value="0.1" units="cm"/>
      <inkml:brushProperty name="color" value="#CC0066"/>
    </inkml:brush>
  </inkml:definitions>
  <inkml:trace contextRef="#ctx0" brushRef="#br0">128 57 352,'-2'-2'137,"1"0"0,-1 0 0,1 1 0,0-1 0,0 0 0,-1 0 0,1-1 0,0 1 1,1 0-1,-1 0 0,0 0 0,1-1 0,-1 1 0,1 0 0,0-1 0,-3-10 5362,-7 10-2888,6-1-1114,0 2-369,-10 13-389,13-9-676,-1 0 1,1 0 0,0 0 0,-1 1 0,1-1-1,0 0 1,0 0 0,1 1 0,-1-1 0,0 1-1,1-1 1,-1 0 0,1 1 0,0-1 0,0 1-1,0-1 1,0 5 0,-2 28 475,-24 133 288,22-91-794,2-16-39,-23 143 59,21-169-296,2 0 0,4 39 0,-1-15-2872,-1-9-6344,0-34 6501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49.491"/>
    </inkml:context>
    <inkml:brush xml:id="br0">
      <inkml:brushProperty name="width" value="0.1" units="cm"/>
      <inkml:brushProperty name="height" value="0.1" units="cm"/>
      <inkml:brushProperty name="color" value="#CC0066"/>
    </inkml:brush>
  </inkml:definitions>
  <inkml:trace contextRef="#ctx0" brushRef="#br0">0 131 352,'1'0'129,"0"0"0,0 0-1,0 0 1,0 1-1,0-1 1,-1 0 0,1 0-1,0 0 1,0 1 0,0-1-1,0 0 1,-1 1 0,1-1-1,0 1 1,0-1-1,-1 1 1,1-1 0,0 1-1,-1-1 1,1 1 0,-1 0-1,1-1 1,0 1-1,-1 0 1,1 1 0,0-1 254,0 1 1,0-1-1,0 0 1,0 0-1,0 0 1,0 1-1,0-1 1,0 0 0,1-1-1,-1 1 1,0 0-1,1 0 1,-1 0-1,0-1 1,3 2-1,17 8 5221,-18-8-5236,1-1 0,-1 1 0,0 0 0,1-1 0,-1 0 0,1 1 0,-1-1 0,1-1 0,0 1 0,3 0 0,-3-1-355,-1-1 0,1 1 1,-1-1-1,1 1 0,-1-1 0,1 0 0,-1 0 0,0-1 0,1 1 0,-1-1 1,0 0-1,0 0 0,0 0 0,0 0 0,-1 0 0,1 0 0,-1-1 1,1 1-1,-1-1 0,0 0 0,0 0 0,0 0 0,0 0 0,0 0 1,1-5-1,1-5-16,-3 10 6,0 1 0,0-1 0,-1 1 0,1-1 0,-1 1 0,1-1 0,-1 1 0,0-1 0,0 0 0,0 1 0,0-1 0,-1 0 0,1 1-1,-1-1 1,1 1 0,-1-1 0,0 1 0,-1-3 0,-1-1-15,0 0-1,0 0 1,-1 1-1,1-1 1,-1 1-1,0 0 1,0 0-1,-7-5 1,8 8-2,0 1-1,1-1 1,-1 1 0,0 0 0,0-1 0,0 1 0,0 1 0,-1-1-1,1 0 1,0 1 0,0 0 0,0 0 0,0 0 0,-1 0 0,1 0 0,0 0-1,0 1 1,0 0 0,-4 1 0,5-2 14,-1 1 0,1 0-1,-1 0 1,1 0 0,0 1-1,-1-1 1,1 1 0,0-1-1,0 1 1,0-1 0,0 1 0,0 0-1,1 0 1,-1 0 0,1 0-1,-1 1 1,1-1 0,-2 3 0,1 0-461,0 1 0,0-1 0,0 1 0,1-1 0,0 1 0,0 0 1,0 0-1,0 8 0,1 34-5294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0.566"/>
    </inkml:context>
    <inkml:brush xml:id="br0">
      <inkml:brushProperty name="width" value="0.1" units="cm"/>
      <inkml:brushProperty name="height" value="0.1" units="cm"/>
      <inkml:brushProperty name="color" value="#CC0066"/>
    </inkml:brush>
  </inkml:definitions>
  <inkml:trace contextRef="#ctx0" brushRef="#br0">0 119 352,'0'-1'119,"0"0"-1,1-1 0,-1 1 0,1 0 1,-1 0-1,0-1 0,1 1 0,0 0 1,-1 0-1,1 0 0,0 0 0,0-1 1,0 1-1,-1 0 0,1 0 1,0 1-1,0-1 0,0 0 0,1 0 1,-1 0-1,0 1 0,0-1 0,0 0 1,2 0-1,15-11 2648,3-6 1253,14-5-3501,-15 11-603,12-3 1214,-10 6 411,-20 9-1303,0-1 0,0 0 0,0 1-1,0-1 1,0 1 0,0 0-1,1 0 1,-1 0 0,4 0 0,-5 0-199,-1 0 0,1 0 0,-1 0 0,0 0 0,1 0 1,-1 0-1,1 0 0,-1 0 0,1 0 0,-1 0 0,0 0 1,1 0-1,-1 1 0,1-1 0,-1 0 0,0 0 0,1 0 0,-1 1 1,1-1-1,-1 0 0,0 0 0,1 1 0,-1-1 0,0 0 1,0 1-1,1-1 0,-1 0 0,0 1 0,0-1 0,1 1 1,-1-1-1,0 0 0,0 1 0,0-1 0,0 1 0,0-1 1,0 1-1,0-1 0,0 0 0,0 1 0,0-1 0,0 1 1,0-1-1,0 1 0,0-1 0,0 0 0,0 1 0,0-1 1,0 1-1,-1 0 0,-1 5 16,-1 0 0,1 1 1,1 0-1,-1-1 0,1 1 1,-1 13-1,3 48 24,1-27-2,-2 11 48,-3 77 328,-8 102 424,-1 4-535,12-159-239,0-74-161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1.094"/>
    </inkml:context>
    <inkml:brush xml:id="br0">
      <inkml:brushProperty name="width" value="0.1" units="cm"/>
      <inkml:brushProperty name="height" value="0.1" units="cm"/>
      <inkml:brushProperty name="color" value="#CC0066"/>
    </inkml:brush>
  </inkml:definitions>
  <inkml:trace contextRef="#ctx0" brushRef="#br0">2 38 352,'0'15'14553,"0"-6"-11532,0-7-2487,-2-15-99,2 12-423,0 1 1,0-1-1,0 1 0,0-1 0,0 1 0,0-1 1,1 1-1,-1-1 0,0 1 0,0-1 0,0 1 1,0-1-1,1 1 0,-1-1 0,0 1 0,0-1 0,1 1 1,-1 0-1,0-1 0,1 1 0,-1 0 0,1-1 1,-1 1-1,0 0 0,1-1 0,-1 1 0,1 0 1,-1 0-1,1-1 0,-1 1 0,1 0 0,-1 0 1,1 0-1,-1 0 0,1 0 0,0 0 0,1 2-33,-2 6 21,0-6 160,0-2-146,0-1-1,0 1 0,0 0 1,0-1-1,0 1 1,0-1-1,0 1 1,0-1-1,0 1 1,0-1-1,0 1 1,0-1-1,0 1 1,0 0-1,0-1 1,1 1-1,-1-1 0,0 1 1,0 0-1,0-1 1,1 1-1,0-1 1,4-2 65,-1 1 278,-2-10 499,-2 10-841,-1 1 0,1 0 1,0-1-1,-1 1 1,1 0-1,0-1 0,-1 1 1,0 0-1,1 0 0,-1-1 1,0 1-1,0 0 1,1 0-1,-1 0 0,0 0 1,-1-1-1,2 2-19,0 0 1,0 0-1,0 0 0,0 0 0,0 0 0,0 0 0,0 1 1,0-1-1,0 0 0,0 0 0,0 0 0,0 0 0,0 0 1,0 0-1,0 0 0,0 0 0,0 0 0,0 0 0,-1 0 1,1 0-1,0 0 0,0 1 0,0-1 0,0 0 0,0 0 1,0 0-1,0 0 0,0 0 0,0 0 0,0 0 0,0 0 1,0 0-1,0 0 0,0 0 0,0 0 0,0 0 0,0 0 1,-1 0-1,1 0 0,0 0 0,0 0 0,0 0 1,0 0-1,0 0 0,0 0 0,0 0 0,0 0 0,0 0 1,0 0-1,0 0 0,0 0 0,-1 0 0,1 0 0,0 0 1,0 0-1,0 0 0,0 0 0,0 0 0,0 0 0,0 0 1,0 0-1,0 0 0,0 0 0,0 0 0,0 0 0,0 4-42,0-4 40,0-1-1,0 1 1,0 0 0,-1-1-1,1 1 1,0 0-1,0-1 1,-1 1 0,1 0-1,0-1 1,-1 1-1,1 0 1,0 0 0,-1-1-1,1 1 1,0 0-1,-1 0 1,1 0 0,-1-1-1,1 1 1,0 0-1,-1 0 1,1 0 0,-1 0-1,1 0 1,-1 0-1,1 0 1,0 0-1,-1 0 1,-1 8-85,2-6-112,9-1-1306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1.530"/>
    </inkml:context>
    <inkml:brush xml:id="br0">
      <inkml:brushProperty name="width" value="0.1" units="cm"/>
      <inkml:brushProperty name="height" value="0.1" units="cm"/>
      <inkml:brushProperty name="color" value="#CC0066"/>
    </inkml:brush>
  </inkml:definitions>
  <inkml:trace contextRef="#ctx0" brushRef="#br0">0 12 352,'0'-12'8963,"0"182"-1874,0 0-4013,0 343-5858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1.887"/>
    </inkml:context>
    <inkml:brush xml:id="br0">
      <inkml:brushProperty name="width" value="0.1" units="cm"/>
      <inkml:brushProperty name="height" value="0.1" units="cm"/>
      <inkml:brushProperty name="color" value="#CC0066"/>
    </inkml:brush>
  </inkml:definitions>
  <inkml:trace contextRef="#ctx0" brushRef="#br0">14 104 352,'14'-9'13530,"-4"-12"-9304,-9 18-4200,0 0-1,0 0 1,-1 0 0,0 0 0,1 0 0,-1 0 0,0 0 0,0-1 0,-1 1 0,1 0 0,-1 0 0,1 0 0,-2-4 0,1 6-31,0 0 1,1 0-1,-1 0 0,1 0 1,-1 1-1,0-1 0,0 0 1,1 0-1,-1 1 0,0-1 1,0 1-1,0-1 0,0 1 1,0-1-1,0 1 1,0-1-1,1 1 0,-1 0 1,-1 0-1,1-1 0,0 1 1,-2 0-1,3 0 12,0 0-1,0-1 0,-1 1 1,1 0-1,0 0 1,0-1-1,0 1 1,-1 0-1,1-1 1,0 1-1,0 0 1,0-1-1,0 1 1,0 0-1,0-1 1,0 1-1,0 0 1,0-1-1,0 1 1,0 0-1,0-1 1,0 1-1,0 0 1,0-1-1,0 1 1,0 0-1,0-1 1,-13 21 420,13-9-1749,0-23-2695,0-12-1449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6.471"/>
    </inkml:context>
    <inkml:brush xml:id="br0">
      <inkml:brushProperty name="width" value="0.1" units="cm"/>
      <inkml:brushProperty name="height" value="0.1" units="cm"/>
      <inkml:brushProperty name="color" value="#CC0066"/>
    </inkml:brush>
  </inkml:definitions>
  <inkml:trace contextRef="#ctx0" brushRef="#br0">301 376 352,'0'-7'417,"0"5"280,-1 0 1,1-1-1,0 1 0,0 0 1,0-1-1,1 1 0,-1 0 1,1-1-1,-1 1 0,1 0 1,0 0-1,-1-1 0,1 1 1,1 0-1,-1 0 1,0 0-1,0 0 0,3-2 1,17-13 2537,11 4-2960,-5 4-6,-4 1-66,2 2-1,-1 0 1,1 2 0,27-2-1,17-3 45,347-28 546,-344 33-678,184-20 289,-143 11-323,13-2-51,147-36-1,-181 27 29,-5 1 36,0 3 1,139-13 0,-99 30-90,135 15 0,-206-11-16,20 2 22,-47 1 11,-10-1-6,37 1 0,14 1-51,-62-5 33,-1 2-1,0-1 1,0 1 0,0 0-1,0 0 1,0 1 0,11 6-1,-16-7 7,1 0-1,-1 0 0,0 0 0,0 0 0,0 1 1,0-1-1,0 1 0,0-1 0,2 6 1,1 0-26,-3-4 2,0 0 1,0 0-1,0 1 1,-1-1-1,0 0 1,1 1-1,-2-1 0,1 0 1,0 7-1,-1 43-64,-1-25 86,-2 49 84,-20 120-1,-86 847 378,101-956-456,-2 159 1,5-67 27,1-115 4,0-8 16,3 59 0,6-54-16,2 56-3,-1-43 18,-3-61-42,-2 1-1,0-1 1,0 1-1,-3 16 1,-2-5-7,-2 26-5,5-47 12,0 1 0,0-1 0,0 0 0,0 0 0,-1 0 0,0 0 0,0 0-1,-1-1 1,0 1 0,0-1 0,0 1 0,-1-1 0,1 0 0,-1 0-1,0-1 1,-1 1 0,-5 4 0,8-7 26,-1 0 0,0 0 0,0 0 1,1-1-1,-1 1 0,0-1 0,-1 1 0,1-1 0,0 0 0,0 0 0,0-1 1,-1 1-1,1-1 0,-5 1 0,-2-1 70,0 0 0,0-1 0,-13-2 0,-41-5 212,-96-1 1,-35-2-215,58-2-10,-86-13 11,111 5-96,-241-49-150,-24-5-402,236 49 334,-360-45-103,315 49 417,-57-2 86,234 24-167,0-1 0,1 0 0,-1-1 0,1 0 0,0 0 0,-1-1 0,1 0 0,0 0 0,0-1 0,1 0 0,-1 0 0,1-1 0,0 0 1,0 0-1,1-1 0,-11-11 0,14 13-3,1 0 1,0 0-1,0-1 1,0 1-1,0-1 0,1 1 1,0-1-1,0 0 1,0 1-1,1-1 1,-1-8-1,1-5 101,5-33-1,1-5 119,-3 25-98,1 0-1,9-32 1,83-441-73,-76 373-121,41-258-211,-44 156 64,-18-9-18,0 102-388,3 99-833,9 14-784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8.529"/>
    </inkml:context>
    <inkml:brush xml:id="br0">
      <inkml:brushProperty name="width" value="0.1" units="cm"/>
      <inkml:brushProperty name="height" value="0.1" units="cm"/>
      <inkml:brushProperty name="color" value="#CC0066"/>
    </inkml:brush>
  </inkml:definitions>
  <inkml:trace contextRef="#ctx0" brushRef="#br0">391 553 352,'7'-15'913,"-1"-1"-1,7-27 1,-8 20 1106,-1 0 0,-1 0 0,-1-1 0,-1 1 0,-1-1 0,-4-26 0,-8-15-88,9 52-1944,-1 0 1,-1 0-1,0 1 0,-1-1 0,0 1 1,-1 0-1,0 0 0,-1 1 0,0 0 1,-1 1-1,0-1 0,-1 2 0,0-1 1,0 2-1,-1-1 0,0 1 0,-13-7 1,18 12 10,1 0 0,-1 0 0,0 1 0,0-1 0,0 1 0,-1 1 0,1-1 0,0 1 0,0 0 0,-1 0 0,1 1 1,-1 0-1,1 0 0,-1 1 0,1 0 0,0 0 0,-1 0 0,1 0 0,0 1 0,0 0 0,0 1 0,0 0 0,0-1 0,-8 7 1,8-4 27,0-1 0,1 1 0,0 0 0,0 0 0,1 0 0,-1 1 0,1-1 0,0 1 1,1 0-1,-1 1 0,1-1 0,-4 13 0,-1 7 47,2 0 1,-4 32-1,6-37-88,-2 25-12,2 0 1,2 1-1,7 72 0,28 145 218,-21-184-51,1 13 97,24 140 210,-28-185-735,-6-30-951,8 30 0,-10-48 1116,-1 1 0,0 0 1,0-1-1,0 1 0,0-1 0,0 1 0,1 0 0,-1-1 0,0 1 0,0-1 0,0 1 1,-1 0-1,1-1 0,0 1 0,0-1 0,0 1 0,0-1 0,-1 1 0,1 0 0,0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8.959"/>
    </inkml:context>
    <inkml:brush xml:id="br0">
      <inkml:brushProperty name="width" value="0.1" units="cm"/>
      <inkml:brushProperty name="height" value="0.1" units="cm"/>
      <inkml:brushProperty name="color" value="#CC0066"/>
    </inkml:brush>
  </inkml:definitions>
  <inkml:trace contextRef="#ctx0" brushRef="#br0">24 215 352,'-23'-53'14789,"33"45"-13306,-8 7-1441,0 1 0,0-1 0,0 1 0,0 0 1,1 0-1,-1 0 0,0 0 0,0 0 0,0 0 1,0 0-1,0 1 0,1-1 0,-1 1 0,0 0 0,0-1 1,0 1-1,0 0 0,3 2 0,4 2 107,20 5-52,-1-2 0,1-1 0,0-1 1,1-1-1,-1-1 0,1-2 0,0-1 0,0-2 0,46-6 1,-66 5-67,1 0 1,0-1-1,-1-1 1,0 0 0,0 0-1,0-1 1,0 0-1,-1-1 1,11-8-1,-4 2 22,-2-1-1,0 0 0,0 0 0,17-23 0,-29 32-43,0 1-1,0-1 1,-1 1 0,1-1-1,-1 0 1,0 1 0,0-1-1,0 0 1,0 0 0,-1 0-1,1 0 1,-1 0 0,-1-7-1,1 9-11,0 0-51,0 17 86,-5 23 299,0-13-160,-21 208 579,14-117-753,10-95-198,1-1 0,0 1-1,2-1 1,0 1 0,1-1-1,6 24 1,-6-35-406,-2-8 477,0-1-1,-1 1 0,1-1 0,0 1 1,0-1-1,0 1 0,1-1 0,-1 1 0,0 0 1,0-1-1,0 1 0,0-1 0,0 1 1,1-1-1,-1 1 0,0-1 0,0 1 1,1-1-1,-1 1 0,0-1 0,1 0 0,-1 1 1,0-1-1,1 1 0,-1-1 0,1 0 1,-1 1-1,1-1 0,-1 0 0,1 0 0,-1 1 1,1-1-1,-1 0 0,1 0 0,-1 0 1,1 0-1,-1 1 0,1-1 0,-1 0 0,2 0 1,11 0-5305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9.288"/>
    </inkml:context>
    <inkml:brush xml:id="br0">
      <inkml:brushProperty name="width" value="0.1" units="cm"/>
      <inkml:brushProperty name="height" value="0.1" units="cm"/>
      <inkml:brushProperty name="color" value="#CC0066"/>
    </inkml:brush>
  </inkml:definitions>
  <inkml:trace contextRef="#ctx0" brushRef="#br0">38 127 352,'0'0'81,"-1"0"-1,1 0 1,-1 0 0,0 1-1,1-1 1,-1 0-1,1 0 1,-1 0-1,1 1 1,-1-1 0,1 0-1,-1 1 1,1-1-1,-1 0 1,1 1-1,-1-1 1,1 0 0,-1 1-1,1-1 1,0 1-1,-1-1 1,1 1-1,0-1 1,-1 1 0,1-1-1,0 1 1,0-1-1,0 1 1,-1 0-1,1 0 1,-1 25 5488,2-19-4312,0-1 1,0 0-1,1 0 1,0 0-1,0 0 1,3 6 0,-2-8-1215,0 1-1,-1-1 1,2 0 0,-1 0 0,0 0 0,1-1 0,0 1 0,0-1 0,6 5 0,-9-8-47,0 1-1,1-1 1,-1 0 0,0 1 0,1-1-1,-1 0 1,0 0 0,1 0 0,-1 1 0,0-1-1,1-1 1,-1 1 0,0 0 0,0 0 0,3-1-1,-1 0 26,0-1 0,0 1 0,-1-1 0,1 1 0,0-1 0,-1 0 0,1 0 0,3-4-1,-3 2-2,0 2-5,0-1 0,0 0 0,0 0 0,-1 0 0,1 0 0,-1 0 0,0-1 0,0 1 0,0-1 0,-1 1 0,1-1 0,1-5 0,-1-5-3,1-1-1,-2-1 0,0 1 1,-1 0-1,0 0 0,-1 0 1,-5-25-1,4 38-10,1-1 0,0 0 0,-1 1 0,1-1 0,-1 0 0,0 1 0,0 0 1,0-1-1,0 1 0,0 0 0,0 0 0,-1 0 0,1 1 0,-5-4 0,6 5-6,-1-1-14,-1 0 0,1 0 0,-1 0 0,1 1 0,0-1 0,-1 1 0,1-1 0,-1 1 0,1 0 0,-1 0 0,1 0 0,-1 1 0,1-1 1,-1 1-1,1-1 0,0 1 0,-1 0 0,1 0 0,0 0 0,-1 0 0,1 0 0,0 0 0,0 1 0,0-1 0,-3 3 0,-1 3-133,0 1 0,1 0-1,0 0 1,-8 17 0,10-20 39,-2 6-805,1 0-1,-1 0 1,2 0 0,-5 21-1,6 6-3851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2:59.615"/>
    </inkml:context>
    <inkml:brush xml:id="br0">
      <inkml:brushProperty name="width" value="0.1" units="cm"/>
      <inkml:brushProperty name="height" value="0.1" units="cm"/>
      <inkml:brushProperty name="color" value="#CC0066"/>
    </inkml:brush>
  </inkml:definitions>
  <inkml:trace contextRef="#ctx0" brushRef="#br0">203 0 352,'-1'6'683,"1"0"-1,-2 0 0,1 0 1,-1-1-1,0 1 0,0 0 1,-4 7-1,-3 9 3522,5-12-2690,-17 56 5021,-9 32-4374,19-58-2296,3 0 1,-5 45-1,-32 219 385,25-194-238,-3 29-957,23-138 753,-1 0-1,1 0 1,0 0-1,-1-1 1,1 1-1,0 0 1,0 0-1,0 0 1,0 0-1,0 0 1,0-1-1,0 1 1,0 0-1,0 0 1,0 0 0,0 0-1,0 0 1,1-1-1,-1 1 1,0 0-1,1 0 1,-1 0-1,1-1 1,-1 1-1,1 0 1,-1-1-1,1 1 1,-1 0-1,1-1 1,0 1-1,-1-1 1,1 1 0,0-1-1,-1 1 1,1-1-1,0 1 1,0-1-1,-1 0 1,1 1-1,0-1 1,0 0-1,0 0 1,0 0-1,-1 1 1,1-1-1,0 0 1,0 0-1,0 0 1,0-1-1,0 1 1,0 0 0,-1 0-1,1 0 1,1-1-1,21-10-4227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7.547"/>
    </inkml:context>
    <inkml:brush xml:id="br0">
      <inkml:brushProperty name="width" value="0.1" units="cm"/>
      <inkml:brushProperty name="height" value="0.1" units="cm"/>
      <inkml:brushProperty name="color" value="#CC0066"/>
    </inkml:brush>
  </inkml:definitions>
  <inkml:trace contextRef="#ctx0" brushRef="#br0">1 266 352,'7'0'1396,"0"1"1,0 0-1,1 1 0,-1-1 0,9 5 0,11 2 3253,16 0-1812,23-4-2786,-36-3-27,-10-1 118,0 0 1,21-3-1,-33 2-87,-1-1-1,0 0 1,0 0 0,0 0 0,0-1-1,-1 0 1,1 0 0,-1-1 0,9-6-1,-10 7-40,-1-1-1,0 0 0,-1 0 0,1 0 0,-1 0 1,0-1-1,0 1 0,0-1 0,0 0 1,-1 0-1,2-5 0,2-8-113,6-33 1,-11 42 75,0 5 31,-1 0 0,1 1 0,-1-1 0,0 0 0,0 1 0,-1-1 0,1 0 0,-1 1 0,0-1 0,0 0 0,-2-4 0,-2-8 69,4 10-46,0 3-14,1 0 0,0 0 0,-1 0 0,0 0-1,0 0 1,0 0 0,0 0 0,0 0 0,-1 1 0,1-1 0,-1 1-1,0-1 1,0 1 0,0-1 0,0 1 0,0 0 0,0 0 0,-1 0 0,-3-3-1,5 5-9,0 0-1,0-1 0,0 1 0,0 0 0,1 0 1,-1 0-1,0 0 0,0 0 0,0 0 0,0 0 0,0 0 1,0 0-1,0 0 0,0 0 0,0 1 0,0-1 1,1 0-1,-1 1 0,0-1 0,0 0 0,0 1 0,1-1 1,-1 1-1,0-1 0,0 1 0,1 0 0,-1-1 1,0 1-1,1 0 0,-1 0 0,0 1 0,-17 28 136,16-25-111,-10 16 72,2 2 1,0-1-1,1 1 1,-10 45-1,15-44-52,2-8-20,-1 0-1,-6 21 1,3-15-18,2 0 1,0 0-1,2 1 1,0-1-1,3 44 1,0-23-19,-1-39-104,0-1 0,1 1 0,-1 0-1,1 0 1,0-1 0,0 1 0,1 0-1,-1-1 1,1 1 0,0-1 0,0 1-1,0-1 1,0 0 0,0 0 0,1 0-1,-1 0 1,1 0 0,0-1 0,0 1-1,0-1 1,0 0 0,5 3 0,-7-5-56,-1 0 1,1 1-1,0-1 1,-1 0-1,1 0 1,0 0-1,0 0 1,0 1-1,-1-1 1,1 0-1,0 0 1,0-1-1,-1 1 1,1 0-1,0 0 1,0 0-1,-1 0 1,1-1-1,1 1 1,13-13-4907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0.038"/>
    </inkml:context>
    <inkml:brush xml:id="br0">
      <inkml:brushProperty name="width" value="0.1" units="cm"/>
      <inkml:brushProperty name="height" value="0.1" units="cm"/>
      <inkml:brushProperty name="color" value="#CC0066"/>
    </inkml:brush>
  </inkml:definitions>
  <inkml:trace contextRef="#ctx0" brushRef="#br0">0 265 352,'4'2'592,"-1"0"0,1 0 0,-1 0 0,1 0-1,0-1 1,0 0 0,0 0 0,0 0 0,0 0-1,0 0 1,0-1 0,0 0 0,7 0 0,2 0 2447,1 0 0,23-5 0,-29 3-2930,0 0-1,0-1 1,0 0-1,-1 0 1,1-1-1,-1 0 0,1-1 1,-1 1-1,-1-1 1,1-1-1,-1 1 1,10-11-1,-12 11-100,0 1 1,-1-1-1,0 0 1,1 0-1,-2 0 1,1 0-1,0-1 0,-1 1 1,0-1-1,-1 0 1,1 1-1,-1-1 0,0 0 1,0 0-1,-1 0 1,0 0-1,0 0 1,-1-8-1,0 6 18,-1 0 0,1 0 1,-1 0-1,-1 1 0,1-1 0,-2 1 0,-4-9 1,7 13-26,-1 1-1,-1-1 1,1 1 0,0 0 0,0 0 0,-1 0 0,1 0 0,-1 0-1,0 0 1,0 1 0,1-1 0,-1 1 0,0 0 0,0 0 0,0 0-1,0 0 1,-1 0 0,1 1 0,0-1 0,0 1 0,0 0 0,-4 0 0,1 1-22,0 0 1,0 0 0,0 0-1,1 0 1,-1 1 0,0 0 0,1 0-1,0 1 1,-1-1 0,1 1-1,0 0 1,0 1 0,0-1 0,1 1-1,-1 0 1,1 0 0,0 0-1,0 1 1,0 0 0,1-1 0,-6 11-1,2-1 9,0-1 0,1 1 0,0 0 0,1 0 0,1 0 0,0 1 0,1-1-1,-1 17 1,3 2 21,1-1-1,1 0 0,2 1 1,2-1-1,1 0 1,18 58-1,-20-75 4,1 0 0,1 0 0,1-1 0,0 0 0,0 0 0,1 0 0,1-1 0,0 0 0,1-1 0,1 0 0,18 16 0,-26-25 19,1 0-1,0 0 1,0-1 0,0 0-1,1 1 1,-1-1 0,1-1-1,-1 1 1,1-1 0,-1 1-1,1-1 1,0-1 0,0 1-1,0-1 1,9 0 0,-6-1-13,-1 0 0,1 0 0,-1-1 1,1-1-1,-1 1 0,0-1 1,0 0-1,0-1 0,9-5 0,-5 1-9,-1 1-1,1-2 1,-2 1-1,1-1 0,-1-1 1,-1 0-1,1 0 1,-2 0-1,1-1 0,-2 0 1,10-20-1,11-55-413,-26 81 242,1 1 1,-1-1 0,0 0-1,0 0 1,0 1 0,-1-1-1,0 0 1,0 0 0,0 0-1,0 0 1,-1 0 0,0 1 0,0-1-1,0 0 1,-2-4 0,0-1-493,-7-13-2820,-2 8-1650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0.442"/>
    </inkml:context>
    <inkml:brush xml:id="br0">
      <inkml:brushProperty name="width" value="0.1" units="cm"/>
      <inkml:brushProperty name="height" value="0.1" units="cm"/>
      <inkml:brushProperty name="color" value="#CC0066"/>
    </inkml:brush>
  </inkml:definitions>
  <inkml:trace contextRef="#ctx0" brushRef="#br0">27 2 352,'-1'-1'14732,"2"2"-14399,-2 4 261,1-1-1,-1 1 0,1 0 1,-1-1-1,-3 8 1,-4 20-695,0 49 429,5 147 1,4-134-159,11 177 487,-10-230-746,1 0 0,15 68 0,-17-101-44,-1-7 56,0 1 1,1-1-1,-1 0 0,0 1 1,0-1-1,1 0 0,-1 1 1,1-1-1,-1 0 0,1 0 1,1 3-1,-1-4-40,0 1 1,0-1-1,0 0 0,0 1 0,-1-1 1,1 0-1,0 1 0,0-1 1,0 0-1,0 0 0,0 0 1,0 0-1,0 0 0,0 0 0,0 0 1,0-1-1,0 1 0,0 0 1,0 0-1,-1-1 0,1 1 1,2-1-1,0-1-335,-1 1 0,1-1-1,0 0 1,-1 0 0,1 0 0,-1 0 0,0 0 0,0 0 0,0-1 0,0 1-1,0-1 1,0 1 0,-1-1 0,1 0 0,-1 0 0,0 0 0,1 0 0,-1-3-1,11-18-2359,11-3-316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0.784"/>
    </inkml:context>
    <inkml:brush xml:id="br0">
      <inkml:brushProperty name="width" value="0.1" units="cm"/>
      <inkml:brushProperty name="height" value="0.1" units="cm"/>
      <inkml:brushProperty name="color" value="#CC0066"/>
    </inkml:brush>
  </inkml:definitions>
  <inkml:trace contextRef="#ctx0" brushRef="#br0">0 76 352,'10'24'16570,"-9"-25"-16463,1-1-209,-1 1 68,0 0 1,0 0-1,0 0 0,0 0 1,0-1-1,0 1 1,0 0-1,-1 0 0,1 0 1,0-1-1,-1 1 0,1 0 1,-1-1-1,0 1 0,1-2 1,-1 1 35,1 0 0,-1 0-1,0 0 1,1 0 0,-1 1 0,1-1 0,0 0 0,-1 1-1,3-4 1,-2 4 33,-1 0 1,1 0-1,0 0 0,-1 0 0,1 0 0,-1-1 0,1 1 1,-1 0-1,0 0 0,1-1 0,-1 1 0,0 0 1,0-1-1,0 1 0,0 0 0,0-1 0,0 1 0,0 0 1,-1-1-1,1 1 0,0 0 0,-2-2 0,-10-17 1361,5 16-894,4 15-713,3-10 205,0-1-1,-1 1 0,1-1 0,0 0 1,0 1-1,0-1 0,0 1 1,1-1-1,-1 0 0,0 1 0,0-1 1,0 1-1,0-1 0,0 0 1,0 1-1,1-1 0,-1 0 1,0 1-1,0-1 0,0 0 0,1 1 1,-1-1-1,0 0 0,1 1 1,-1-1-1,0 0 0,1 0 0,-1 1 1,6 5-286,-3 9-401,-3-13 333,0 0 0,0 0 1,0 0-1,1 0 0,-1 0 1,1 0-1,-1 0 0,1-1 0,0 1 1,-1 0-1,1 0 0,0-1 1,0 1-1,0 0 0,3 2 1,9 8-4595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1.155"/>
    </inkml:context>
    <inkml:brush xml:id="br0">
      <inkml:brushProperty name="width" value="0.1" units="cm"/>
      <inkml:brushProperty name="height" value="0.1" units="cm"/>
      <inkml:brushProperty name="color" value="#CC0066"/>
    </inkml:brush>
  </inkml:definitions>
  <inkml:trace contextRef="#ctx0" brushRef="#br0">3 1 352,'0'2'9802,"0"24"-3251,-1 1-3289,0 14-3225,5 52-1,1-48 177,26 314 754,-31-329-986,-1-1 1,-2 0-1,-6 32 0,0-14-438,-5 20-2977,11-57 220,4-30-5541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1.558"/>
    </inkml:context>
    <inkml:brush xml:id="br0">
      <inkml:brushProperty name="width" value="0.1" units="cm"/>
      <inkml:brushProperty name="height" value="0.1" units="cm"/>
      <inkml:brushProperty name="color" value="#CC0066"/>
    </inkml:brush>
  </inkml:definitions>
  <inkml:trace contextRef="#ctx0" brushRef="#br0">20 88 352,'-19'-25'15703,"36"25"-15895,-13 0 531,28 0 569,60-11-1,-18 7-149,-46-1-577,-11 2-186,0 0-1,0-1 1,-1-1 0,30-13 0,-43 17-423,0-1 0,0 1-1,0 0 1,0 0 0,0 0 0,0 0 0,0 0 0,0 1 0,6-1 0,5 1-5156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1.900"/>
    </inkml:context>
    <inkml:brush xml:id="br0">
      <inkml:brushProperty name="width" value="0.1" units="cm"/>
      <inkml:brushProperty name="height" value="0.1" units="cm"/>
      <inkml:brushProperty name="color" value="#CC0066"/>
    </inkml:brush>
  </inkml:definitions>
  <inkml:trace contextRef="#ctx0" brushRef="#br0">102 89 352,'5'-17'2267,"-1"12"-188,0-1 0,0 1 0,5-4 2079,2-1-2080,2-2 500,-9 9-2508,1 0 1,-1 0-1,0 1 1,1 0-1,0-1 1,-1 2-1,8-3 1,-7 2-26,-3 2-47,0-1 1,-1 1-1,1 0 1,-1 0-1,1-1 1,-1 1-1,1 1 0,-1-1 1,1 0-1,0 0 1,-1 0-1,1 1 1,-1-1-1,1 1 1,-1-1-1,1 1 1,-1 0-1,0 0 1,1-1-1,1 3 1,3 1-10,1 0 0,0 0-1,-1 0 1,0 1-1,0 0 1,0 0 0,-1 1-1,0-1 1,0 1-1,0 0 1,-1 1 0,0-1-1,5 10 1,-5-9 20,0-1 32,1 1-1,-1 0 0,-1 0 1,1 0-1,-1 0 1,-1 0-1,1 1 0,-1 0 1,0-1-1,-1 1 1,0 0-1,0 0 1,-1 14-1,1 0 28,0-11-18,-1 1 1,-1-1-1,1 1 1,-5 17-1,1-16-23,-1 0 0,0 0-1,-1-1 1,0 0 0,-1 0-1,0-1 1,-14 17 0,8-18 3,0 0 0,0-1 1,0 0-1,-2-1 0,-15 7 0,22-12-10,0 0 0,0-1 0,0 0 0,-15 1 0,-12 3-258,22-2 18,10-3 23,1 0 0,-1 0 0,1 0 0,-1-1 0,0 1 0,0-1 0,1 1 0,-1-1 0,0 0 0,0 0 0,-5-1 0,-4-4-1219,10 4 761,-1 0 0,1 0-1,-1 1 1,1-1 0,-1 0-1,0 1 1,1 0 0,-4-1-1,-7 1-3785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2.365"/>
    </inkml:context>
    <inkml:brush xml:id="br0">
      <inkml:brushProperty name="width" value="0.1" units="cm"/>
      <inkml:brushProperty name="height" value="0.1" units="cm"/>
      <inkml:brushProperty name="color" value="#CC0066"/>
    </inkml:brush>
  </inkml:definitions>
  <inkml:trace contextRef="#ctx0" brushRef="#br0">31 455 352,'25'-26'2353,"27"-36"8822,-35 44-8522,-13 14-2342,-1 0 1,1 0-1,-1 0 1,0-1-1,5-7 0,-8 11-302,1 0 0,-1-1 0,0 1-1,1 0 1,-1-1 0,0 1 0,0 0 0,0-1-1,0 1 1,0 0 0,0 0 0,0-1-1,0 1 1,0 0 0,-1-1 0,1 1-1,-1 0 1,1 0 0,-1-1 0,1 1 0,-1 0-1,0 0 1,1 0 0,-1 0 0,0 0-1,0 0 1,-1-1 0,0 1-26,-1 0 0,1 1 1,0-1-1,0 1 0,-1 0 0,1 0 1,-1 0-1,1 0 0,0 0 0,-1 0 0,1 0 1,0 1-1,-4 1 0,2-1-14,-1 1 1,0 0-1,1 1 0,0-1 1,0 1-1,0 0 0,0 0 0,0 0 1,0 0-1,-5 7 0,3-4 15,1 1-1,0 0 0,0 1 1,0-1-1,-4 11 0,6-8 14,0 0 1,0 1-1,1-1 0,0 0 0,1 1 0,0 10 0,-1 8 13,1-12-12,0 0 0,0 0 0,2 0 1,0 0-1,1 0 0,1 0 0,0 0 0,7 19 1,-6-25 14,1-1 0,0 1 0,1-1 0,0 0-1,1-1 1,9 12 0,-12-16-4,0-1 0,0 0 0,1 0-1,-1 0 1,1-1 0,0 1 0,0-1 0,0 0-1,0 0 1,1-1 0,-1 0 0,1 0-1,6 2 1,-1-3 49,-1 0 0,1-1 0,0 0 0,-1-1 0,1 0 0,0-1 0,-1 0 0,1-1 0,-1 0 0,0 0 0,0-1 0,0-1 0,16-9 0,-18 9-55,-1 0 0,0 0 0,0-1 1,0 0-1,-1-1 0,0 1 0,0-1 1,-1 0-1,0 0 0,0-1 0,6-12 1,-2-1-54,-1 0 0,-1 0 0,7-31 0,-6 19 22,4-15 4,-2-1 1,-2 0-1,3-69 1,-11 76 68,-2-49 183,1 81-128,0-1 0,-1 1-1,-1 0 1,1 0 0,-2 0 0,-6-15-1,9 24-101,1-1-1,-1 1 1,1 0-1,-1-1 1,0 1-1,1 0 1,-1-1-1,0 1 1,0 0-1,0 0 1,0 0-1,0 0 1,0 0-1,0 0 1,0 0-1,-1 0 1,1 1-1,0-1 1,-1 0-1,1 1 1,0-1-1,-1 1 1,1-1-1,0 1 1,-1-1-1,1 1 1,-1 0-1,1 0 1,-1 0-1,1 0 1,-3 0-1,2 1-10,1-1 0,0 1-1,0-1 1,0 1 0,0-1 0,-1 1-1,1 0 1,0 0 0,0-1 0,0 1-1,0 0 1,1 0 0,-1 0 0,0 0-1,0 0 1,1 0 0,-1 0 0,0 1-1,1-1 1,-1 0 0,1 0 0,-1 0-1,1 1 1,0-1 0,-1 0 0,1 0-1,0 1 1,0 1 0,-4 47 2,3 12-3,4 111-239,4-109 274,10 171-143,-17-228 99,-1 8-758,1 1 0,1-1 0,0 0 0,1 1 0,5 16 0,-5-17-2769,-2-3-955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2.742"/>
    </inkml:context>
    <inkml:brush xml:id="br0">
      <inkml:brushProperty name="width" value="0.1" units="cm"/>
      <inkml:brushProperty name="height" value="0.1" units="cm"/>
      <inkml:brushProperty name="color" value="#CC0066"/>
    </inkml:brush>
  </inkml:definitions>
  <inkml:trace contextRef="#ctx0" brushRef="#br0">0 215 352,'9'-8'2224,"1"0"0,-1 1 0,1 0 0,1 1 0,-1 0 0,1 0 0,15-4 0,83-24 2751,-76 25-5758,30-4 1246,-51 12-317,1-1-1,-1-1 0,0 0 0,0-1 0,17-8 0,-10 4 143,27-8 0,-37 13-255,-8 2-68,0 1 0,0-1 0,0 1 0,0-1 0,0 0 0,0 0 0,0 1 0,0-1 0,0 0 0,-1 0 0,1 0 0,0 0 0,-1 0 0,1 0 0,0 0 0,-1 0 0,1 0 0,-1 0 0,0 0 0,1 0 0,-1 0 0,0 0 0,0 0 0,0-1 0,0 1 0,0 0 0,0 0 0,0 0 0,0 0 0,0 0 0,-1-2 0,1-1-468,0-8-1686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5.939"/>
    </inkml:context>
    <inkml:brush xml:id="br0">
      <inkml:brushProperty name="width" value="0.1" units="cm"/>
      <inkml:brushProperty name="height" value="0.1" units="cm"/>
      <inkml:brushProperty name="color" value="#CC0066"/>
    </inkml:brush>
  </inkml:definitions>
  <inkml:trace contextRef="#ctx0" brushRef="#br0">253 203 352,'3'-5'1818,"0"0"1,0 0-1,1 0 0,-1 1 0,1-1 0,1 1 0,8-8 1,-7 8-1013,0 0 0,1 0 0,0 0 1,0 1-1,11-4 0,4 1-1406,2 1-1,-1 1 1,28-1 0,20-4 2062,-26 3-1266,59-2 0,-70 7-155,-15 0-26,396-6 194,507 3 47,-707-20-316,-12 1 296,-131 18-132,170-15 252,-219 18-275,0 1 1,0 0-1,-1 2 1,1 1 0,0 1-1,30 7 1,-50-8-94,0-1 0,0 1 0,0 0 0,0-1 0,0 1 0,0 1 0,0-1 0,-1 0 0,1 1 0,-1-1 0,0 1 0,0 0 0,0-1 0,0 1 0,0 0 0,2 6 0,4 9 1,10 32 0,-14-38 55,0 0 5,-1 1 0,-1-1 0,0 1 0,1 17 0,-2-7 16,14 237 596,6 58-302,42 314 158,-35-419-422,5 77 67,-30-236-133,9 106 6,-2-1-4,-6-52 66,1-61-40,1 49 62,7 104-167,-13-196 66,0-1-1,0 1 1,0-1-1,0 1 1,-1-1 0,1 1-1,-1-1 1,1 1 0,-1-1-1,0 0 1,0 1-1,0-1 1,0 0 0,-1 0-1,1 1 1,-1-1 0,1 0-1,-1 0 1,0-1 0,1 1-1,-1 0 1,-4 2-1,-6 7 283,9-8-256,-1-1 0,1 1 1,-1-1-1,0 0 1,0-1-1,1 1 1,-1-1-1,0 1 1,0-1-1,-6 1 0,-44 3 172,41-4-162,1 0-1,-1 1 1,-22 6-1,-20 3 43,-349 4-27,355-15-69,-135-13-52,65 2 67,-639-1 230,443 45-202,291-30-37,-46 8-69,-1 4 1,-91 32 0,-26 28-13,187-74 75,-8 2-9,-1 0-1,1 0 1,0-1 0,-1 0-1,1-1 1,-1 0 0,0-1-1,-16-1 1,11 1-2,0 0 0,-20 3-1,8 2 17,-1-2-1,1 0 0,-1-2 1,-54-5-1,55 1-102,-9-2-168,0-1-1,-51-16 1,54 14-43,26 7 186,0 0 0,0-1 0,0 0 0,0 0 1,-12-7-1,8 2-120,-29-22-2696,38 2-7332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06.574"/>
    </inkml:context>
    <inkml:brush xml:id="br0">
      <inkml:brushProperty name="width" value="0.1" units="cm"/>
      <inkml:brushProperty name="height" value="0.1" units="cm"/>
      <inkml:brushProperty name="color" value="#CC0066"/>
    </inkml:brush>
  </inkml:definitions>
  <inkml:trace contextRef="#ctx0" brushRef="#br0">0 178 352,'66'-53'5221,"20"-33"-96,-69 75-2562,-15 10-2406,-1 1 0,1-1 0,-1 0 0,0 1 1,1-1-1,-1 0 0,0 0 0,0 0 0,1 0 0,-1 0 0,0 0 0,0 0 0,1-2 0,0-3 235,-2 6-358,0 0 0,0-1 1,0 1-1,1 0 0,-1-1 0,0 1 0,0 0 0,0-1 1,0 1-1,1 0 0,-1-1 0,0 1 0,0 0 1,1 0-1,-1-1 0,0 1 0,0 0 0,1 0 1,-1-1-1,0 1 0,1 0 0,-1 0 0,0 0 1,1-1-1,-1 1 0,0 0 0,1 0 0,-1 0 0,0 0 1,1 0-1,-1 0 0,1 0 0,-1 0 0,0 0 1,1 0-1,1 0 500,-1 0-497,-1 0 0,1 0 1,-1 0-1,1 0 1,-1 0-1,1 0 0,-1 0 1,1 0-1,0 0 0,-1 0 1,1 0-1,-1 0 0,1 0 1,-1 0-1,1 1 1,-1-1-1,1 0 0,-1 0 1,1 1-1,0 1 31,0 1-1,-1-1 1,1 0-1,-1 1 1,0-1-1,0 0 0,0 1 1,0-1-1,0 0 1,0 1-1,-1-1 1,1 0-1,-2 4 1,-14 70 788,4 2 0,-3 79 0,-5 43-194,-14 143-363,22-12-235,19 2-64,-2-225 5,41 311 257,-22-231 15,5 37-63,-22-168-289,-6-41-147,1-2 0,0 1 0,1 0 0,7 21 0,-9-33-59,0 0 1,1 0 0,-1 0 0,1-1-1,-1 1 1,1 0 0,3 3-1,18 8-3327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1:37.905"/>
    </inkml:context>
    <inkml:brush xml:id="br0">
      <inkml:brushProperty name="width" value="0.1" units="cm"/>
      <inkml:brushProperty name="height" value="0.1" units="cm"/>
      <inkml:brushProperty name="color" value="#CC0066"/>
    </inkml:brush>
  </inkml:definitions>
  <inkml:trace contextRef="#ctx0" brushRef="#br0">1 254 352,'0'-1'255,"0"0"0,0 1 0,0-1 0,0 0 0,0 0 0,0 1 0,1-1 0,4-7 3060,-4 8-3060,0 0 0,-1-1 0,1 1 0,-1-1 0,1 1 0,0 0 0,0 0 0,-1-1 0,1 1 0,0 0 0,-1 0 0,1 0 0,0 0 0,0 0 0,-1 0 0,1 0 0,0 0 0,0 0 0,-1 0 0,1 0 0,0 1 0,-1-1 0,1 0 0,0 1 0,-1-1 0,1 0 0,0 1 0,-1-1 0,2 1 0,1 5 1668,-3-6-1895,1 1-1,-1-1 1,0 0-1,0 1 1,0-1-1,0 0 0,1 1 1,-1-1-1,0 0 1,0 1-1,1-1 1,-1 0-1,0 0 1,0 1-1,1-1 0,-1 0 1,0 0-1,1 1 1,-1-1-1,0 0 1,1 0-1,-1 0 1,1 0-1,-1 1 0,0-1 1,1 0-1,-1 0 1,0 0-1,1 0 1,-1 0-1,1 0 1,-1 0-1,0 0 1,1 0-1,-1 0 0,1 0 1,-1-1-1,0 1 1,1 0-1,-1 0 1,0 0-1,1 0 1,-1-1-1,0 1 0,1 0 1,0-1-1,2-1 4,1 0 0,0 1 0,-1-1 0,1 1 0,0 0 0,0 0 0,0 0 0,0 0 0,6 1 0,-8-1-15,0 1 0,0 0 1,0-1-1,0 1 0,0-1 0,0 1 1,0-1-1,0 0 0,0 0 0,-1 0 1,1 0-1,0 0 0,-1 0 0,1 0 1,-1-1-1,1 1 0,-1-1 0,1 1 1,-1-1-1,0 1 0,0-1 0,0 0 1,0 0-1,0 0 0,0 1 0,0-3 1,6-8 51,-3 7-36,0 0 0,-1 0 0,0 0 0,0-1 0,0 1 0,0-1 0,-1 0 0,0 0 0,0 0 0,-1 0 0,0 0 0,0 0 1,0 0-1,0 0 0,-1 0 0,0 0 0,-1-1 0,1 1 0,-4-12 0,4 17-30,-2-6 48,0 0 1,0 0 0,0 0-1,-1 1 1,-3-7-1,5 12-52,1 0 0,-1-1 0,0 1 0,0 0 0,1 0 0,-1 0 0,0 1 0,0-1 0,0 0 0,0 0 0,0 0 0,0 0 0,0 1 0,0-1 0,0 1 0,0-1 0,-1 1 0,1-1 0,0 1 0,0 0 0,-1-1 0,1 1 0,0 0 0,0 0 0,-1 0 0,1 0 0,0 0 0,0 0 0,-1 0 0,1 0 0,0 1 0,0-1 0,-1 1 0,1-1 0,0 0 0,0 1 0,-2 1 0,-1 1-22,0 0 0,1 1 0,-1 0 1,1-1-1,0 1 0,0 1 0,0-1 0,1 0 0,-1 1 0,1-1 0,0 1 0,-1 5 0,-5 7-17,4-5-120,0 0 0,1 0 0,1 1 0,0-1-1,0 0 1,1 1 0,1-1 0,2 25 0,-1 1-2457,-1-35 2134,-1 0 1,2 0-1,-1 0 0,0 0 0,1 0 0,-1 0 1,1 0-1,0 0 0,0 0 0,0 0 0,0 0 1,1 0-1,-1-1 0,1 1 0,2 2 0,11 24-2953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27.602"/>
    </inkml:context>
    <inkml:brush xml:id="br0">
      <inkml:brushProperty name="width" value="0.1" units="cm"/>
      <inkml:brushProperty name="height" value="0.1" units="cm"/>
      <inkml:brushProperty name="color" value="#CC0066"/>
    </inkml:brush>
  </inkml:definitions>
  <inkml:trace contextRef="#ctx0" brushRef="#br0">0 0 352,'14'1'18452,"-13"11"-19330,2-1 1273,-1-6-356,-1 0 1,0 0-1,0 0 0,0 1 0,-1-1 0,1 0 0,-1 0 1,-1 8-1,-6 60 313,3 92-1,2-8-40,-9 338-60,15-449-360,-3-42 25,0 1 0,-1 0 1,1 0-1,-1 0 0,0-1 0,0 1 1,-1 0-1,1 0 0,-1-1 0,-2 6 1,3-10 1,0 1 0,0-1 0,-1 0 0,1 1 0,0-1 0,0 1 0,0-1 0,0 0 0,0 1 0,-1-1 0,1 0 0,0 1 0,0-1 0,0 1 0,0-1 0,0 1 0,0-1 0,0 0 0,0 1 0,1-1 0,-1 1 0,0-1 0,0 0 0,0 1 0,0-1 0,0 0 0,1 1 0,-1-1 0,0 1 0,0-1 0,1 0 0,-1 0 0,0 1 0,0-1 0,1 0 0,-1 1 0,0-1 0,1 0 0,7-39-12244,-8 3 9293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28.991"/>
    </inkml:context>
    <inkml:brush xml:id="br0">
      <inkml:brushProperty name="width" value="0.1" units="cm"/>
      <inkml:brushProperty name="height" value="0.1" units="cm"/>
      <inkml:brushProperty name="color" value="#CC0066"/>
    </inkml:brush>
  </inkml:definitions>
  <inkml:trace contextRef="#ctx0" brushRef="#br0">49 881 352,'-4'-9'1166,"1"0"-1,-1-1 0,2 0 0,-1 0 0,1 1 0,-1-18 1,-3-17 3073,5 39-3660,-2-13 938,-2 0 0,-7-23 0,12 40-1474,0 1 0,0-1 0,0 1 0,0-1 0,0 0-1,0 1 1,0-1 0,0 1 0,1-1 0,-1 1 0,0-1 0,0 1 0,0-1-1,1 1 1,-1-1 0,0 1 0,1-1 0,-1 1 0,0-1 0,1 1 0,-1 0-1,1-1 1,-1 1 0,1-1 0,-1 1 0,1 0 0,-1 0 0,1-1-1,-1 1 1,1 0 0,-1 0 0,1-1 0,1 1-36,-1 0 1,1-1-1,-1 1 1,0 0 0,1 0-1,-1 0 1,1 0-1,-1 0 1,1 0-1,-1 1 1,1-1-1,-1 0 1,0 1-1,1-1 1,-1 1-1,0-1 1,1 1-1,1 1 1,6 2-12,17 1 161,0 0 0,0-2 0,0-1 0,1-1 0,-1-1 0,32-4 0,-43 1-104,1 0-1,-1-2 1,0 0-1,0 0 1,0-1-1,-1-1 1,0 0-1,-1-1 0,1-1 1,-1 0-1,-1-1 1,0 0-1,0-1 1,-1 0-1,-1-1 0,14-18 1,-13 12-43,-1 0 0,-1 0 0,-1 0 0,9-31 0,14-79-97,-24 92-37,3-50 0,-9 73 104,-1 1 1,-1-1-1,1 0 0,-2 1 0,0-1 0,0 1 1,-7-18-1,5 18 37,3 10-29,1 0 0,-1-1 0,0 1 0,0 0-1,0-1 1,-1 1 0,1 0 0,-3-3 0,4 4 6,-1 1 0,0 0 0,0 0-1,1 0 1,-1-1 0,0 1 0,1 0-1,-1 0 1,0 0 0,1 0 0,-1 0-1,0 0 1,0 1 0,1-1 0,-1 0 0,0 0-1,1 0 1,-1 1 0,0-1 0,1 0-1,-1 0 1,0 1 0,1-1 0,-1 1-1,1-1 1,-1 1 0,1-1 0,-1 1 0,1-1-1,-1 1 1,1-1 0,-1 1 0,1 0-1,-1 0 1,-3 5 13,0 0 0,0 0-1,1 1 1,-1 0 0,1 0-1,1-1 1,-1 1 0,1 1 0,0-1-1,1 0 1,-1 12 0,-2 2 30,3-13-21,-7 31 89,1 1 0,-2 77 0,7-32 33,1-17 49,6 67 0,20 65 315,-23-194-490,-1 1-1,1-1 1,0 0 0,1 0 0,-1 0-1,1 0 1,4 6 0,-5-9 11,0 0 0,1 0 0,-1 1 1,1-1-1,-1-1 0,1 1 0,0 0 0,0-1 0,0 0 0,0 1 1,0-1-1,7 3 0,-7-4-4,0-1 0,0 1 1,0-1-1,0 1 0,0-1 0,0 0 0,0 0 0,0 0 1,0-1-1,-1 1 0,1-1 0,0 1 0,0-1 0,0 0 1,0 0-1,0 0 0,-1-1 0,4-1 0,11-4 44,7-5-41,-1-1 0,0-1 0,-1 0 0,-1-2 0,0-1 0,-1 0 0,-1-1 0,19-25 0,-31 34-26,-1 0 1,0 0 0,-1-1 0,0 0 0,0 0 0,-1 0-1,3-14 1,-1 0-29,-1 1-1,2-29 1,-6 33 15,-2-1 1,0 1-1,-1-1 0,-1 1 1,0 0-1,-2 0 1,0 0-1,-12-26 0,16 42 1,0 0-1,0 0 0,-1 1 0,1-1 0,-1 0 1,0 1-1,0-1 0,1 1 0,-2 0 0,1 0 1,0 0-1,0 0 0,-1 0 0,1 0 0,-1 1 1,0-1-1,1 1 0,-1-1 0,0 1 0,0 0 1,0 0-1,0 1 0,0-1 0,0 0 0,0 1 1,0 0-1,0 0 0,0 0 0,0 0 0,0 0 1,0 1-1,0-1 0,-6 2 0,3 0-4,1 0 0,-1 0 0,1 1 0,-1-1 0,1 1 0,0 0 0,0 1 0,0-1 0,0 1 0,0 0 0,1 0 0,0 0 0,0 1 0,0 0 0,0-1 0,-3 8-1,3-2 21,0-1-1,1 1 1,0-1-1,0 1 1,1 0-1,1 0 1,0 0-1,0 0 1,1 0-1,0 0 1,0 1-1,4 17 1,-3-23 4,0 9 4,1-1-1,0 1 0,0-1 1,2 1-1,0-1 0,0 0 1,1-1-1,1 1 0,0-1 1,13 19-1,-7-18 8,0 0 0,1 0-1,1-1 1,0-1 0,21 13 0,-13-9 36,-9-5 14,1 0-1,1-1 0,0-1 0,0-1 1,0 0-1,24 7 0,-33-12-43,1 0 0,-1-1 0,1 0-1,-1-1 1,1 1 0,0-1 0,-1 0 0,1-1-1,-1 0 1,1 0 0,-1 0 0,1-1-1,-1 0 1,10-4 0,-8 2-9,0 0 1,0-1-1,-1-1 0,1 1 0,-1-1 1,0 0-1,-1-1 0,0 0 1,9-11-1,-5 2-20,1-1 0,-2 0 0,0-1 0,-1 0 0,-1 0 0,-1-1 0,0 0 1,-1 0-1,2-22 0,-6 27 9,-1 1 0,-1-1 0,0 1 0,0 0 0,-1-1 0,-6-19 0,7 32-6,1 0 1,0 0 0,0 0 0,0 0 0,0 0-1,-1 0 1,1 0 0,0 0 0,-1 0-1,1 0 1,-1 0 0,1 0 0,-1 0 0,0 0-1,1 0 1,-1 1 0,0-1 0,0 0 0,1 1-1,-1-1 1,0 0 0,0 1 0,0-1-1,0 1 1,0-1 0,0 1 0,0-1 0,0 1-1,0 0 1,0-1 0,0 1 0,0 0 0,0 0-1,0 0 1,0 0 0,0 0 0,0 0-1,0 0 1,0 0 0,0 1 0,0-1 0,0 0-1,0 1 1,0-1 0,0 0 0,0 1-1,0-1 1,0 1 0,0 0 0,-1 0 0,-3 2-19,1 1-1,0-1 1,0 1 0,0-1 0,0 1 0,0 1 0,1-1 0,0 0 0,-6 10 0,6-3 14,-1 1 0,1 0 1,1 0-1,0 0 1,1 0-1,0 0 1,1 0-1,2 15 0,-2-2 6,0-14 21,0-1 0,1 1 1,0 0-1,1 0 1,0-1-1,1 1 0,0-1 1,0 0-1,1 0 0,1 0 1,9 16-1,-4-7 26,-7-12-24,1 0 0,-1 0-1,1 0 1,0-1 0,1 0-1,0 0 1,0 0-1,0 0 1,0-1 0,1 0-1,0 0 1,0 0 0,13 7-1,-6-7 21,-1 0 0,1-1 0,0-1 0,0 0 0,1-1 0,-1 0 0,0-1 0,1 0 0,-1-1 0,1-1 0,-1 0 0,0-1 0,1 0 0,23-8-1,-22 4-11,0 0 0,0-1 0,-1-1 0,0 0 0,0-1 0,-1 0 0,0-2 0,-1 1 0,0-1 0,0-1 0,19-25 0,-26 29-23,4-3-13,0-1-1,-1 0 0,0-1 1,-1 0-1,8-21 0,-7 10-21,-2 0 0,7-45 0,-11 59-3,-2 0-1,1 0 1,-1 1 0,-1-1 0,1 0 0,-2 0-1,1 1 1,-2-1 0,1 1 0,-6-15 0,7 23 29,0 0 0,1 0 0,-1 0 0,0 1 0,0-1 1,1 0-1,-1 0 0,0 0 0,0 1 0,0-1 0,0 0 0,0 1 1,0-1-1,0 1 0,0 0 0,0-1 0,0 1 0,0 0 0,0-1 1,0 1-1,-1 0 0,1 0 0,0 0 0,0 0 0,0 0 0,0 0 1,0 0-1,0 0 0,-1 1 0,1-1 0,0 0 0,-1 1 0,-2 6 60,0-1 0,0 1 0,1 0-1,0 0 1,0 0 0,1 0 0,-2 9-1,-1 2 19,2 0 1,0 0-1,1 1 0,0 29 0,11 79 32,-5-83-133,-1-9 1,21 189 124,-16-157-77,-3 0 1,-5 71-1,0-67-17,0-54 10,0 0 0,-1 0 1,-1 0-1,0 0 0,-2 0 1,0-1-1,-1 1 1,0-1-1,-1 0 0,-1 0 1,0-1-1,-2 0 0,-15 23 1,21-36-7,0 1 0,0 0 0,-1-1 0,1 1 0,0-1 0,-1 0 0,0 0 1,1 0-1,-1 0 0,0-1 0,0 0 0,0 0 0,0 0 0,0 0 0,0 0 1,0-1-1,-1 0 0,-6 0 0,-8-1 10,0-1-1,-31-8 1,41 8 0,0 0 5,0-1-1,0 0 0,0 0 0,0-1 0,0 0 1,1 0-1,-1-1 0,1 0 0,0-1 0,-11-10 0,7 3 36,0 0-1,1 0 1,1-2-1,0 1 0,-8-16 1,14 23-37,1 0 0,0 0 1,0 0-1,1-1 1,0 1-1,-3-15 0,2-50 89,5 58-101,0 1 0,0-1 0,1 1 0,1 0 0,0 0 0,1 0 0,1 1 0,0-1 0,13-19 0,-12 20 4,1 1 0,0-1 0,1 1 0,1 1 1,20-19-1,-3 7 5,38-22-1,-15 16-111,91-35-1,-58 28-225,100-33-3247,-74 30-4480,-58 15 2250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29.425"/>
    </inkml:context>
    <inkml:brush xml:id="br0">
      <inkml:brushProperty name="width" value="0.1" units="cm"/>
      <inkml:brushProperty name="height" value="0.1" units="cm"/>
      <inkml:brushProperty name="color" value="#CC0066"/>
    </inkml:brush>
  </inkml:definitions>
  <inkml:trace contextRef="#ctx0" brushRef="#br0">0 0 352,'0'2'9791,"3"20"-1333,7 13-7133,1 7-1723,-6-9 531,0 1 1,-1 37-1,2 10-138,1 5-102,-7 213-806,1-266-499,11 57 0,-7-59-1332,2 56 0,-7-49-1409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29.750"/>
    </inkml:context>
    <inkml:brush xml:id="br0">
      <inkml:brushProperty name="width" value="0.1" units="cm"/>
      <inkml:brushProperty name="height" value="0.1" units="cm"/>
      <inkml:brushProperty name="color" value="#CC0066"/>
    </inkml:brush>
  </inkml:definitions>
  <inkml:trace contextRef="#ctx0" brushRef="#br0">1 1 352,'0'12'6727,"0"1"-4485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1.106"/>
    </inkml:context>
    <inkml:brush xml:id="br0">
      <inkml:brushProperty name="width" value="0.1" units="cm"/>
      <inkml:brushProperty name="height" value="0.1" units="cm"/>
      <inkml:brushProperty name="color" value="#CC0066"/>
    </inkml:brush>
  </inkml:definitions>
  <inkml:trace contextRef="#ctx0" brushRef="#br0">27 478 352,'2'0'327,"0"-1"-1,0 1 1,1-1-1,-1 1 1,0-1-1,0 0 1,0 0-1,0 0 1,0 0-1,-1 0 1,1 0-1,0 0 0,0-1 1,-1 1-1,1 0 1,-1-1-1,1 0 1,-1 1-1,1-1 1,0-2-1,11-11 3298,-8 10-2193,0-1 0,-1 1 0,1-1 0,-1 0 1,4-9-1,-5 8-1356,0-1 0,0 1 0,-1-1 0,0 0 0,0 1 0,-1-1 0,0 0 0,0-12 0,-1-18-367,1 19 237,-1 0-1,0 0 1,-2 0-1,0 1 1,-8-29-1,4 23 86,2 7 156,-11-30 1,14 44-148,0-1 0,-1 1 0,0 0 0,0-1 0,0 1 0,0 0 0,0 0 0,-1 0 0,1 0 0,-1 1 0,0-1 0,0 1 0,0-1 0,-4-1 0,6 4-40,0-1 0,0 1 0,0 0 0,0 1 0,0-1 0,0 0 0,1 0 0,-1 0-1,0 1 1,0-1 0,0 0 0,0 1 0,0-1 0,1 0 0,-1 1 0,0-1 0,0 1 0,1 0 0,-1-1 0,0 1 0,1 0 0,-1-1 0,0 1 0,1 0 0,-1-1 0,1 1 0,0 0 0,-1 0 0,1 0 0,-1 0 0,1 1 0,-13 32-9,5 25 119,2 1 0,4 115 1,3-90-64,10 167 82,-8 60-5006,-4-173 1609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2.082"/>
    </inkml:context>
    <inkml:brush xml:id="br0">
      <inkml:brushProperty name="width" value="0.1" units="cm"/>
      <inkml:brushProperty name="height" value="0.1" units="cm"/>
      <inkml:brushProperty name="color" value="#CC0066"/>
    </inkml:brush>
  </inkml:definitions>
  <inkml:trace contextRef="#ctx0" brushRef="#br0">1 510 352,'4'1'1012,"0"0"-1,0 0 1,0 0-1,0 0 1,-1 1-1,1-1 1,5 4-1,17 6 6144,-8-7-5774,0-1 1,20 1-1,-17-4-1228,0 0 0,0-2-1,0 0 1,0-1 0,39-12 0,-51 12-125,0-1 1,1-1 0,-1 0 0,-1 0-1,1-1 1,-1 0 0,0 0 0,0-1-1,-1 0 1,0-1 0,0 1-1,7-12 1,-6 9-13,-1-1-1,0 1 1,-1-1-1,0-1 0,-1 1 1,7-21-1,12-69 422,-24 99-427,3-39 217,-3 31-315,0 8-104,0 17-96,-7 59 263,4-57 77,1 1 0,1 0 0,1 0 0,2 27 0,20 104-42,-20-132 27,0-1-1,2 0 1,0 0-1,1 0 1,0 0-1,2-1 1,-1 0-1,2 0 1,0 0-1,1-1 1,21 25-1,-27-36-23,1 0 0,-1 0 1,1 0-1,-1-1 0,1 0 0,0 0 0,0 0 1,0 0-1,1 0 0,-1-1 0,0 0 1,0 0-1,1 0 0,-1 0 0,1-1 0,-1 0 1,1 0-1,-1 0 0,1 0 0,-1-1 0,7-1 1,-3 0-1,0 0 1,0-1 0,-1 0 0,0 0 0,1-1 0,-1 0 0,0 0 0,-1 0-1,1-1 1,10-10 0,-3-1-43,0 0-1,-1-1 0,-1 0 1,-1-1-1,-1 0 1,14-32-1,-3-5-144,16-66 0,-27 85 141,-2 1 0,-1-1 1,2-38-1,-8 58 57,-2 0-1,1 0 1,-2 0 0,0 0 0,-1 0 0,0 1-1,-1-1 1,-1 1 0,-12-26 0,11 27-6,-1-1-66,7 15 46,0-1 0,-1 1 0,1 0 0,-1 0 0,1 0 0,0 0 0,-1 0 0,1 0 0,0 0 0,-1-1 0,1 1 0,-1 0 0,1 1 0,0-1 0,-1 0 0,1 0 0,-1 0 0,1 0 0,0 0 0,-1 0 0,1 0 0,-1 0 0,1 1 0,0-1 0,-1 0 0,1 0 0,0 1 0,0-1 0,-1 0 0,1 0 0,0 1 0,-1-1 0,1 0 0,0 1 0,-1 0 0,-2 3-4,0 0 0,0 0 0,0 0-1,0 1 1,1-1 0,-1 1 0,1 0 0,0-1-1,1 1 1,-1 0 0,1 0 0,0 0-1,0 1 1,0 7 0,-5 22-29,-1-1 55,1 1 1,2 0-1,1 0 0,2-1 0,1 1 0,2 0 0,2 0 1,11 52-1,-8-60 14,1 1 0,2-1 0,0-1 0,2 0 0,1 0 0,1-1 0,1-1-1,1-1 1,1 0 0,36 37 0,-46-53-4,1-1-1,0 1 0,0-2 0,0 1 0,1-1 0,0 0 0,0-1 0,0 0 0,1-1 1,-1 0-1,1 0 0,18 2 0,-12-3 4,0-1-1,-1-1 1,1 0 0,0-1 0,-1-1-1,1 0 1,20-6 0,-30 6-31,-1-1 0,1 1 1,0-1-1,0 0 0,-1 0 0,0 0 0,0-1 1,0 0-1,0 0 0,0-1 0,-1 1 0,1-1 1,-1 0-1,-1 0 0,1 0 0,-1 0 1,0-1-1,0 1 0,0-1 0,-1 0 0,0 0 1,3-10-1,0-8-68,-1 0 0,-1 0 1,-1-1-1,-1-31 0,-1 42 12,-1-1 0,0 1 1,-1 0-1,0 0 0,-1 0 0,-9-26 0,10 36 46,0 0-1,1 0 1,-1 0 0,-1 1 0,1-1 0,0 1 0,-1-1-1,0 1 1,0 0 0,0 0 0,0 0 0,0 0 0,-1 0 0,1 1-1,-1-1 1,1 1 0,-1 0 0,0 0 0,0 1 0,0-1-1,0 1 1,0 0 0,-1 0 0,1 0 0,0 1 0,-7-1-1,5 1-5,0 1 0,1 0 0,-1 0 0,0 0 0,1 1-1,0 0 1,-1 0 0,1 0 0,0 1 0,0-1 0,0 1-1,0 1 1,1-1 0,-1 1 0,-5 5 0,5-4 6,1 0 1,-1 0-1,1 0 0,0 0 1,0 1-1,1 0 0,0 0 1,0 0-1,0 0 1,1 0-1,0 1 0,-2 9 1,2 6 31,1 0 0,1 0 0,1 0 0,1 0 0,1 0 0,1 0 0,14 41 0,-12-48 9,0-1 0,1 0 0,1 0 0,0-1-1,1 1 1,0-2 0,1 0 0,18 18 0,-5-4 18,-11-13-22,1 0 1,1 0-1,0-1 1,1-1-1,0-1 1,18 11-1,-23-16-33,-1 0 0,1-1 0,0 0 0,0-1 0,1 0 0,-1 0 0,1-1 1,0-1-1,-1 1 0,1-2 0,0 1 0,14-3 0,-19 1-90,1 0 0,-1-1-1,0 0 1,0 0 0,0-1 0,0 1 0,0-1 0,9-7 0,-12 8-104,-1 0 1,1 0 0,-1 0 0,1 0 0,-1 0 0,0-1 0,0 0 0,0 1 0,0-1 0,0 0 0,-1 0 0,1 0 0,-1 0 0,0 0 0,0 0 0,0 0 0,0 0-1,-1 0 1,1-7 0,-1-17-3796,0-9-1569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2.440"/>
    </inkml:context>
    <inkml:brush xml:id="br0">
      <inkml:brushProperty name="width" value="0.1" units="cm"/>
      <inkml:brushProperty name="height" value="0.1" units="cm"/>
      <inkml:brushProperty name="color" value="#CC0066"/>
    </inkml:brush>
  </inkml:definitions>
  <inkml:trace contextRef="#ctx0" brushRef="#br0">51 25 352,'-25'-25'9609,"12"25"-5220,0 0-5190,13 13-4420,13-13 833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3.151"/>
    </inkml:context>
    <inkml:brush xml:id="br0">
      <inkml:brushProperty name="width" value="0.1" units="cm"/>
      <inkml:brushProperty name="height" value="0.1" units="cm"/>
      <inkml:brushProperty name="color" value="#CC0066"/>
    </inkml:brush>
  </inkml:definitions>
  <inkml:trace contextRef="#ctx0" brushRef="#br0">102 265 352,'0'-22'1869,"6"-34"12009,-1 33-10695,-1 8-2915,-2 5-226,0 0 1,1 0 0,0 0-1,1 0 1,0 0 0,0 1-1,1 0 1,0 0 0,1 0-1,7-8 1,-8 12-26,-3 2-15,0 1 1,0-1 0,1 1-1,-1 0 1,1-1 0,-1 1-1,1 1 1,0-1-1,0 0 1,0 1 0,0-1-1,0 1 1,0 0 0,0 0-1,0 0 1,1 0-1,4 0 1,-3 1-7,0 1 1,0-1-1,0 1 1,0-1-1,-1 2 1,1-1-1,0 0 1,-1 1-1,1 0 0,-1 0 1,1 0-1,-1 1 1,0-1-1,0 1 1,0 0-1,0 0 1,-1 0-1,1 1 0,-1 0 1,0-1-1,0 1 1,0 0-1,-1 0 1,1 1-1,-1-1 0,0 0 1,0 1-1,0-1 1,1 8-1,0 11-71,0-1 1,-2 1-1,0 0 0,-2 0 1,0-1-1,-7 32 0,-2-10 93,-2-1 0,-27 63-1,19-61 21,-2-1-1,-2-1 1,-2-1-1,-55 66 0,75-101-28,0 0-1,0-1 0,-1 0 0,0 0 1,0-1-1,0 1 0,-11 4 0,-6 5 28,23-15-28,0 1 0,0 0-1,0-1 1,0 1 0,0 0 0,0-1 0,0 1 0,1 0 0,-1 0 0,0 0 0,1 0-1,-1 0 1,0 0 0,1 0 0,-1 0 0,1 0 0,0 0 0,-1 0 0,1 0 0,0 1-1,-1-1 1,1 2 0,0-1 232,0-2-216,0-1-1,0 1 0,0-1 0,0 1 0,0-1 0,0 1 0,0-1 1,0 1-1,0-1 0,0 1 0,0-1 0,0 0 0,0 1 0,0-1 0,1 1 1,-1 0-1,0-1 0,0 1 0,1-1 0,-1 0 0,2 1-10,-1-1-1,1 0 1,-1 1-1,1-1 0,0 1 1,-1 0-1,1 0 1,-1-1-1,1 1 0,0 0 1,-1 0-1,3 1 1,7-2 28,-7 0-35,0-1 1,-1 0-1,1 0 0,0 0 0,-1 0 0,1-1 1,-1 1-1,4-4 0,7-6 2,9 0-40,38-15-1,-42 20 80,0-1-1,24-15 1,-3-5 38,-34 25-55,-5 2-158,0 0 0,0 0 0,1 0 0,-1 1 0,0-1 0,1 1 1,-1-1-1,1 1 0,-1-1 0,3 1 0,-3 0-35,0-1 0,-1 1 0,1 0 0,0-1 0,0 1 0,-1 0 0,1-1 0,0 1 0,-1-1 0,1 1 0,0-1 0,-1 1 0,1-1 0,-1 1 0,1-1 1,-1 0-1,1 1 0,0-2 0,1-1-569,10-7-3170,1 7-1169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3.511"/>
    </inkml:context>
    <inkml:brush xml:id="br0">
      <inkml:brushProperty name="width" value="0.1" units="cm"/>
      <inkml:brushProperty name="height" value="0.1" units="cm"/>
      <inkml:brushProperty name="color" value="#CC0066"/>
    </inkml:brush>
  </inkml:definitions>
  <inkml:trace contextRef="#ctx0" brushRef="#br0">14 1 352,'-13'12'10827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9:03:33.841"/>
    </inkml:context>
    <inkml:brush xml:id="br0">
      <inkml:brushProperty name="width" value="0.1" units="cm"/>
      <inkml:brushProperty name="height" value="0.1" units="cm"/>
      <inkml:brushProperty name="color" value="#CC0066"/>
    </inkml:brush>
  </inkml:definitions>
  <inkml:trace contextRef="#ctx0" brushRef="#br0">0 0 352,'13'14'12267,"-13"-12"-11884,1 31 6681,0-6-8173,2-6 1061,0 0 1,-1 0 0,-1 25-1,2 34 83,9 10-214,0 98 0,-12-113-1347,0-24-2740,0-13-859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8E34-8C8C-8747-BADB-40E1ACC00129}" type="datetimeFigureOut">
              <a:rPr lang="en-US" smtClean="0"/>
              <a:t>8/27/2023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5FCA-B2DD-C941-A2C1-638939433487}" type="slidenum">
              <a:rPr lang="en-US" smtClean="0"/>
              <a:t>‹#›</a:t>
            </a:fld>
            <a:endParaRPr lang="en-US" dirty="0"/>
          </a:p>
        </p:txBody>
      </p:sp>
    </p:spTree>
    <p:extLst>
      <p:ext uri="{BB962C8B-B14F-4D97-AF65-F5344CB8AC3E}">
        <p14:creationId xmlns:p14="http://schemas.microsoft.com/office/powerpoint/2010/main" val="35248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E5FCA-B2DD-C941-A2C1-638939433487}" type="slidenum">
              <a:rPr lang="en-US" smtClean="0"/>
              <a:t>1</a:t>
            </a:fld>
            <a:endParaRPr lang="en-US" dirty="0"/>
          </a:p>
        </p:txBody>
      </p:sp>
    </p:spTree>
    <p:extLst>
      <p:ext uri="{BB962C8B-B14F-4D97-AF65-F5344CB8AC3E}">
        <p14:creationId xmlns:p14="http://schemas.microsoft.com/office/powerpoint/2010/main" val="288200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userDrawn="1"/>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6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userDrawn="1"/>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12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userDrawn="1"/>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userDrawn="1"/>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userDrawn="1"/>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userDrawn="1"/>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28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userDrawn="1"/>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userDrawn="1"/>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88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035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418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userDrawn="1"/>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userDrawn="1"/>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784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userDrawn="1"/>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userDrawn="1"/>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0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userDrawn="1"/>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userDrawn="1"/>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68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userDrawn="1"/>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userDrawn="1"/>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userDrawn="1"/>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userDrawn="1"/>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33308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userDrawn="1"/>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userDrawn="1"/>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userDrawn="1"/>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5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&lt;##&gt;</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1" r:id="rId4"/>
    <p:sldLayoutId id="2147483662" r:id="rId5"/>
    <p:sldLayoutId id="2147483665" r:id="rId6"/>
    <p:sldLayoutId id="2147483669" r:id="rId7"/>
    <p:sldLayoutId id="2147483658" r:id="rId8"/>
    <p:sldLayoutId id="2147483666" r:id="rId9"/>
    <p:sldLayoutId id="2147483668" r:id="rId10"/>
    <p:sldLayoutId id="2147483670" r:id="rId11"/>
    <p:sldLayoutId id="2147483653" r:id="rId12"/>
    <p:sldLayoutId id="2147483667" r:id="rId13"/>
    <p:sldLayoutId id="2147483661" r:id="rId14"/>
    <p:sldLayoutId id="2147483660" r:id="rId15"/>
    <p:sldLayoutId id="2147483655" r:id="rId16"/>
    <p:sldLayoutId id="2147483659"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17" Type="http://schemas.openxmlformats.org/officeDocument/2006/relationships/image" Target="../media/image85.png"/><Relationship Id="rId299" Type="http://schemas.openxmlformats.org/officeDocument/2006/relationships/image" Target="../media/image176.png"/><Relationship Id="rId21" Type="http://schemas.openxmlformats.org/officeDocument/2006/relationships/image" Target="../media/image37.png"/><Relationship Id="rId63" Type="http://schemas.openxmlformats.org/officeDocument/2006/relationships/image" Target="../media/image58.png"/><Relationship Id="rId159" Type="http://schemas.openxmlformats.org/officeDocument/2006/relationships/image" Target="../media/image106.png"/><Relationship Id="rId324" Type="http://schemas.openxmlformats.org/officeDocument/2006/relationships/customXml" Target="../ink/ink162.xml"/><Relationship Id="rId366" Type="http://schemas.openxmlformats.org/officeDocument/2006/relationships/customXml" Target="../ink/ink184.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image" Target="../media/image242.png"/><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94.png"/><Relationship Id="rId377" Type="http://schemas.openxmlformats.org/officeDocument/2006/relationships/image" Target="../media/image214.png"/><Relationship Id="rId5" Type="http://schemas.openxmlformats.org/officeDocument/2006/relationships/image" Target="../media/image29.png"/><Relationship Id="rId181" Type="http://schemas.openxmlformats.org/officeDocument/2006/relationships/image" Target="../media/image117.png"/><Relationship Id="rId237" Type="http://schemas.openxmlformats.org/officeDocument/2006/relationships/image" Target="../media/image145.png"/><Relationship Id="rId402" Type="http://schemas.openxmlformats.org/officeDocument/2006/relationships/customXml" Target="../ink/ink202.xml"/><Relationship Id="rId279" Type="http://schemas.openxmlformats.org/officeDocument/2006/relationships/image" Target="../media/image166.png"/><Relationship Id="rId43" Type="http://schemas.openxmlformats.org/officeDocument/2006/relationships/image" Target="../media/image48.png"/><Relationship Id="rId139" Type="http://schemas.openxmlformats.org/officeDocument/2006/relationships/image" Target="../media/image96.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5.xml"/><Relationship Id="rId85" Type="http://schemas.openxmlformats.org/officeDocument/2006/relationships/image" Target="../media/image69.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32.png"/><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84.png"/><Relationship Id="rId357" Type="http://schemas.openxmlformats.org/officeDocument/2006/relationships/customXml" Target="../ink/ink179.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107.png"/><Relationship Id="rId217" Type="http://schemas.openxmlformats.org/officeDocument/2006/relationships/image" Target="../media/image135.png"/><Relationship Id="rId399" Type="http://schemas.openxmlformats.org/officeDocument/2006/relationships/image" Target="../media/image225.png"/><Relationship Id="rId259" Type="http://schemas.openxmlformats.org/officeDocument/2006/relationships/image" Target="../media/image156.png"/><Relationship Id="rId424" Type="http://schemas.openxmlformats.org/officeDocument/2006/relationships/customXml" Target="../ink/ink213.xml"/><Relationship Id="rId23" Type="http://schemas.openxmlformats.org/officeDocument/2006/relationships/image" Target="../media/image38.png"/><Relationship Id="rId119" Type="http://schemas.openxmlformats.org/officeDocument/2006/relationships/image" Target="../media/image86.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59.png"/><Relationship Id="rId130" Type="http://schemas.openxmlformats.org/officeDocument/2006/relationships/customXml" Target="../ink/ink65.xml"/><Relationship Id="rId368" Type="http://schemas.openxmlformats.org/officeDocument/2006/relationships/customXml" Target="../ink/ink18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67.png"/><Relationship Id="rId337" Type="http://schemas.openxmlformats.org/officeDocument/2006/relationships/image" Target="../media/image195.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97.png"/><Relationship Id="rId379" Type="http://schemas.openxmlformats.org/officeDocument/2006/relationships/image" Target="../media/image215.png"/><Relationship Id="rId7" Type="http://schemas.openxmlformats.org/officeDocument/2006/relationships/image" Target="../media/image30.png"/><Relationship Id="rId183" Type="http://schemas.openxmlformats.org/officeDocument/2006/relationships/image" Target="../media/image118.png"/><Relationship Id="rId239" Type="http://schemas.openxmlformats.org/officeDocument/2006/relationships/image" Target="../media/image146.png"/><Relationship Id="rId390" Type="http://schemas.openxmlformats.org/officeDocument/2006/relationships/customXml" Target="../ink/ink196.xml"/><Relationship Id="rId404" Type="http://schemas.openxmlformats.org/officeDocument/2006/relationships/customXml" Target="../ink/ink20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49.png"/><Relationship Id="rId87" Type="http://schemas.openxmlformats.org/officeDocument/2006/relationships/image" Target="../media/image70.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33.png"/><Relationship Id="rId261" Type="http://schemas.openxmlformats.org/officeDocument/2006/relationships/image" Target="../media/image157.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85.png"/><Relationship Id="rId359" Type="http://schemas.openxmlformats.org/officeDocument/2006/relationships/customXml" Target="../ink/ink180.xml"/><Relationship Id="rId98" Type="http://schemas.openxmlformats.org/officeDocument/2006/relationships/customXml" Target="../ink/ink49.xml"/><Relationship Id="rId121" Type="http://schemas.openxmlformats.org/officeDocument/2006/relationships/image" Target="../media/image87.png"/><Relationship Id="rId163" Type="http://schemas.openxmlformats.org/officeDocument/2006/relationships/image" Target="../media/image108.png"/><Relationship Id="rId219" Type="http://schemas.openxmlformats.org/officeDocument/2006/relationships/image" Target="../media/image136.png"/><Relationship Id="rId370" Type="http://schemas.openxmlformats.org/officeDocument/2006/relationships/customXml" Target="../ink/ink186.xml"/><Relationship Id="rId426" Type="http://schemas.openxmlformats.org/officeDocument/2006/relationships/customXml" Target="../ink/ink214.xml"/><Relationship Id="rId230" Type="http://schemas.openxmlformats.org/officeDocument/2006/relationships/customXml" Target="../ink/ink115.xml"/><Relationship Id="rId25" Type="http://schemas.openxmlformats.org/officeDocument/2006/relationships/image" Target="../media/image39.png"/><Relationship Id="rId67" Type="http://schemas.openxmlformats.org/officeDocument/2006/relationships/image" Target="../media/image60.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216.png"/><Relationship Id="rId241" Type="http://schemas.openxmlformats.org/officeDocument/2006/relationships/image" Target="../media/image147.png"/><Relationship Id="rId36" Type="http://schemas.openxmlformats.org/officeDocument/2006/relationships/customXml" Target="../ink/ink18.xml"/><Relationship Id="rId283" Type="http://schemas.openxmlformats.org/officeDocument/2006/relationships/image" Target="../media/image168.png"/><Relationship Id="rId339" Type="http://schemas.openxmlformats.org/officeDocument/2006/relationships/image" Target="../media/image196.png"/><Relationship Id="rId78" Type="http://schemas.openxmlformats.org/officeDocument/2006/relationships/customXml" Target="../ink/ink39.xml"/><Relationship Id="rId101" Type="http://schemas.openxmlformats.org/officeDocument/2006/relationships/image" Target="../media/image77.png"/><Relationship Id="rId143" Type="http://schemas.openxmlformats.org/officeDocument/2006/relationships/image" Target="../media/image98.png"/><Relationship Id="rId185" Type="http://schemas.openxmlformats.org/officeDocument/2006/relationships/image" Target="../media/image119.png"/><Relationship Id="rId350" Type="http://schemas.openxmlformats.org/officeDocument/2006/relationships/customXml" Target="../ink/ink175.xml"/><Relationship Id="rId406" Type="http://schemas.openxmlformats.org/officeDocument/2006/relationships/customXml" Target="../ink/ink204.xml"/><Relationship Id="rId9" Type="http://schemas.openxmlformats.org/officeDocument/2006/relationships/image" Target="../media/image31.png"/><Relationship Id="rId210" Type="http://schemas.openxmlformats.org/officeDocument/2006/relationships/customXml" Target="../ink/ink105.xml"/><Relationship Id="rId392" Type="http://schemas.openxmlformats.org/officeDocument/2006/relationships/customXml" Target="../ink/ink197.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50.png"/><Relationship Id="rId89" Type="http://schemas.openxmlformats.org/officeDocument/2006/relationships/image" Target="../media/image71.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206.png"/><Relationship Id="rId196" Type="http://schemas.openxmlformats.org/officeDocument/2006/relationships/customXml" Target="../ink/ink98.xml"/><Relationship Id="rId417" Type="http://schemas.openxmlformats.org/officeDocument/2006/relationships/image" Target="../media/image234.png"/><Relationship Id="rId16" Type="http://schemas.openxmlformats.org/officeDocument/2006/relationships/customXml" Target="../ink/ink8.xml"/><Relationship Id="rId221" Type="http://schemas.openxmlformats.org/officeDocument/2006/relationships/image" Target="../media/image137.png"/><Relationship Id="rId263" Type="http://schemas.openxmlformats.org/officeDocument/2006/relationships/image" Target="../media/image158.png"/><Relationship Id="rId319" Type="http://schemas.openxmlformats.org/officeDocument/2006/relationships/image" Target="../media/image186.png"/><Relationship Id="rId58" Type="http://schemas.openxmlformats.org/officeDocument/2006/relationships/customXml" Target="../ink/ink29.xml"/><Relationship Id="rId123" Type="http://schemas.openxmlformats.org/officeDocument/2006/relationships/image" Target="../media/image88.png"/><Relationship Id="rId330" Type="http://schemas.openxmlformats.org/officeDocument/2006/relationships/customXml" Target="../ink/ink165.xml"/><Relationship Id="rId165" Type="http://schemas.openxmlformats.org/officeDocument/2006/relationships/image" Target="../media/image109.png"/><Relationship Id="rId372" Type="http://schemas.openxmlformats.org/officeDocument/2006/relationships/customXml" Target="../ink/ink187.xml"/><Relationship Id="rId428" Type="http://schemas.openxmlformats.org/officeDocument/2006/relationships/customXml" Target="../ink/ink215.xml"/><Relationship Id="rId232" Type="http://schemas.openxmlformats.org/officeDocument/2006/relationships/customXml" Target="../ink/ink116.xml"/><Relationship Id="rId274" Type="http://schemas.openxmlformats.org/officeDocument/2006/relationships/customXml" Target="../ink/ink137.xml"/><Relationship Id="rId27" Type="http://schemas.openxmlformats.org/officeDocument/2006/relationships/image" Target="../media/image40.png"/><Relationship Id="rId69" Type="http://schemas.openxmlformats.org/officeDocument/2006/relationships/image" Target="../media/image61.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97.png"/><Relationship Id="rId383" Type="http://schemas.openxmlformats.org/officeDocument/2006/relationships/image" Target="../media/image217.png"/><Relationship Id="rId201" Type="http://schemas.openxmlformats.org/officeDocument/2006/relationships/image" Target="../media/image127.png"/><Relationship Id="rId243" Type="http://schemas.openxmlformats.org/officeDocument/2006/relationships/image" Target="../media/image148.png"/><Relationship Id="rId285" Type="http://schemas.openxmlformats.org/officeDocument/2006/relationships/image" Target="../media/image169.png"/><Relationship Id="rId38" Type="http://schemas.openxmlformats.org/officeDocument/2006/relationships/customXml" Target="../ink/ink19.xml"/><Relationship Id="rId103" Type="http://schemas.openxmlformats.org/officeDocument/2006/relationships/image" Target="../media/image78.png"/><Relationship Id="rId310" Type="http://schemas.openxmlformats.org/officeDocument/2006/relationships/customXml" Target="../ink/ink155.xml"/><Relationship Id="rId91" Type="http://schemas.openxmlformats.org/officeDocument/2006/relationships/image" Target="../media/image72.png"/><Relationship Id="rId145" Type="http://schemas.openxmlformats.org/officeDocument/2006/relationships/image" Target="../media/image99.png"/><Relationship Id="rId187" Type="http://schemas.openxmlformats.org/officeDocument/2006/relationships/image" Target="../media/image120.png"/><Relationship Id="rId352" Type="http://schemas.openxmlformats.org/officeDocument/2006/relationships/customXml" Target="../ink/ink176.xml"/><Relationship Id="rId394" Type="http://schemas.openxmlformats.org/officeDocument/2006/relationships/customXml" Target="../ink/ink198.xml"/><Relationship Id="rId408" Type="http://schemas.openxmlformats.org/officeDocument/2006/relationships/customXml" Target="../ink/ink205.xml"/><Relationship Id="rId212" Type="http://schemas.openxmlformats.org/officeDocument/2006/relationships/customXml" Target="../ink/ink106.xml"/><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51.png"/><Relationship Id="rId114" Type="http://schemas.openxmlformats.org/officeDocument/2006/relationships/customXml" Target="../ink/ink57.xml"/><Relationship Id="rId275" Type="http://schemas.openxmlformats.org/officeDocument/2006/relationships/image" Target="../media/image164.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67.png"/><Relationship Id="rId135" Type="http://schemas.openxmlformats.org/officeDocument/2006/relationships/image" Target="../media/image94.png"/><Relationship Id="rId156" Type="http://schemas.openxmlformats.org/officeDocument/2006/relationships/customXml" Target="../ink/ink78.xml"/><Relationship Id="rId177" Type="http://schemas.openxmlformats.org/officeDocument/2006/relationships/image" Target="../media/image115.png"/><Relationship Id="rId198" Type="http://schemas.openxmlformats.org/officeDocument/2006/relationships/customXml" Target="../ink/ink99.xml"/><Relationship Id="rId321" Type="http://schemas.openxmlformats.org/officeDocument/2006/relationships/image" Target="../media/image187.png"/><Relationship Id="rId342" Type="http://schemas.openxmlformats.org/officeDocument/2006/relationships/customXml" Target="../ink/ink171.xml"/><Relationship Id="rId363" Type="http://schemas.openxmlformats.org/officeDocument/2006/relationships/image" Target="../media/image207.png"/><Relationship Id="rId384" Type="http://schemas.openxmlformats.org/officeDocument/2006/relationships/customXml" Target="../ink/ink193.xml"/><Relationship Id="rId419" Type="http://schemas.openxmlformats.org/officeDocument/2006/relationships/image" Target="../media/image235.png"/><Relationship Id="rId202" Type="http://schemas.openxmlformats.org/officeDocument/2006/relationships/customXml" Target="../ink/ink101.xml"/><Relationship Id="rId223" Type="http://schemas.openxmlformats.org/officeDocument/2006/relationships/image" Target="../media/image138.png"/><Relationship Id="rId244" Type="http://schemas.openxmlformats.org/officeDocument/2006/relationships/customXml" Target="../ink/ink122.xml"/><Relationship Id="rId430" Type="http://schemas.openxmlformats.org/officeDocument/2006/relationships/customXml" Target="../ink/ink216.xml"/><Relationship Id="rId18" Type="http://schemas.openxmlformats.org/officeDocument/2006/relationships/customXml" Target="../ink/ink9.xml"/><Relationship Id="rId39" Type="http://schemas.openxmlformats.org/officeDocument/2006/relationships/image" Target="../media/image46.png"/><Relationship Id="rId265" Type="http://schemas.openxmlformats.org/officeDocument/2006/relationships/image" Target="../media/image15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89.png"/><Relationship Id="rId146" Type="http://schemas.openxmlformats.org/officeDocument/2006/relationships/customXml" Target="../ink/ink73.xml"/><Relationship Id="rId167" Type="http://schemas.openxmlformats.org/officeDocument/2006/relationships/image" Target="../media/image110.png"/><Relationship Id="rId188" Type="http://schemas.openxmlformats.org/officeDocument/2006/relationships/customXml" Target="../ink/ink94.xml"/><Relationship Id="rId311" Type="http://schemas.openxmlformats.org/officeDocument/2006/relationships/image" Target="../media/image182.png"/><Relationship Id="rId332" Type="http://schemas.openxmlformats.org/officeDocument/2006/relationships/customXml" Target="../ink/ink166.xml"/><Relationship Id="rId353" Type="http://schemas.openxmlformats.org/officeDocument/2006/relationships/image" Target="../media/image203.png"/><Relationship Id="rId374" Type="http://schemas.openxmlformats.org/officeDocument/2006/relationships/customXml" Target="../ink/ink188.xml"/><Relationship Id="rId395" Type="http://schemas.openxmlformats.org/officeDocument/2006/relationships/image" Target="../media/image223.png"/><Relationship Id="rId409" Type="http://schemas.openxmlformats.org/officeDocument/2006/relationships/image" Target="../media/image230.png"/><Relationship Id="rId71" Type="http://schemas.openxmlformats.org/officeDocument/2006/relationships/image" Target="../media/image62.png"/><Relationship Id="rId92" Type="http://schemas.openxmlformats.org/officeDocument/2006/relationships/customXml" Target="../ink/ink46.xml"/><Relationship Id="rId213" Type="http://schemas.openxmlformats.org/officeDocument/2006/relationships/image" Target="../media/image133.png"/><Relationship Id="rId234" Type="http://schemas.openxmlformats.org/officeDocument/2006/relationships/customXml" Target="../ink/ink117.xml"/><Relationship Id="rId420" Type="http://schemas.openxmlformats.org/officeDocument/2006/relationships/customXml" Target="../ink/ink211.xml"/><Relationship Id="rId2" Type="http://schemas.openxmlformats.org/officeDocument/2006/relationships/customXml" Target="../ink/ink1.xml"/><Relationship Id="rId29" Type="http://schemas.openxmlformats.org/officeDocument/2006/relationships/image" Target="../media/image41.png"/><Relationship Id="rId255" Type="http://schemas.openxmlformats.org/officeDocument/2006/relationships/image" Target="../media/image154.png"/><Relationship Id="rId276" Type="http://schemas.openxmlformats.org/officeDocument/2006/relationships/customXml" Target="../ink/ink138.xml"/><Relationship Id="rId297" Type="http://schemas.openxmlformats.org/officeDocument/2006/relationships/image" Target="../media/image175.png"/><Relationship Id="rId40" Type="http://schemas.openxmlformats.org/officeDocument/2006/relationships/customXml" Target="../ink/ink20.xml"/><Relationship Id="rId115" Type="http://schemas.openxmlformats.org/officeDocument/2006/relationships/image" Target="../media/image84.png"/><Relationship Id="rId136" Type="http://schemas.openxmlformats.org/officeDocument/2006/relationships/customXml" Target="../ink/ink68.xml"/><Relationship Id="rId157" Type="http://schemas.openxmlformats.org/officeDocument/2006/relationships/image" Target="../media/image105.png"/><Relationship Id="rId178" Type="http://schemas.openxmlformats.org/officeDocument/2006/relationships/customXml" Target="../ink/ink89.xml"/><Relationship Id="rId301" Type="http://schemas.openxmlformats.org/officeDocument/2006/relationships/image" Target="../media/image177.png"/><Relationship Id="rId322" Type="http://schemas.openxmlformats.org/officeDocument/2006/relationships/customXml" Target="../ink/ink161.xml"/><Relationship Id="rId343" Type="http://schemas.openxmlformats.org/officeDocument/2006/relationships/image" Target="../media/image198.png"/><Relationship Id="rId364" Type="http://schemas.openxmlformats.org/officeDocument/2006/relationships/customXml" Target="../ink/ink183.xml"/><Relationship Id="rId61" Type="http://schemas.openxmlformats.org/officeDocument/2006/relationships/image" Target="../media/image57.png"/><Relationship Id="rId82" Type="http://schemas.openxmlformats.org/officeDocument/2006/relationships/customXml" Target="../ink/ink41.xml"/><Relationship Id="rId199" Type="http://schemas.openxmlformats.org/officeDocument/2006/relationships/image" Target="../media/image126.png"/><Relationship Id="rId203" Type="http://schemas.openxmlformats.org/officeDocument/2006/relationships/image" Target="../media/image128.png"/><Relationship Id="rId385" Type="http://schemas.openxmlformats.org/officeDocument/2006/relationships/image" Target="../media/image218.png"/><Relationship Id="rId19" Type="http://schemas.openxmlformats.org/officeDocument/2006/relationships/image" Target="../media/image36.png"/><Relationship Id="rId224" Type="http://schemas.openxmlformats.org/officeDocument/2006/relationships/customXml" Target="../ink/ink112.xml"/><Relationship Id="rId245" Type="http://schemas.openxmlformats.org/officeDocument/2006/relationships/image" Target="../media/image149.png"/><Relationship Id="rId266" Type="http://schemas.openxmlformats.org/officeDocument/2006/relationships/customXml" Target="../ink/ink133.xml"/><Relationship Id="rId287" Type="http://schemas.openxmlformats.org/officeDocument/2006/relationships/image" Target="../media/image170.png"/><Relationship Id="rId410" Type="http://schemas.openxmlformats.org/officeDocument/2006/relationships/customXml" Target="../ink/ink206.xml"/><Relationship Id="rId431" Type="http://schemas.openxmlformats.org/officeDocument/2006/relationships/image" Target="../media/image241.png"/><Relationship Id="rId30" Type="http://schemas.openxmlformats.org/officeDocument/2006/relationships/customXml" Target="../ink/ink15.xml"/><Relationship Id="rId105" Type="http://schemas.openxmlformats.org/officeDocument/2006/relationships/image" Target="../media/image79.png"/><Relationship Id="rId126" Type="http://schemas.openxmlformats.org/officeDocument/2006/relationships/customXml" Target="../ink/ink63.xml"/><Relationship Id="rId147" Type="http://schemas.openxmlformats.org/officeDocument/2006/relationships/image" Target="../media/image100.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93.png"/><Relationship Id="rId354" Type="http://schemas.openxmlformats.org/officeDocument/2006/relationships/customXml" Target="../ink/ink177.xml"/><Relationship Id="rId51" Type="http://schemas.openxmlformats.org/officeDocument/2006/relationships/image" Target="../media/image52.png"/><Relationship Id="rId72" Type="http://schemas.openxmlformats.org/officeDocument/2006/relationships/customXml" Target="../ink/ink36.xml"/><Relationship Id="rId93" Type="http://schemas.openxmlformats.org/officeDocument/2006/relationships/image" Target="../media/image73.png"/><Relationship Id="rId189" Type="http://schemas.openxmlformats.org/officeDocument/2006/relationships/image" Target="../media/image121.png"/><Relationship Id="rId375" Type="http://schemas.openxmlformats.org/officeDocument/2006/relationships/image" Target="../media/image213.png"/><Relationship Id="rId396" Type="http://schemas.openxmlformats.org/officeDocument/2006/relationships/customXml" Target="../ink/ink199.xml"/><Relationship Id="rId3" Type="http://schemas.openxmlformats.org/officeDocument/2006/relationships/image" Target="../media/image28.png"/><Relationship Id="rId214" Type="http://schemas.openxmlformats.org/officeDocument/2006/relationships/customXml" Target="../ink/ink107.xml"/><Relationship Id="rId235" Type="http://schemas.openxmlformats.org/officeDocument/2006/relationships/image" Target="../media/image144.png"/><Relationship Id="rId256" Type="http://schemas.openxmlformats.org/officeDocument/2006/relationships/customXml" Target="../ink/ink128.xml"/><Relationship Id="rId277" Type="http://schemas.openxmlformats.org/officeDocument/2006/relationships/image" Target="../media/image165.png"/><Relationship Id="rId298" Type="http://schemas.openxmlformats.org/officeDocument/2006/relationships/customXml" Target="../ink/ink149.xml"/><Relationship Id="rId400" Type="http://schemas.openxmlformats.org/officeDocument/2006/relationships/customXml" Target="../ink/ink201.xml"/><Relationship Id="rId421" Type="http://schemas.openxmlformats.org/officeDocument/2006/relationships/image" Target="../media/image236.png"/><Relationship Id="rId116" Type="http://schemas.openxmlformats.org/officeDocument/2006/relationships/customXml" Target="../ink/ink58.xml"/><Relationship Id="rId137" Type="http://schemas.openxmlformats.org/officeDocument/2006/relationships/image" Target="../media/image95.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88.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47.png"/><Relationship Id="rId62" Type="http://schemas.openxmlformats.org/officeDocument/2006/relationships/customXml" Target="../ink/ink31.xml"/><Relationship Id="rId83" Type="http://schemas.openxmlformats.org/officeDocument/2006/relationships/image" Target="../media/image68.png"/><Relationship Id="rId179" Type="http://schemas.openxmlformats.org/officeDocument/2006/relationships/image" Target="../media/image116.png"/><Relationship Id="rId365" Type="http://schemas.openxmlformats.org/officeDocument/2006/relationships/image" Target="../media/image208.png"/><Relationship Id="rId386" Type="http://schemas.openxmlformats.org/officeDocument/2006/relationships/customXml" Target="../ink/ink194.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39.png"/><Relationship Id="rId246" Type="http://schemas.openxmlformats.org/officeDocument/2006/relationships/customXml" Target="../ink/ink123.xml"/><Relationship Id="rId267" Type="http://schemas.openxmlformats.org/officeDocument/2006/relationships/image" Target="../media/image160.png"/><Relationship Id="rId288" Type="http://schemas.openxmlformats.org/officeDocument/2006/relationships/customXml" Target="../ink/ink144.xml"/><Relationship Id="rId411" Type="http://schemas.openxmlformats.org/officeDocument/2006/relationships/image" Target="../media/image231.png"/><Relationship Id="rId432" Type="http://schemas.openxmlformats.org/officeDocument/2006/relationships/customXml" Target="../ink/ink217.xml"/><Relationship Id="rId106" Type="http://schemas.openxmlformats.org/officeDocument/2006/relationships/customXml" Target="../ink/ink53.xml"/><Relationship Id="rId127" Type="http://schemas.openxmlformats.org/officeDocument/2006/relationships/image" Target="../media/image90.png"/><Relationship Id="rId313" Type="http://schemas.openxmlformats.org/officeDocument/2006/relationships/image" Target="../media/image183.png"/><Relationship Id="rId10" Type="http://schemas.openxmlformats.org/officeDocument/2006/relationships/customXml" Target="../ink/ink5.xml"/><Relationship Id="rId31" Type="http://schemas.openxmlformats.org/officeDocument/2006/relationships/image" Target="../media/image42.png"/><Relationship Id="rId52" Type="http://schemas.openxmlformats.org/officeDocument/2006/relationships/customXml" Target="../ink/ink26.xml"/><Relationship Id="rId73" Type="http://schemas.openxmlformats.org/officeDocument/2006/relationships/image" Target="../media/image6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111.png"/><Relationship Id="rId334" Type="http://schemas.openxmlformats.org/officeDocument/2006/relationships/customXml" Target="../ink/ink167.xml"/><Relationship Id="rId355" Type="http://schemas.openxmlformats.org/officeDocument/2006/relationships/image" Target="../media/image204.png"/><Relationship Id="rId376" Type="http://schemas.openxmlformats.org/officeDocument/2006/relationships/customXml" Target="../ink/ink189.xml"/><Relationship Id="rId397" Type="http://schemas.openxmlformats.org/officeDocument/2006/relationships/image" Target="../media/image224.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34.png"/><Relationship Id="rId236" Type="http://schemas.openxmlformats.org/officeDocument/2006/relationships/customXml" Target="../ink/ink118.xml"/><Relationship Id="rId257" Type="http://schemas.openxmlformats.org/officeDocument/2006/relationships/image" Target="../media/image155.png"/><Relationship Id="rId278" Type="http://schemas.openxmlformats.org/officeDocument/2006/relationships/customXml" Target="../ink/ink139.xml"/><Relationship Id="rId401" Type="http://schemas.openxmlformats.org/officeDocument/2006/relationships/image" Target="../media/image226.png"/><Relationship Id="rId422" Type="http://schemas.openxmlformats.org/officeDocument/2006/relationships/customXml" Target="../ink/ink212.xml"/><Relationship Id="rId303" Type="http://schemas.openxmlformats.org/officeDocument/2006/relationships/image" Target="../media/image17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99.png"/><Relationship Id="rId387" Type="http://schemas.openxmlformats.org/officeDocument/2006/relationships/image" Target="../media/image219.png"/><Relationship Id="rId191" Type="http://schemas.openxmlformats.org/officeDocument/2006/relationships/image" Target="../media/image122.png"/><Relationship Id="rId205" Type="http://schemas.openxmlformats.org/officeDocument/2006/relationships/image" Target="../media/image129.png"/><Relationship Id="rId247" Type="http://schemas.openxmlformats.org/officeDocument/2006/relationships/image" Target="../media/image150.png"/><Relationship Id="rId412" Type="http://schemas.openxmlformats.org/officeDocument/2006/relationships/customXml" Target="../ink/ink207.xml"/><Relationship Id="rId107" Type="http://schemas.openxmlformats.org/officeDocument/2006/relationships/image" Target="../media/image80.png"/><Relationship Id="rId289" Type="http://schemas.openxmlformats.org/officeDocument/2006/relationships/image" Target="../media/image171.png"/><Relationship Id="rId11" Type="http://schemas.openxmlformats.org/officeDocument/2006/relationships/image" Target="../media/image32.png"/><Relationship Id="rId53" Type="http://schemas.openxmlformats.org/officeDocument/2006/relationships/image" Target="../media/image53.png"/><Relationship Id="rId149" Type="http://schemas.openxmlformats.org/officeDocument/2006/relationships/image" Target="../media/image101.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200.xml"/><Relationship Id="rId95" Type="http://schemas.openxmlformats.org/officeDocument/2006/relationships/image" Target="../media/image74.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37.png"/><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89.png"/><Relationship Id="rId367" Type="http://schemas.openxmlformats.org/officeDocument/2006/relationships/image" Target="../media/image209.png"/><Relationship Id="rId171" Type="http://schemas.openxmlformats.org/officeDocument/2006/relationships/image" Target="../media/image112.png"/><Relationship Id="rId227" Type="http://schemas.openxmlformats.org/officeDocument/2006/relationships/image" Target="../media/image140.png"/><Relationship Id="rId269" Type="http://schemas.openxmlformats.org/officeDocument/2006/relationships/image" Target="../media/image161.png"/><Relationship Id="rId33" Type="http://schemas.openxmlformats.org/officeDocument/2006/relationships/image" Target="../media/image43.png"/><Relationship Id="rId129" Type="http://schemas.openxmlformats.org/officeDocument/2006/relationships/image" Target="../media/image91.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64.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90.xml"/><Relationship Id="rId403" Type="http://schemas.openxmlformats.org/officeDocument/2006/relationships/image" Target="../media/image227.png"/><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72.png"/><Relationship Id="rId305" Type="http://schemas.openxmlformats.org/officeDocument/2006/relationships/image" Target="../media/image179.png"/><Relationship Id="rId347" Type="http://schemas.openxmlformats.org/officeDocument/2006/relationships/image" Target="../media/image200.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102.png"/><Relationship Id="rId389" Type="http://schemas.openxmlformats.org/officeDocument/2006/relationships/image" Target="../media/image220.png"/><Relationship Id="rId193" Type="http://schemas.openxmlformats.org/officeDocument/2006/relationships/image" Target="../media/image123.png"/><Relationship Id="rId207" Type="http://schemas.openxmlformats.org/officeDocument/2006/relationships/image" Target="../media/image130.png"/><Relationship Id="rId249" Type="http://schemas.openxmlformats.org/officeDocument/2006/relationships/image" Target="../media/image151.png"/><Relationship Id="rId414" Type="http://schemas.openxmlformats.org/officeDocument/2006/relationships/customXml" Target="../ink/ink208.xml"/><Relationship Id="rId13" Type="http://schemas.openxmlformats.org/officeDocument/2006/relationships/image" Target="../media/image33.png"/><Relationship Id="rId109" Type="http://schemas.openxmlformats.org/officeDocument/2006/relationships/image" Target="../media/image81.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54.png"/><Relationship Id="rId97" Type="http://schemas.openxmlformats.org/officeDocument/2006/relationships/image" Target="../media/image75.png"/><Relationship Id="rId120" Type="http://schemas.openxmlformats.org/officeDocument/2006/relationships/customXml" Target="../ink/ink60.xml"/><Relationship Id="rId358" Type="http://schemas.openxmlformats.org/officeDocument/2006/relationships/image" Target="../media/image205.png"/><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38.png"/><Relationship Id="rId271" Type="http://schemas.openxmlformats.org/officeDocument/2006/relationships/image" Target="../media/image162.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92.png"/><Relationship Id="rId327" Type="http://schemas.openxmlformats.org/officeDocument/2006/relationships/image" Target="../media/image190.png"/><Relationship Id="rId369" Type="http://schemas.openxmlformats.org/officeDocument/2006/relationships/image" Target="../media/image210.png"/><Relationship Id="rId173" Type="http://schemas.openxmlformats.org/officeDocument/2006/relationships/image" Target="../media/image113.png"/><Relationship Id="rId229" Type="http://schemas.openxmlformats.org/officeDocument/2006/relationships/image" Target="../media/image141.png"/><Relationship Id="rId380" Type="http://schemas.openxmlformats.org/officeDocument/2006/relationships/customXml" Target="../ink/ink191.xml"/><Relationship Id="rId240" Type="http://schemas.openxmlformats.org/officeDocument/2006/relationships/customXml" Target="../ink/ink120.xml"/><Relationship Id="rId35" Type="http://schemas.openxmlformats.org/officeDocument/2006/relationships/image" Target="../media/image44.png"/><Relationship Id="rId77" Type="http://schemas.openxmlformats.org/officeDocument/2006/relationships/image" Target="../media/image65.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21.png"/><Relationship Id="rId405" Type="http://schemas.openxmlformats.org/officeDocument/2006/relationships/image" Target="../media/image228.png"/><Relationship Id="rId251" Type="http://schemas.openxmlformats.org/officeDocument/2006/relationships/image" Target="../media/image152.png"/><Relationship Id="rId46" Type="http://schemas.openxmlformats.org/officeDocument/2006/relationships/customXml" Target="../ink/ink23.xml"/><Relationship Id="rId293" Type="http://schemas.openxmlformats.org/officeDocument/2006/relationships/image" Target="../media/image173.png"/><Relationship Id="rId307" Type="http://schemas.openxmlformats.org/officeDocument/2006/relationships/image" Target="../media/image180.png"/><Relationship Id="rId349" Type="http://schemas.openxmlformats.org/officeDocument/2006/relationships/image" Target="../media/image201.png"/><Relationship Id="rId88" Type="http://schemas.openxmlformats.org/officeDocument/2006/relationships/customXml" Target="../ink/ink44.xml"/><Relationship Id="rId111" Type="http://schemas.openxmlformats.org/officeDocument/2006/relationships/image" Target="../media/image82.png"/><Relationship Id="rId153" Type="http://schemas.openxmlformats.org/officeDocument/2006/relationships/image" Target="../media/image103.png"/><Relationship Id="rId195" Type="http://schemas.openxmlformats.org/officeDocument/2006/relationships/image" Target="../media/image124.png"/><Relationship Id="rId209" Type="http://schemas.openxmlformats.org/officeDocument/2006/relationships/image" Target="../media/image131.png"/><Relationship Id="rId360" Type="http://schemas.openxmlformats.org/officeDocument/2006/relationships/customXml" Target="../ink/ink181.xml"/><Relationship Id="rId416" Type="http://schemas.openxmlformats.org/officeDocument/2006/relationships/customXml" Target="../ink/ink209.xml"/><Relationship Id="rId220" Type="http://schemas.openxmlformats.org/officeDocument/2006/relationships/customXml" Target="../ink/ink110.xml"/><Relationship Id="rId15" Type="http://schemas.openxmlformats.org/officeDocument/2006/relationships/image" Target="../media/image34.png"/><Relationship Id="rId57" Type="http://schemas.openxmlformats.org/officeDocument/2006/relationships/image" Target="../media/image55.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76.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211.png"/><Relationship Id="rId427" Type="http://schemas.openxmlformats.org/officeDocument/2006/relationships/image" Target="../media/image239.png"/><Relationship Id="rId26" Type="http://schemas.openxmlformats.org/officeDocument/2006/relationships/customXml" Target="../ink/ink13.xml"/><Relationship Id="rId231" Type="http://schemas.openxmlformats.org/officeDocument/2006/relationships/image" Target="../media/image142.png"/><Relationship Id="rId273" Type="http://schemas.openxmlformats.org/officeDocument/2006/relationships/image" Target="../media/image163.png"/><Relationship Id="rId329" Type="http://schemas.openxmlformats.org/officeDocument/2006/relationships/image" Target="../media/image191.png"/><Relationship Id="rId68" Type="http://schemas.openxmlformats.org/officeDocument/2006/relationships/customXml" Target="../ink/ink34.xml"/><Relationship Id="rId133" Type="http://schemas.openxmlformats.org/officeDocument/2006/relationships/image" Target="../media/image93.png"/><Relationship Id="rId175" Type="http://schemas.openxmlformats.org/officeDocument/2006/relationships/image" Target="../media/image114.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2.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45.png"/><Relationship Id="rId79" Type="http://schemas.openxmlformats.org/officeDocument/2006/relationships/image" Target="../media/image66.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202.png"/><Relationship Id="rId393" Type="http://schemas.openxmlformats.org/officeDocument/2006/relationships/image" Target="../media/image222.png"/><Relationship Id="rId407" Type="http://schemas.openxmlformats.org/officeDocument/2006/relationships/image" Target="../media/image229.png"/><Relationship Id="rId211" Type="http://schemas.openxmlformats.org/officeDocument/2006/relationships/image" Target="../media/image132.png"/><Relationship Id="rId253" Type="http://schemas.openxmlformats.org/officeDocument/2006/relationships/image" Target="../media/image153.png"/><Relationship Id="rId295" Type="http://schemas.openxmlformats.org/officeDocument/2006/relationships/image" Target="../media/image174.png"/><Relationship Id="rId309" Type="http://schemas.openxmlformats.org/officeDocument/2006/relationships/image" Target="../media/image181.png"/><Relationship Id="rId48" Type="http://schemas.openxmlformats.org/officeDocument/2006/relationships/customXml" Target="../ink/ink24.xml"/><Relationship Id="rId113" Type="http://schemas.openxmlformats.org/officeDocument/2006/relationships/image" Target="../media/image83.png"/><Relationship Id="rId320" Type="http://schemas.openxmlformats.org/officeDocument/2006/relationships/customXml" Target="../ink/ink160.xml"/><Relationship Id="rId155" Type="http://schemas.openxmlformats.org/officeDocument/2006/relationships/image" Target="../media/image104.png"/><Relationship Id="rId197" Type="http://schemas.openxmlformats.org/officeDocument/2006/relationships/image" Target="../media/image125.png"/><Relationship Id="rId362" Type="http://schemas.openxmlformats.org/officeDocument/2006/relationships/customXml" Target="../ink/ink182.xml"/><Relationship Id="rId418" Type="http://schemas.openxmlformats.org/officeDocument/2006/relationships/customXml" Target="../ink/ink210.xml"/><Relationship Id="rId222" Type="http://schemas.openxmlformats.org/officeDocument/2006/relationships/customXml" Target="../ink/ink111.xml"/><Relationship Id="rId264" Type="http://schemas.openxmlformats.org/officeDocument/2006/relationships/customXml" Target="../ink/ink132.xml"/><Relationship Id="rId17" Type="http://schemas.openxmlformats.org/officeDocument/2006/relationships/image" Target="../media/image35.png"/><Relationship Id="rId59" Type="http://schemas.openxmlformats.org/officeDocument/2006/relationships/image" Target="../media/image56.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92.png"/><Relationship Id="rId373" Type="http://schemas.openxmlformats.org/officeDocument/2006/relationships/image" Target="../media/image212.png"/><Relationship Id="rId429" Type="http://schemas.openxmlformats.org/officeDocument/2006/relationships/image" Target="../media/image240.png"/><Relationship Id="rId1" Type="http://schemas.openxmlformats.org/officeDocument/2006/relationships/slideLayout" Target="../slideLayouts/slideLayout17.xml"/><Relationship Id="rId233" Type="http://schemas.openxmlformats.org/officeDocument/2006/relationships/image" Target="../media/image1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78992" y="1956816"/>
            <a:ext cx="7969336" cy="2387600"/>
          </a:xfrm>
        </p:spPr>
        <p:txBody>
          <a:bodyPr/>
          <a:lstStyle/>
          <a:p>
            <a:r>
              <a:rPr lang="en-US" sz="6600" dirty="0"/>
              <a:t>GIT and </a:t>
            </a:r>
            <a:r>
              <a:rPr lang="en-US" sz="6600" dirty="0" err="1"/>
              <a:t>Github</a:t>
            </a:r>
            <a:r>
              <a:rPr lang="en-US" sz="6600" dirty="0"/>
              <a:t> session 4</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Harshee Pitroda – SURE Trust</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2420888"/>
            <a:ext cx="11106072" cy="321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There are four important areas to be aware of when you are working with Git:</a:t>
            </a:r>
          </a:p>
          <a:p>
            <a:pPr marL="0" indent="0">
              <a:buNone/>
            </a:pPr>
            <a:r>
              <a:rPr lang="en-US" sz="2400" b="1" dirty="0">
                <a:latin typeface="Garamond" panose="02020404030301010803" pitchFamily="18" charset="0"/>
              </a:rPr>
              <a:t>• Working directory</a:t>
            </a:r>
          </a:p>
          <a:p>
            <a:pPr marL="0" indent="0">
              <a:buNone/>
            </a:pPr>
            <a:r>
              <a:rPr lang="en-US" sz="2400" b="1" dirty="0">
                <a:latin typeface="Garamond" panose="02020404030301010803" pitchFamily="18" charset="0"/>
              </a:rPr>
              <a:t>• Staging area</a:t>
            </a:r>
          </a:p>
          <a:p>
            <a:pPr marL="0" indent="0">
              <a:buNone/>
            </a:pPr>
            <a:r>
              <a:rPr lang="en-US" sz="2400" b="1" dirty="0">
                <a:latin typeface="Garamond" panose="02020404030301010803" pitchFamily="18" charset="0"/>
              </a:rPr>
              <a:t>• Commit history</a:t>
            </a:r>
          </a:p>
          <a:p>
            <a:pPr marL="0" indent="0">
              <a:buNone/>
            </a:pPr>
            <a:r>
              <a:rPr lang="en-US" sz="2400" b="1" dirty="0">
                <a:latin typeface="Garamond" panose="02020404030301010803" pitchFamily="18" charset="0"/>
              </a:rPr>
              <a:t>• Local repository</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7200" spc="300" dirty="0">
                <a:ln w="28575">
                  <a:solidFill>
                    <a:schemeClr val="tx1"/>
                  </a:solidFill>
                </a:ln>
                <a:noFill/>
              </a:rPr>
              <a:t>The Areas of Git</a:t>
            </a:r>
          </a:p>
        </p:txBody>
      </p:sp>
    </p:spTree>
    <p:extLst>
      <p:ext uri="{BB962C8B-B14F-4D97-AF65-F5344CB8AC3E}">
        <p14:creationId xmlns:p14="http://schemas.microsoft.com/office/powerpoint/2010/main" val="147799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340768"/>
            <a:ext cx="11106072" cy="42916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The working directory contains the files and directories in the project directory that represent one version of a project.</a:t>
            </a:r>
          </a:p>
          <a:p>
            <a:r>
              <a:rPr lang="en-US" sz="2400" b="1" dirty="0">
                <a:latin typeface="Garamond" panose="02020404030301010803" pitchFamily="18" charset="0"/>
              </a:rPr>
              <a:t>ADD file</a:t>
            </a:r>
          </a:p>
          <a:p>
            <a:r>
              <a:rPr lang="en-US" sz="2400" b="1" dirty="0">
                <a:latin typeface="Garamond" panose="02020404030301010803" pitchFamily="18" charset="0"/>
              </a:rPr>
              <a:t>EDIT file</a:t>
            </a:r>
          </a:p>
          <a:p>
            <a:r>
              <a:rPr lang="en-US" sz="2400" b="1" dirty="0">
                <a:latin typeface="Garamond" panose="02020404030301010803" pitchFamily="18" charset="0"/>
              </a:rPr>
              <a:t>DELETE file/folder</a:t>
            </a:r>
          </a:p>
          <a:p>
            <a:r>
              <a:rPr lang="en-US" sz="2400" b="1" dirty="0">
                <a:latin typeface="Garamond" panose="02020404030301010803" pitchFamily="18" charset="0"/>
              </a:rPr>
              <a:t>In the case of the rainbow repository, the working directory is currently empty</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6000" spc="300" dirty="0">
                <a:ln w="28575">
                  <a:solidFill>
                    <a:schemeClr val="tx1"/>
                  </a:solidFill>
                </a:ln>
                <a:noFill/>
              </a:rPr>
              <a:t>Working directory</a:t>
            </a:r>
          </a:p>
        </p:txBody>
      </p:sp>
      <p:pic>
        <p:nvPicPr>
          <p:cNvPr id="4" name="Picture 3">
            <a:extLst>
              <a:ext uri="{FF2B5EF4-FFF2-40B4-BE49-F238E27FC236}">
                <a16:creationId xmlns:a16="http://schemas.microsoft.com/office/drawing/2014/main" id="{889130B2-C0D5-F311-E674-771B98DDB9D5}"/>
              </a:ext>
            </a:extLst>
          </p:cNvPr>
          <p:cNvPicPr>
            <a:picLocks noChangeAspect="1"/>
          </p:cNvPicPr>
          <p:nvPr/>
        </p:nvPicPr>
        <p:blipFill>
          <a:blip r:embed="rId2"/>
          <a:stretch>
            <a:fillRect/>
          </a:stretch>
        </p:blipFill>
        <p:spPr>
          <a:xfrm>
            <a:off x="2158628" y="3882256"/>
            <a:ext cx="7874744" cy="2715096"/>
          </a:xfrm>
          <a:prstGeom prst="rect">
            <a:avLst/>
          </a:prstGeom>
        </p:spPr>
      </p:pic>
    </p:spTree>
    <p:extLst>
      <p:ext uri="{BB962C8B-B14F-4D97-AF65-F5344CB8AC3E}">
        <p14:creationId xmlns:p14="http://schemas.microsoft.com/office/powerpoint/2010/main" val="272509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AF395-5AA3-FAB9-6AAA-90D23B7834B9}"/>
              </a:ext>
            </a:extLst>
          </p:cNvPr>
          <p:cNvSpPr txBox="1"/>
          <p:nvPr/>
        </p:nvSpPr>
        <p:spPr>
          <a:xfrm>
            <a:off x="767408" y="404664"/>
            <a:ext cx="11017224" cy="2123658"/>
          </a:xfrm>
          <a:prstGeom prst="rect">
            <a:avLst/>
          </a:prstGeom>
          <a:noFill/>
        </p:spPr>
        <p:txBody>
          <a:bodyPr wrap="square">
            <a:spAutoFit/>
          </a:bodyPr>
          <a:lstStyle/>
          <a:p>
            <a:r>
              <a:rPr lang="en-US" sz="4400" dirty="0"/>
              <a:t>Within the local repository, there are two important areas we want to explore further: the staging area and the commit history.</a:t>
            </a:r>
            <a:endParaRPr lang="en-AE" sz="4400" dirty="0"/>
          </a:p>
        </p:txBody>
      </p:sp>
      <p:pic>
        <p:nvPicPr>
          <p:cNvPr id="5" name="Picture 4">
            <a:extLst>
              <a:ext uri="{FF2B5EF4-FFF2-40B4-BE49-F238E27FC236}">
                <a16:creationId xmlns:a16="http://schemas.microsoft.com/office/drawing/2014/main" id="{CE75EDD7-5E8B-01FF-01CC-57E2EFA95542}"/>
              </a:ext>
            </a:extLst>
          </p:cNvPr>
          <p:cNvPicPr>
            <a:picLocks noChangeAspect="1"/>
          </p:cNvPicPr>
          <p:nvPr/>
        </p:nvPicPr>
        <p:blipFill>
          <a:blip r:embed="rId2"/>
          <a:stretch>
            <a:fillRect/>
          </a:stretch>
        </p:blipFill>
        <p:spPr>
          <a:xfrm>
            <a:off x="623392" y="2560321"/>
            <a:ext cx="10385106" cy="3888776"/>
          </a:xfrm>
          <a:prstGeom prst="rect">
            <a:avLst/>
          </a:prstGeom>
        </p:spPr>
      </p:pic>
    </p:spTree>
    <p:extLst>
      <p:ext uri="{BB962C8B-B14F-4D97-AF65-F5344CB8AC3E}">
        <p14:creationId xmlns:p14="http://schemas.microsoft.com/office/powerpoint/2010/main" val="188985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340768"/>
            <a:ext cx="11106072" cy="42916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The staging area is similar to a rough draft space. It is where you can add and remove files, when you are preparing what you want to include in the next saved version of your project (your next commit). The staging area is represented by a file in the .git directory called index</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6000" spc="300" dirty="0">
                <a:ln w="28575">
                  <a:solidFill>
                    <a:schemeClr val="tx1"/>
                  </a:solidFill>
                </a:ln>
                <a:noFill/>
              </a:rPr>
              <a:t>Staging area</a:t>
            </a:r>
          </a:p>
        </p:txBody>
      </p:sp>
      <p:grpSp>
        <p:nvGrpSpPr>
          <p:cNvPr id="15" name="Group 14">
            <a:extLst>
              <a:ext uri="{FF2B5EF4-FFF2-40B4-BE49-F238E27FC236}">
                <a16:creationId xmlns:a16="http://schemas.microsoft.com/office/drawing/2014/main" id="{704C6A02-EAC9-5921-EFDF-EBD8B8F5AB51}"/>
              </a:ext>
            </a:extLst>
          </p:cNvPr>
          <p:cNvGrpSpPr/>
          <p:nvPr/>
        </p:nvGrpSpPr>
        <p:grpSpPr>
          <a:xfrm>
            <a:off x="178018" y="3598636"/>
            <a:ext cx="238680" cy="371880"/>
            <a:chOff x="178018" y="3598636"/>
            <a:chExt cx="238680" cy="37188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96D9E2D2-9C91-A123-E672-DDFB5DD55D5D}"/>
                    </a:ext>
                  </a:extLst>
                </p14:cNvPr>
                <p14:cNvContentPartPr/>
                <p14:nvPr/>
              </p14:nvContentPartPr>
              <p14:xfrm>
                <a:off x="269098" y="3709516"/>
                <a:ext cx="23760" cy="153000"/>
              </p14:xfrm>
            </p:contentPart>
          </mc:Choice>
          <mc:Fallback xmlns="">
            <p:pic>
              <p:nvPicPr>
                <p:cNvPr id="13" name="Ink 12">
                  <a:extLst>
                    <a:ext uri="{FF2B5EF4-FFF2-40B4-BE49-F238E27FC236}">
                      <a16:creationId xmlns:a16="http://schemas.microsoft.com/office/drawing/2014/main" id="{96D9E2D2-9C91-A123-E672-DDFB5DD55D5D}"/>
                    </a:ext>
                  </a:extLst>
                </p:cNvPr>
                <p:cNvPicPr/>
                <p:nvPr/>
              </p:nvPicPr>
              <p:blipFill>
                <a:blip r:embed="rId3"/>
                <a:stretch>
                  <a:fillRect/>
                </a:stretch>
              </p:blipFill>
              <p:spPr>
                <a:xfrm>
                  <a:off x="260098" y="3700876"/>
                  <a:ext cx="414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A296752-F687-00AD-C42A-188793D13DA4}"/>
                    </a:ext>
                  </a:extLst>
                </p14:cNvPr>
                <p14:cNvContentPartPr/>
                <p14:nvPr/>
              </p14:nvContentPartPr>
              <p14:xfrm>
                <a:off x="178018" y="3598636"/>
                <a:ext cx="238680" cy="371880"/>
              </p14:xfrm>
            </p:contentPart>
          </mc:Choice>
          <mc:Fallback xmlns="">
            <p:pic>
              <p:nvPicPr>
                <p:cNvPr id="14" name="Ink 13">
                  <a:extLst>
                    <a:ext uri="{FF2B5EF4-FFF2-40B4-BE49-F238E27FC236}">
                      <a16:creationId xmlns:a16="http://schemas.microsoft.com/office/drawing/2014/main" id="{CA296752-F687-00AD-C42A-188793D13DA4}"/>
                    </a:ext>
                  </a:extLst>
                </p:cNvPr>
                <p:cNvPicPr/>
                <p:nvPr/>
              </p:nvPicPr>
              <p:blipFill>
                <a:blip r:embed="rId5"/>
                <a:stretch>
                  <a:fillRect/>
                </a:stretch>
              </p:blipFill>
              <p:spPr>
                <a:xfrm>
                  <a:off x="169378" y="3589996"/>
                  <a:ext cx="256320" cy="389520"/>
                </a:xfrm>
                <a:prstGeom prst="rect">
                  <a:avLst/>
                </a:prstGeom>
              </p:spPr>
            </p:pic>
          </mc:Fallback>
        </mc:AlternateContent>
      </p:grpSp>
      <p:grpSp>
        <p:nvGrpSpPr>
          <p:cNvPr id="28" name="Group 27">
            <a:extLst>
              <a:ext uri="{FF2B5EF4-FFF2-40B4-BE49-F238E27FC236}">
                <a16:creationId xmlns:a16="http://schemas.microsoft.com/office/drawing/2014/main" id="{D5B1A9BE-BEEC-9EAD-165C-5E0404E88604}"/>
              </a:ext>
            </a:extLst>
          </p:cNvPr>
          <p:cNvGrpSpPr/>
          <p:nvPr/>
        </p:nvGrpSpPr>
        <p:grpSpPr>
          <a:xfrm>
            <a:off x="585178" y="3545716"/>
            <a:ext cx="1326600" cy="705960"/>
            <a:chOff x="585178" y="3545716"/>
            <a:chExt cx="1326600" cy="705960"/>
          </a:xfrm>
        </p:grpSpPr>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D4132326-BACA-9123-64BB-9B2471DFEA3A}"/>
                    </a:ext>
                  </a:extLst>
                </p14:cNvPr>
                <p14:cNvContentPartPr/>
                <p14:nvPr/>
              </p14:nvContentPartPr>
              <p14:xfrm>
                <a:off x="585178" y="3616276"/>
                <a:ext cx="242280" cy="301320"/>
              </p14:xfrm>
            </p:contentPart>
          </mc:Choice>
          <mc:Fallback xmlns="">
            <p:pic>
              <p:nvPicPr>
                <p:cNvPr id="20" name="Ink 19">
                  <a:extLst>
                    <a:ext uri="{FF2B5EF4-FFF2-40B4-BE49-F238E27FC236}">
                      <a16:creationId xmlns:a16="http://schemas.microsoft.com/office/drawing/2014/main" id="{D4132326-BACA-9123-64BB-9B2471DFEA3A}"/>
                    </a:ext>
                  </a:extLst>
                </p:cNvPr>
                <p:cNvPicPr/>
                <p:nvPr/>
              </p:nvPicPr>
              <p:blipFill>
                <a:blip r:embed="rId7"/>
                <a:stretch>
                  <a:fillRect/>
                </a:stretch>
              </p:blipFill>
              <p:spPr>
                <a:xfrm>
                  <a:off x="567178" y="3598276"/>
                  <a:ext cx="2779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5D339F5B-DBA2-89C4-1787-87080B26DB14}"/>
                    </a:ext>
                  </a:extLst>
                </p14:cNvPr>
                <p14:cNvContentPartPr/>
                <p14:nvPr/>
              </p14:nvContentPartPr>
              <p14:xfrm>
                <a:off x="811258" y="3752716"/>
                <a:ext cx="170640" cy="159120"/>
              </p14:xfrm>
            </p:contentPart>
          </mc:Choice>
          <mc:Fallback xmlns="">
            <p:pic>
              <p:nvPicPr>
                <p:cNvPr id="21" name="Ink 20">
                  <a:extLst>
                    <a:ext uri="{FF2B5EF4-FFF2-40B4-BE49-F238E27FC236}">
                      <a16:creationId xmlns:a16="http://schemas.microsoft.com/office/drawing/2014/main" id="{5D339F5B-DBA2-89C4-1787-87080B26DB14}"/>
                    </a:ext>
                  </a:extLst>
                </p:cNvPr>
                <p:cNvPicPr/>
                <p:nvPr/>
              </p:nvPicPr>
              <p:blipFill>
                <a:blip r:embed="rId9"/>
                <a:stretch>
                  <a:fillRect/>
                </a:stretch>
              </p:blipFill>
              <p:spPr>
                <a:xfrm>
                  <a:off x="793258" y="3734716"/>
                  <a:ext cx="2062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738A9C36-7B27-0D55-4CC5-0114D7FF05D2}"/>
                    </a:ext>
                  </a:extLst>
                </p14:cNvPr>
                <p14:cNvContentPartPr/>
                <p14:nvPr/>
              </p14:nvContentPartPr>
              <p14:xfrm>
                <a:off x="1048138" y="3755596"/>
                <a:ext cx="17280" cy="158400"/>
              </p14:xfrm>
            </p:contentPart>
          </mc:Choice>
          <mc:Fallback xmlns="">
            <p:pic>
              <p:nvPicPr>
                <p:cNvPr id="22" name="Ink 21">
                  <a:extLst>
                    <a:ext uri="{FF2B5EF4-FFF2-40B4-BE49-F238E27FC236}">
                      <a16:creationId xmlns:a16="http://schemas.microsoft.com/office/drawing/2014/main" id="{738A9C36-7B27-0D55-4CC5-0114D7FF05D2}"/>
                    </a:ext>
                  </a:extLst>
                </p:cNvPr>
                <p:cNvPicPr/>
                <p:nvPr/>
              </p:nvPicPr>
              <p:blipFill>
                <a:blip r:embed="rId11"/>
                <a:stretch>
                  <a:fillRect/>
                </a:stretch>
              </p:blipFill>
              <p:spPr>
                <a:xfrm>
                  <a:off x="1030138" y="3737596"/>
                  <a:ext cx="52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7DE759CE-6774-8D29-28E5-CA69FA3B3368}"/>
                    </a:ext>
                  </a:extLst>
                </p14:cNvPr>
                <p14:cNvContentPartPr/>
                <p14:nvPr/>
              </p14:nvContentPartPr>
              <p14:xfrm>
                <a:off x="1049218" y="3623476"/>
                <a:ext cx="50760" cy="87480"/>
              </p14:xfrm>
            </p:contentPart>
          </mc:Choice>
          <mc:Fallback xmlns="">
            <p:pic>
              <p:nvPicPr>
                <p:cNvPr id="23" name="Ink 22">
                  <a:extLst>
                    <a:ext uri="{FF2B5EF4-FFF2-40B4-BE49-F238E27FC236}">
                      <a16:creationId xmlns:a16="http://schemas.microsoft.com/office/drawing/2014/main" id="{7DE759CE-6774-8D29-28E5-CA69FA3B3368}"/>
                    </a:ext>
                  </a:extLst>
                </p:cNvPr>
                <p:cNvPicPr/>
                <p:nvPr/>
              </p:nvPicPr>
              <p:blipFill>
                <a:blip r:embed="rId13"/>
                <a:stretch>
                  <a:fillRect/>
                </a:stretch>
              </p:blipFill>
              <p:spPr>
                <a:xfrm>
                  <a:off x="1031218" y="3605476"/>
                  <a:ext cx="864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CA4FAFF0-90CA-2D9D-40E6-795BA779DA67}"/>
                    </a:ext>
                  </a:extLst>
                </p14:cNvPr>
                <p14:cNvContentPartPr/>
                <p14:nvPr/>
              </p14:nvContentPartPr>
              <p14:xfrm>
                <a:off x="1165858" y="3633556"/>
                <a:ext cx="46440" cy="313920"/>
              </p14:xfrm>
            </p:contentPart>
          </mc:Choice>
          <mc:Fallback xmlns="">
            <p:pic>
              <p:nvPicPr>
                <p:cNvPr id="24" name="Ink 23">
                  <a:extLst>
                    <a:ext uri="{FF2B5EF4-FFF2-40B4-BE49-F238E27FC236}">
                      <a16:creationId xmlns:a16="http://schemas.microsoft.com/office/drawing/2014/main" id="{CA4FAFF0-90CA-2D9D-40E6-795BA779DA67}"/>
                    </a:ext>
                  </a:extLst>
                </p:cNvPr>
                <p:cNvPicPr/>
                <p:nvPr/>
              </p:nvPicPr>
              <p:blipFill>
                <a:blip r:embed="rId15"/>
                <a:stretch>
                  <a:fillRect/>
                </a:stretch>
              </p:blipFill>
              <p:spPr>
                <a:xfrm>
                  <a:off x="1147858" y="3615916"/>
                  <a:ext cx="820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4E02566B-E44E-3E43-E6B0-7B574A426D30}"/>
                    </a:ext>
                  </a:extLst>
                </p14:cNvPr>
                <p14:cNvContentPartPr/>
                <p14:nvPr/>
              </p14:nvContentPartPr>
              <p14:xfrm>
                <a:off x="1160818" y="3704836"/>
                <a:ext cx="158040" cy="214200"/>
              </p14:xfrm>
            </p:contentPart>
          </mc:Choice>
          <mc:Fallback xmlns="">
            <p:pic>
              <p:nvPicPr>
                <p:cNvPr id="25" name="Ink 24">
                  <a:extLst>
                    <a:ext uri="{FF2B5EF4-FFF2-40B4-BE49-F238E27FC236}">
                      <a16:creationId xmlns:a16="http://schemas.microsoft.com/office/drawing/2014/main" id="{4E02566B-E44E-3E43-E6B0-7B574A426D30}"/>
                    </a:ext>
                  </a:extLst>
                </p:cNvPr>
                <p:cNvPicPr/>
                <p:nvPr/>
              </p:nvPicPr>
              <p:blipFill>
                <a:blip r:embed="rId17"/>
                <a:stretch>
                  <a:fillRect/>
                </a:stretch>
              </p:blipFill>
              <p:spPr>
                <a:xfrm>
                  <a:off x="1143178" y="3687196"/>
                  <a:ext cx="1936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A7CEB070-9C1D-7BA0-DB75-FC19B3684F88}"/>
                    </a:ext>
                  </a:extLst>
                </p14:cNvPr>
                <p14:cNvContentPartPr/>
                <p14:nvPr/>
              </p14:nvContentPartPr>
              <p14:xfrm>
                <a:off x="1313458" y="3545716"/>
                <a:ext cx="63000" cy="119880"/>
              </p14:xfrm>
            </p:contentPart>
          </mc:Choice>
          <mc:Fallback xmlns="">
            <p:pic>
              <p:nvPicPr>
                <p:cNvPr id="26" name="Ink 25">
                  <a:extLst>
                    <a:ext uri="{FF2B5EF4-FFF2-40B4-BE49-F238E27FC236}">
                      <a16:creationId xmlns:a16="http://schemas.microsoft.com/office/drawing/2014/main" id="{A7CEB070-9C1D-7BA0-DB75-FC19B3684F88}"/>
                    </a:ext>
                  </a:extLst>
                </p:cNvPr>
                <p:cNvPicPr/>
                <p:nvPr/>
              </p:nvPicPr>
              <p:blipFill>
                <a:blip r:embed="rId19"/>
                <a:stretch>
                  <a:fillRect/>
                </a:stretch>
              </p:blipFill>
              <p:spPr>
                <a:xfrm>
                  <a:off x="1295818" y="3528076"/>
                  <a:ext cx="986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094F3EC-8665-246C-93A8-45308853EFAD}"/>
                    </a:ext>
                  </a:extLst>
                </p14:cNvPr>
                <p14:cNvContentPartPr/>
                <p14:nvPr/>
              </p14:nvContentPartPr>
              <p14:xfrm>
                <a:off x="1347298" y="3614116"/>
                <a:ext cx="564480" cy="637560"/>
              </p14:xfrm>
            </p:contentPart>
          </mc:Choice>
          <mc:Fallback xmlns="">
            <p:pic>
              <p:nvPicPr>
                <p:cNvPr id="27" name="Ink 26">
                  <a:extLst>
                    <a:ext uri="{FF2B5EF4-FFF2-40B4-BE49-F238E27FC236}">
                      <a16:creationId xmlns:a16="http://schemas.microsoft.com/office/drawing/2014/main" id="{7094F3EC-8665-246C-93A8-45308853EFAD}"/>
                    </a:ext>
                  </a:extLst>
                </p:cNvPr>
                <p:cNvPicPr/>
                <p:nvPr/>
              </p:nvPicPr>
              <p:blipFill>
                <a:blip r:embed="rId21"/>
                <a:stretch>
                  <a:fillRect/>
                </a:stretch>
              </p:blipFill>
              <p:spPr>
                <a:xfrm>
                  <a:off x="1329658" y="3596476"/>
                  <a:ext cx="600120" cy="673200"/>
                </a:xfrm>
                <a:prstGeom prst="rect">
                  <a:avLst/>
                </a:prstGeom>
              </p:spPr>
            </p:pic>
          </mc:Fallback>
        </mc:AlternateContent>
      </p:grpSp>
      <p:grpSp>
        <p:nvGrpSpPr>
          <p:cNvPr id="74" name="Group 73">
            <a:extLst>
              <a:ext uri="{FF2B5EF4-FFF2-40B4-BE49-F238E27FC236}">
                <a16:creationId xmlns:a16="http://schemas.microsoft.com/office/drawing/2014/main" id="{CB62DB73-FB69-3659-1115-3A5225154A76}"/>
              </a:ext>
            </a:extLst>
          </p:cNvPr>
          <p:cNvGrpSpPr/>
          <p:nvPr/>
        </p:nvGrpSpPr>
        <p:grpSpPr>
          <a:xfrm>
            <a:off x="85078" y="4327558"/>
            <a:ext cx="2753640" cy="1591920"/>
            <a:chOff x="85078" y="4327558"/>
            <a:chExt cx="2753640" cy="1591920"/>
          </a:xfrm>
        </p:grpSpPr>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0D016B82-EBDB-3827-081A-D602365DBD01}"/>
                    </a:ext>
                  </a:extLst>
                </p14:cNvPr>
                <p14:cNvContentPartPr/>
                <p14:nvPr/>
              </p14:nvContentPartPr>
              <p14:xfrm>
                <a:off x="85078" y="4339078"/>
                <a:ext cx="1144440" cy="1144800"/>
              </p14:xfrm>
            </p:contentPart>
          </mc:Choice>
          <mc:Fallback xmlns="">
            <p:pic>
              <p:nvPicPr>
                <p:cNvPr id="30" name="Ink 29">
                  <a:extLst>
                    <a:ext uri="{FF2B5EF4-FFF2-40B4-BE49-F238E27FC236}">
                      <a16:creationId xmlns:a16="http://schemas.microsoft.com/office/drawing/2014/main" id="{0D016B82-EBDB-3827-081A-D602365DBD01}"/>
                    </a:ext>
                  </a:extLst>
                </p:cNvPr>
                <p:cNvPicPr/>
                <p:nvPr/>
              </p:nvPicPr>
              <p:blipFill>
                <a:blip r:embed="rId23"/>
                <a:stretch>
                  <a:fillRect/>
                </a:stretch>
              </p:blipFill>
              <p:spPr>
                <a:xfrm>
                  <a:off x="67438" y="4321078"/>
                  <a:ext cx="1180080" cy="1180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318705FC-6805-759B-7E55-2BEEBCEFC01F}"/>
                    </a:ext>
                  </a:extLst>
                </p14:cNvPr>
                <p14:cNvContentPartPr/>
                <p14:nvPr/>
              </p14:nvContentPartPr>
              <p14:xfrm>
                <a:off x="113518" y="4327558"/>
                <a:ext cx="87840" cy="1063440"/>
              </p14:xfrm>
            </p:contentPart>
          </mc:Choice>
          <mc:Fallback xmlns="">
            <p:pic>
              <p:nvPicPr>
                <p:cNvPr id="31" name="Ink 30">
                  <a:extLst>
                    <a:ext uri="{FF2B5EF4-FFF2-40B4-BE49-F238E27FC236}">
                      <a16:creationId xmlns:a16="http://schemas.microsoft.com/office/drawing/2014/main" id="{318705FC-6805-759B-7E55-2BEEBCEFC01F}"/>
                    </a:ext>
                  </a:extLst>
                </p:cNvPr>
                <p:cNvPicPr/>
                <p:nvPr/>
              </p:nvPicPr>
              <p:blipFill>
                <a:blip r:embed="rId25"/>
                <a:stretch>
                  <a:fillRect/>
                </a:stretch>
              </p:blipFill>
              <p:spPr>
                <a:xfrm>
                  <a:off x="95518" y="4309558"/>
                  <a:ext cx="123480" cy="1099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Ink 31">
                  <a:extLst>
                    <a:ext uri="{FF2B5EF4-FFF2-40B4-BE49-F238E27FC236}">
                      <a16:creationId xmlns:a16="http://schemas.microsoft.com/office/drawing/2014/main" id="{DEBC79F7-B114-3DA2-4E46-A357DABD4B03}"/>
                    </a:ext>
                  </a:extLst>
                </p14:cNvPr>
                <p14:cNvContentPartPr/>
                <p14:nvPr/>
              </p14:nvContentPartPr>
              <p14:xfrm>
                <a:off x="395398" y="4597558"/>
                <a:ext cx="29160" cy="459000"/>
              </p14:xfrm>
            </p:contentPart>
          </mc:Choice>
          <mc:Fallback xmlns="">
            <p:pic>
              <p:nvPicPr>
                <p:cNvPr id="32" name="Ink 31">
                  <a:extLst>
                    <a:ext uri="{FF2B5EF4-FFF2-40B4-BE49-F238E27FC236}">
                      <a16:creationId xmlns:a16="http://schemas.microsoft.com/office/drawing/2014/main" id="{DEBC79F7-B114-3DA2-4E46-A357DABD4B03}"/>
                    </a:ext>
                  </a:extLst>
                </p:cNvPr>
                <p:cNvPicPr/>
                <p:nvPr/>
              </p:nvPicPr>
              <p:blipFill>
                <a:blip r:embed="rId27"/>
                <a:stretch>
                  <a:fillRect/>
                </a:stretch>
              </p:blipFill>
              <p:spPr>
                <a:xfrm>
                  <a:off x="377398" y="4579918"/>
                  <a:ext cx="6480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Ink 32">
                  <a:extLst>
                    <a:ext uri="{FF2B5EF4-FFF2-40B4-BE49-F238E27FC236}">
                      <a16:creationId xmlns:a16="http://schemas.microsoft.com/office/drawing/2014/main" id="{6E17B099-61A5-C1A8-B029-AB28CCEDB153}"/>
                    </a:ext>
                  </a:extLst>
                </p14:cNvPr>
                <p14:cNvContentPartPr/>
                <p14:nvPr/>
              </p14:nvContentPartPr>
              <p14:xfrm>
                <a:off x="361198" y="4637878"/>
                <a:ext cx="195480" cy="423720"/>
              </p14:xfrm>
            </p:contentPart>
          </mc:Choice>
          <mc:Fallback xmlns="">
            <p:pic>
              <p:nvPicPr>
                <p:cNvPr id="33" name="Ink 32">
                  <a:extLst>
                    <a:ext uri="{FF2B5EF4-FFF2-40B4-BE49-F238E27FC236}">
                      <a16:creationId xmlns:a16="http://schemas.microsoft.com/office/drawing/2014/main" id="{6E17B099-61A5-C1A8-B029-AB28CCEDB153}"/>
                    </a:ext>
                  </a:extLst>
                </p:cNvPr>
                <p:cNvPicPr/>
                <p:nvPr/>
              </p:nvPicPr>
              <p:blipFill>
                <a:blip r:embed="rId29"/>
                <a:stretch>
                  <a:fillRect/>
                </a:stretch>
              </p:blipFill>
              <p:spPr>
                <a:xfrm>
                  <a:off x="343198" y="4620238"/>
                  <a:ext cx="23112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0CB471FD-6BDC-7E4A-A1C6-4801E8FB6DB4}"/>
                    </a:ext>
                  </a:extLst>
                </p14:cNvPr>
                <p14:cNvContentPartPr/>
                <p14:nvPr/>
              </p14:nvContentPartPr>
              <p14:xfrm>
                <a:off x="613918" y="4844518"/>
                <a:ext cx="52200" cy="190440"/>
              </p14:xfrm>
            </p:contentPart>
          </mc:Choice>
          <mc:Fallback xmlns="">
            <p:pic>
              <p:nvPicPr>
                <p:cNvPr id="34" name="Ink 33">
                  <a:extLst>
                    <a:ext uri="{FF2B5EF4-FFF2-40B4-BE49-F238E27FC236}">
                      <a16:creationId xmlns:a16="http://schemas.microsoft.com/office/drawing/2014/main" id="{0CB471FD-6BDC-7E4A-A1C6-4801E8FB6DB4}"/>
                    </a:ext>
                  </a:extLst>
                </p:cNvPr>
                <p:cNvPicPr/>
                <p:nvPr/>
              </p:nvPicPr>
              <p:blipFill>
                <a:blip r:embed="rId31"/>
                <a:stretch>
                  <a:fillRect/>
                </a:stretch>
              </p:blipFill>
              <p:spPr>
                <a:xfrm>
                  <a:off x="596278" y="4826878"/>
                  <a:ext cx="87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3A1A7315-D568-9D64-D106-40CBA7B7D5D0}"/>
                    </a:ext>
                  </a:extLst>
                </p14:cNvPr>
                <p14:cNvContentPartPr/>
                <p14:nvPr/>
              </p14:nvContentPartPr>
              <p14:xfrm>
                <a:off x="688438" y="4712038"/>
                <a:ext cx="41760" cy="59040"/>
              </p14:xfrm>
            </p:contentPart>
          </mc:Choice>
          <mc:Fallback xmlns="">
            <p:pic>
              <p:nvPicPr>
                <p:cNvPr id="35" name="Ink 34">
                  <a:extLst>
                    <a:ext uri="{FF2B5EF4-FFF2-40B4-BE49-F238E27FC236}">
                      <a16:creationId xmlns:a16="http://schemas.microsoft.com/office/drawing/2014/main" id="{3A1A7315-D568-9D64-D106-40CBA7B7D5D0}"/>
                    </a:ext>
                  </a:extLst>
                </p:cNvPr>
                <p:cNvPicPr/>
                <p:nvPr/>
              </p:nvPicPr>
              <p:blipFill>
                <a:blip r:embed="rId33"/>
                <a:stretch>
                  <a:fillRect/>
                </a:stretch>
              </p:blipFill>
              <p:spPr>
                <a:xfrm>
                  <a:off x="670798" y="4694038"/>
                  <a:ext cx="774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A2DA9FF2-BCB3-5186-2B51-0F65419CD829}"/>
                    </a:ext>
                  </a:extLst>
                </p14:cNvPr>
                <p14:cNvContentPartPr/>
                <p14:nvPr/>
              </p14:nvContentPartPr>
              <p14:xfrm>
                <a:off x="763318" y="4666318"/>
                <a:ext cx="92520" cy="374040"/>
              </p14:xfrm>
            </p:contentPart>
          </mc:Choice>
          <mc:Fallback xmlns="">
            <p:pic>
              <p:nvPicPr>
                <p:cNvPr id="36" name="Ink 35">
                  <a:extLst>
                    <a:ext uri="{FF2B5EF4-FFF2-40B4-BE49-F238E27FC236}">
                      <a16:creationId xmlns:a16="http://schemas.microsoft.com/office/drawing/2014/main" id="{A2DA9FF2-BCB3-5186-2B51-0F65419CD829}"/>
                    </a:ext>
                  </a:extLst>
                </p:cNvPr>
                <p:cNvPicPr/>
                <p:nvPr/>
              </p:nvPicPr>
              <p:blipFill>
                <a:blip r:embed="rId35"/>
                <a:stretch>
                  <a:fillRect/>
                </a:stretch>
              </p:blipFill>
              <p:spPr>
                <a:xfrm>
                  <a:off x="745678" y="4648678"/>
                  <a:ext cx="12816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7" name="Ink 36">
                  <a:extLst>
                    <a:ext uri="{FF2B5EF4-FFF2-40B4-BE49-F238E27FC236}">
                      <a16:creationId xmlns:a16="http://schemas.microsoft.com/office/drawing/2014/main" id="{A521E197-123C-2C71-EE28-97236123295C}"/>
                    </a:ext>
                  </a:extLst>
                </p14:cNvPr>
                <p14:cNvContentPartPr/>
                <p14:nvPr/>
              </p14:nvContentPartPr>
              <p14:xfrm>
                <a:off x="746038" y="5143678"/>
                <a:ext cx="17640" cy="11880"/>
              </p14:xfrm>
            </p:contentPart>
          </mc:Choice>
          <mc:Fallback xmlns="">
            <p:pic>
              <p:nvPicPr>
                <p:cNvPr id="37" name="Ink 36">
                  <a:extLst>
                    <a:ext uri="{FF2B5EF4-FFF2-40B4-BE49-F238E27FC236}">
                      <a16:creationId xmlns:a16="http://schemas.microsoft.com/office/drawing/2014/main" id="{A521E197-123C-2C71-EE28-97236123295C}"/>
                    </a:ext>
                  </a:extLst>
                </p:cNvPr>
                <p:cNvPicPr/>
                <p:nvPr/>
              </p:nvPicPr>
              <p:blipFill>
                <a:blip r:embed="rId37"/>
                <a:stretch>
                  <a:fillRect/>
                </a:stretch>
              </p:blipFill>
              <p:spPr>
                <a:xfrm>
                  <a:off x="728398" y="5125678"/>
                  <a:ext cx="53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Ink 38">
                  <a:extLst>
                    <a:ext uri="{FF2B5EF4-FFF2-40B4-BE49-F238E27FC236}">
                      <a16:creationId xmlns:a16="http://schemas.microsoft.com/office/drawing/2014/main" id="{1CB11C17-846E-F6CB-6D79-5939FC312F44}"/>
                    </a:ext>
                  </a:extLst>
                </p14:cNvPr>
                <p14:cNvContentPartPr/>
                <p14:nvPr/>
              </p14:nvContentPartPr>
              <p14:xfrm>
                <a:off x="177238" y="5505118"/>
                <a:ext cx="46800" cy="299160"/>
              </p14:xfrm>
            </p:contentPart>
          </mc:Choice>
          <mc:Fallback xmlns="">
            <p:pic>
              <p:nvPicPr>
                <p:cNvPr id="39" name="Ink 38">
                  <a:extLst>
                    <a:ext uri="{FF2B5EF4-FFF2-40B4-BE49-F238E27FC236}">
                      <a16:creationId xmlns:a16="http://schemas.microsoft.com/office/drawing/2014/main" id="{1CB11C17-846E-F6CB-6D79-5939FC312F44}"/>
                    </a:ext>
                  </a:extLst>
                </p:cNvPr>
                <p:cNvPicPr/>
                <p:nvPr/>
              </p:nvPicPr>
              <p:blipFill>
                <a:blip r:embed="rId39"/>
                <a:stretch>
                  <a:fillRect/>
                </a:stretch>
              </p:blipFill>
              <p:spPr>
                <a:xfrm>
                  <a:off x="159238" y="5487478"/>
                  <a:ext cx="824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Ink 39">
                  <a:extLst>
                    <a:ext uri="{FF2B5EF4-FFF2-40B4-BE49-F238E27FC236}">
                      <a16:creationId xmlns:a16="http://schemas.microsoft.com/office/drawing/2014/main" id="{24A1FC87-98BE-4D19-CCA0-941BEE3845F7}"/>
                    </a:ext>
                  </a:extLst>
                </p14:cNvPr>
                <p14:cNvContentPartPr/>
                <p14:nvPr/>
              </p14:nvContentPartPr>
              <p14:xfrm>
                <a:off x="136918" y="5654518"/>
                <a:ext cx="195480" cy="104040"/>
              </p14:xfrm>
            </p:contentPart>
          </mc:Choice>
          <mc:Fallback xmlns="">
            <p:pic>
              <p:nvPicPr>
                <p:cNvPr id="40" name="Ink 39">
                  <a:extLst>
                    <a:ext uri="{FF2B5EF4-FFF2-40B4-BE49-F238E27FC236}">
                      <a16:creationId xmlns:a16="http://schemas.microsoft.com/office/drawing/2014/main" id="{24A1FC87-98BE-4D19-CCA0-941BEE3845F7}"/>
                    </a:ext>
                  </a:extLst>
                </p:cNvPr>
                <p:cNvPicPr/>
                <p:nvPr/>
              </p:nvPicPr>
              <p:blipFill>
                <a:blip r:embed="rId41"/>
                <a:stretch>
                  <a:fillRect/>
                </a:stretch>
              </p:blipFill>
              <p:spPr>
                <a:xfrm>
                  <a:off x="119278" y="5636518"/>
                  <a:ext cx="231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1" name="Ink 40">
                  <a:extLst>
                    <a:ext uri="{FF2B5EF4-FFF2-40B4-BE49-F238E27FC236}">
                      <a16:creationId xmlns:a16="http://schemas.microsoft.com/office/drawing/2014/main" id="{F7BAD722-C801-5714-72C0-94796C4F5992}"/>
                    </a:ext>
                  </a:extLst>
                </p14:cNvPr>
                <p14:cNvContentPartPr/>
                <p14:nvPr/>
              </p14:nvContentPartPr>
              <p14:xfrm>
                <a:off x="343918" y="5522758"/>
                <a:ext cx="11520" cy="6120"/>
              </p14:xfrm>
            </p:contentPart>
          </mc:Choice>
          <mc:Fallback xmlns="">
            <p:pic>
              <p:nvPicPr>
                <p:cNvPr id="41" name="Ink 40">
                  <a:extLst>
                    <a:ext uri="{FF2B5EF4-FFF2-40B4-BE49-F238E27FC236}">
                      <a16:creationId xmlns:a16="http://schemas.microsoft.com/office/drawing/2014/main" id="{F7BAD722-C801-5714-72C0-94796C4F5992}"/>
                    </a:ext>
                  </a:extLst>
                </p:cNvPr>
                <p:cNvPicPr/>
                <p:nvPr/>
              </p:nvPicPr>
              <p:blipFill>
                <a:blip r:embed="rId43"/>
                <a:stretch>
                  <a:fillRect/>
                </a:stretch>
              </p:blipFill>
              <p:spPr>
                <a:xfrm>
                  <a:off x="325918" y="5505118"/>
                  <a:ext cx="471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Ink 41">
                  <a:extLst>
                    <a:ext uri="{FF2B5EF4-FFF2-40B4-BE49-F238E27FC236}">
                      <a16:creationId xmlns:a16="http://schemas.microsoft.com/office/drawing/2014/main" id="{8EFA2649-D964-FDE3-CA18-1F8D4856845E}"/>
                    </a:ext>
                  </a:extLst>
                </p14:cNvPr>
                <p14:cNvContentPartPr/>
                <p14:nvPr/>
              </p14:nvContentPartPr>
              <p14:xfrm>
                <a:off x="401518" y="5545438"/>
                <a:ext cx="63360" cy="246600"/>
              </p14:xfrm>
            </p:contentPart>
          </mc:Choice>
          <mc:Fallback xmlns="">
            <p:pic>
              <p:nvPicPr>
                <p:cNvPr id="42" name="Ink 41">
                  <a:extLst>
                    <a:ext uri="{FF2B5EF4-FFF2-40B4-BE49-F238E27FC236}">
                      <a16:creationId xmlns:a16="http://schemas.microsoft.com/office/drawing/2014/main" id="{8EFA2649-D964-FDE3-CA18-1F8D4856845E}"/>
                    </a:ext>
                  </a:extLst>
                </p:cNvPr>
                <p:cNvPicPr/>
                <p:nvPr/>
              </p:nvPicPr>
              <p:blipFill>
                <a:blip r:embed="rId45"/>
                <a:stretch>
                  <a:fillRect/>
                </a:stretch>
              </p:blipFill>
              <p:spPr>
                <a:xfrm>
                  <a:off x="383518" y="5527438"/>
                  <a:ext cx="990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Ink 42">
                  <a:extLst>
                    <a:ext uri="{FF2B5EF4-FFF2-40B4-BE49-F238E27FC236}">
                      <a16:creationId xmlns:a16="http://schemas.microsoft.com/office/drawing/2014/main" id="{125E4CDF-E365-C8FD-F25D-9DE6A84E4DDA}"/>
                    </a:ext>
                  </a:extLst>
                </p14:cNvPr>
                <p14:cNvContentPartPr/>
                <p14:nvPr/>
              </p14:nvContentPartPr>
              <p14:xfrm>
                <a:off x="441478" y="5654878"/>
                <a:ext cx="207360" cy="167400"/>
              </p14:xfrm>
            </p:contentPart>
          </mc:Choice>
          <mc:Fallback xmlns="">
            <p:pic>
              <p:nvPicPr>
                <p:cNvPr id="43" name="Ink 42">
                  <a:extLst>
                    <a:ext uri="{FF2B5EF4-FFF2-40B4-BE49-F238E27FC236}">
                      <a16:creationId xmlns:a16="http://schemas.microsoft.com/office/drawing/2014/main" id="{125E4CDF-E365-C8FD-F25D-9DE6A84E4DDA}"/>
                    </a:ext>
                  </a:extLst>
                </p:cNvPr>
                <p:cNvPicPr/>
                <p:nvPr/>
              </p:nvPicPr>
              <p:blipFill>
                <a:blip r:embed="rId47"/>
                <a:stretch>
                  <a:fillRect/>
                </a:stretch>
              </p:blipFill>
              <p:spPr>
                <a:xfrm>
                  <a:off x="423838" y="5637238"/>
                  <a:ext cx="2430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4" name="Ink 43">
                  <a:extLst>
                    <a:ext uri="{FF2B5EF4-FFF2-40B4-BE49-F238E27FC236}">
                      <a16:creationId xmlns:a16="http://schemas.microsoft.com/office/drawing/2014/main" id="{D98023CA-3293-7298-C6CF-802A6D2E3669}"/>
                    </a:ext>
                  </a:extLst>
                </p14:cNvPr>
                <p14:cNvContentPartPr/>
                <p14:nvPr/>
              </p14:nvContentPartPr>
              <p14:xfrm>
                <a:off x="717598" y="5545798"/>
                <a:ext cx="23040" cy="304920"/>
              </p14:xfrm>
            </p:contentPart>
          </mc:Choice>
          <mc:Fallback xmlns="">
            <p:pic>
              <p:nvPicPr>
                <p:cNvPr id="44" name="Ink 43">
                  <a:extLst>
                    <a:ext uri="{FF2B5EF4-FFF2-40B4-BE49-F238E27FC236}">
                      <a16:creationId xmlns:a16="http://schemas.microsoft.com/office/drawing/2014/main" id="{D98023CA-3293-7298-C6CF-802A6D2E3669}"/>
                    </a:ext>
                  </a:extLst>
                </p:cNvPr>
                <p:cNvPicPr/>
                <p:nvPr/>
              </p:nvPicPr>
              <p:blipFill>
                <a:blip r:embed="rId49"/>
                <a:stretch>
                  <a:fillRect/>
                </a:stretch>
              </p:blipFill>
              <p:spPr>
                <a:xfrm>
                  <a:off x="699958" y="5527798"/>
                  <a:ext cx="5868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5" name="Ink 44">
                  <a:extLst>
                    <a:ext uri="{FF2B5EF4-FFF2-40B4-BE49-F238E27FC236}">
                      <a16:creationId xmlns:a16="http://schemas.microsoft.com/office/drawing/2014/main" id="{7321DD89-1235-A708-F58E-9DD9CA031719}"/>
                    </a:ext>
                  </a:extLst>
                </p14:cNvPr>
                <p14:cNvContentPartPr/>
                <p14:nvPr/>
              </p14:nvContentPartPr>
              <p14:xfrm>
                <a:off x="797878" y="5769718"/>
                <a:ext cx="11520" cy="6120"/>
              </p14:xfrm>
            </p:contentPart>
          </mc:Choice>
          <mc:Fallback xmlns="">
            <p:pic>
              <p:nvPicPr>
                <p:cNvPr id="45" name="Ink 44">
                  <a:extLst>
                    <a:ext uri="{FF2B5EF4-FFF2-40B4-BE49-F238E27FC236}">
                      <a16:creationId xmlns:a16="http://schemas.microsoft.com/office/drawing/2014/main" id="{7321DD89-1235-A708-F58E-9DD9CA031719}"/>
                    </a:ext>
                  </a:extLst>
                </p:cNvPr>
                <p:cNvPicPr/>
                <p:nvPr/>
              </p:nvPicPr>
              <p:blipFill>
                <a:blip r:embed="rId51"/>
                <a:stretch>
                  <a:fillRect/>
                </a:stretch>
              </p:blipFill>
              <p:spPr>
                <a:xfrm>
                  <a:off x="780238" y="5752078"/>
                  <a:ext cx="471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CA09AB2A-672B-9A24-10E8-76E4AD9A54B4}"/>
                    </a:ext>
                  </a:extLst>
                </p14:cNvPr>
                <p14:cNvContentPartPr/>
                <p14:nvPr/>
              </p14:nvContentPartPr>
              <p14:xfrm>
                <a:off x="964558" y="5581078"/>
                <a:ext cx="12240" cy="267840"/>
              </p14:xfrm>
            </p:contentPart>
          </mc:Choice>
          <mc:Fallback xmlns="">
            <p:pic>
              <p:nvPicPr>
                <p:cNvPr id="46" name="Ink 45">
                  <a:extLst>
                    <a:ext uri="{FF2B5EF4-FFF2-40B4-BE49-F238E27FC236}">
                      <a16:creationId xmlns:a16="http://schemas.microsoft.com/office/drawing/2014/main" id="{CA09AB2A-672B-9A24-10E8-76E4AD9A54B4}"/>
                    </a:ext>
                  </a:extLst>
                </p:cNvPr>
                <p:cNvPicPr/>
                <p:nvPr/>
              </p:nvPicPr>
              <p:blipFill>
                <a:blip r:embed="rId53"/>
                <a:stretch>
                  <a:fillRect/>
                </a:stretch>
              </p:blipFill>
              <p:spPr>
                <a:xfrm>
                  <a:off x="946558" y="5563078"/>
                  <a:ext cx="478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C62C1B63-89EF-8DAD-D5FC-4167D760A337}"/>
                    </a:ext>
                  </a:extLst>
                </p14:cNvPr>
                <p14:cNvContentPartPr/>
                <p14:nvPr/>
              </p14:nvContentPartPr>
              <p14:xfrm>
                <a:off x="901198" y="5672158"/>
                <a:ext cx="235080" cy="171720"/>
              </p14:xfrm>
            </p:contentPart>
          </mc:Choice>
          <mc:Fallback xmlns="">
            <p:pic>
              <p:nvPicPr>
                <p:cNvPr id="47" name="Ink 46">
                  <a:extLst>
                    <a:ext uri="{FF2B5EF4-FFF2-40B4-BE49-F238E27FC236}">
                      <a16:creationId xmlns:a16="http://schemas.microsoft.com/office/drawing/2014/main" id="{C62C1B63-89EF-8DAD-D5FC-4167D760A337}"/>
                    </a:ext>
                  </a:extLst>
                </p:cNvPr>
                <p:cNvPicPr/>
                <p:nvPr/>
              </p:nvPicPr>
              <p:blipFill>
                <a:blip r:embed="rId55"/>
                <a:stretch>
                  <a:fillRect/>
                </a:stretch>
              </p:blipFill>
              <p:spPr>
                <a:xfrm>
                  <a:off x="883558" y="5654158"/>
                  <a:ext cx="2707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06864B6A-5403-FA99-F3E8-A9F322285331}"/>
                    </a:ext>
                  </a:extLst>
                </p14:cNvPr>
                <p14:cNvContentPartPr/>
                <p14:nvPr/>
              </p14:nvContentPartPr>
              <p14:xfrm>
                <a:off x="1039438" y="5698078"/>
                <a:ext cx="87120" cy="158400"/>
              </p14:xfrm>
            </p:contentPart>
          </mc:Choice>
          <mc:Fallback xmlns="">
            <p:pic>
              <p:nvPicPr>
                <p:cNvPr id="48" name="Ink 47">
                  <a:extLst>
                    <a:ext uri="{FF2B5EF4-FFF2-40B4-BE49-F238E27FC236}">
                      <a16:creationId xmlns:a16="http://schemas.microsoft.com/office/drawing/2014/main" id="{06864B6A-5403-FA99-F3E8-A9F322285331}"/>
                    </a:ext>
                  </a:extLst>
                </p:cNvPr>
                <p:cNvPicPr/>
                <p:nvPr/>
              </p:nvPicPr>
              <p:blipFill>
                <a:blip r:embed="rId57"/>
                <a:stretch>
                  <a:fillRect/>
                </a:stretch>
              </p:blipFill>
              <p:spPr>
                <a:xfrm>
                  <a:off x="1021798" y="5680078"/>
                  <a:ext cx="1227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9" name="Ink 48">
                  <a:extLst>
                    <a:ext uri="{FF2B5EF4-FFF2-40B4-BE49-F238E27FC236}">
                      <a16:creationId xmlns:a16="http://schemas.microsoft.com/office/drawing/2014/main" id="{3BE409AE-CB47-350F-35CC-6116D6DD4BF9}"/>
                    </a:ext>
                  </a:extLst>
                </p14:cNvPr>
                <p14:cNvContentPartPr/>
                <p14:nvPr/>
              </p14:nvContentPartPr>
              <p14:xfrm>
                <a:off x="1177318" y="5608798"/>
                <a:ext cx="115200" cy="240840"/>
              </p14:xfrm>
            </p:contentPart>
          </mc:Choice>
          <mc:Fallback xmlns="">
            <p:pic>
              <p:nvPicPr>
                <p:cNvPr id="49" name="Ink 48">
                  <a:extLst>
                    <a:ext uri="{FF2B5EF4-FFF2-40B4-BE49-F238E27FC236}">
                      <a16:creationId xmlns:a16="http://schemas.microsoft.com/office/drawing/2014/main" id="{3BE409AE-CB47-350F-35CC-6116D6DD4BF9}"/>
                    </a:ext>
                  </a:extLst>
                </p:cNvPr>
                <p:cNvPicPr/>
                <p:nvPr/>
              </p:nvPicPr>
              <p:blipFill>
                <a:blip r:embed="rId59"/>
                <a:stretch>
                  <a:fillRect/>
                </a:stretch>
              </p:blipFill>
              <p:spPr>
                <a:xfrm>
                  <a:off x="1159318" y="5591158"/>
                  <a:ext cx="15084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Ink 50">
                  <a:extLst>
                    <a:ext uri="{FF2B5EF4-FFF2-40B4-BE49-F238E27FC236}">
                      <a16:creationId xmlns:a16="http://schemas.microsoft.com/office/drawing/2014/main" id="{7D5CC16E-51E5-1A38-975D-F54F6D740BC0}"/>
                    </a:ext>
                  </a:extLst>
                </p14:cNvPr>
                <p14:cNvContentPartPr/>
                <p14:nvPr/>
              </p14:nvContentPartPr>
              <p14:xfrm>
                <a:off x="1734238" y="4384798"/>
                <a:ext cx="932760" cy="1040400"/>
              </p14:xfrm>
            </p:contentPart>
          </mc:Choice>
          <mc:Fallback xmlns="">
            <p:pic>
              <p:nvPicPr>
                <p:cNvPr id="51" name="Ink 50">
                  <a:extLst>
                    <a:ext uri="{FF2B5EF4-FFF2-40B4-BE49-F238E27FC236}">
                      <a16:creationId xmlns:a16="http://schemas.microsoft.com/office/drawing/2014/main" id="{7D5CC16E-51E5-1A38-975D-F54F6D740BC0}"/>
                    </a:ext>
                  </a:extLst>
                </p:cNvPr>
                <p:cNvPicPr/>
                <p:nvPr/>
              </p:nvPicPr>
              <p:blipFill>
                <a:blip r:embed="rId61"/>
                <a:stretch>
                  <a:fillRect/>
                </a:stretch>
              </p:blipFill>
              <p:spPr>
                <a:xfrm>
                  <a:off x="1716598" y="4366798"/>
                  <a:ext cx="968400" cy="1076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BA30DA0E-D5CB-8713-B17A-41123BC16054}"/>
                    </a:ext>
                  </a:extLst>
                </p14:cNvPr>
                <p14:cNvContentPartPr/>
                <p14:nvPr/>
              </p14:nvContentPartPr>
              <p14:xfrm>
                <a:off x="1924318" y="4588198"/>
                <a:ext cx="167040" cy="497160"/>
              </p14:xfrm>
            </p:contentPart>
          </mc:Choice>
          <mc:Fallback xmlns="">
            <p:pic>
              <p:nvPicPr>
                <p:cNvPr id="52" name="Ink 51">
                  <a:extLst>
                    <a:ext uri="{FF2B5EF4-FFF2-40B4-BE49-F238E27FC236}">
                      <a16:creationId xmlns:a16="http://schemas.microsoft.com/office/drawing/2014/main" id="{BA30DA0E-D5CB-8713-B17A-41123BC16054}"/>
                    </a:ext>
                  </a:extLst>
                </p:cNvPr>
                <p:cNvPicPr/>
                <p:nvPr/>
              </p:nvPicPr>
              <p:blipFill>
                <a:blip r:embed="rId63"/>
                <a:stretch>
                  <a:fillRect/>
                </a:stretch>
              </p:blipFill>
              <p:spPr>
                <a:xfrm>
                  <a:off x="1906318" y="4570198"/>
                  <a:ext cx="20268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515A742E-026C-BF5C-C899-9721F331DA9B}"/>
                    </a:ext>
                  </a:extLst>
                </p14:cNvPr>
                <p14:cNvContentPartPr/>
                <p14:nvPr/>
              </p14:nvContentPartPr>
              <p14:xfrm>
                <a:off x="2193958" y="4827238"/>
                <a:ext cx="135720" cy="298800"/>
              </p14:xfrm>
            </p:contentPart>
          </mc:Choice>
          <mc:Fallback xmlns="">
            <p:pic>
              <p:nvPicPr>
                <p:cNvPr id="53" name="Ink 52">
                  <a:extLst>
                    <a:ext uri="{FF2B5EF4-FFF2-40B4-BE49-F238E27FC236}">
                      <a16:creationId xmlns:a16="http://schemas.microsoft.com/office/drawing/2014/main" id="{515A742E-026C-BF5C-C899-9721F331DA9B}"/>
                    </a:ext>
                  </a:extLst>
                </p:cNvPr>
                <p:cNvPicPr/>
                <p:nvPr/>
              </p:nvPicPr>
              <p:blipFill>
                <a:blip r:embed="rId65"/>
                <a:stretch>
                  <a:fillRect/>
                </a:stretch>
              </p:blipFill>
              <p:spPr>
                <a:xfrm>
                  <a:off x="2176318" y="4809598"/>
                  <a:ext cx="1713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BA7CBC16-5B76-9A06-9A7B-376C582A1241}"/>
                    </a:ext>
                  </a:extLst>
                </p14:cNvPr>
                <p14:cNvContentPartPr/>
                <p14:nvPr/>
              </p14:nvContentPartPr>
              <p14:xfrm>
                <a:off x="2407078" y="4724278"/>
                <a:ext cx="34920" cy="287640"/>
              </p14:xfrm>
            </p:contentPart>
          </mc:Choice>
          <mc:Fallback xmlns="">
            <p:pic>
              <p:nvPicPr>
                <p:cNvPr id="54" name="Ink 53">
                  <a:extLst>
                    <a:ext uri="{FF2B5EF4-FFF2-40B4-BE49-F238E27FC236}">
                      <a16:creationId xmlns:a16="http://schemas.microsoft.com/office/drawing/2014/main" id="{BA7CBC16-5B76-9A06-9A7B-376C582A1241}"/>
                    </a:ext>
                  </a:extLst>
                </p:cNvPr>
                <p:cNvPicPr/>
                <p:nvPr/>
              </p:nvPicPr>
              <p:blipFill>
                <a:blip r:embed="rId67"/>
                <a:stretch>
                  <a:fillRect/>
                </a:stretch>
              </p:blipFill>
              <p:spPr>
                <a:xfrm>
                  <a:off x="2389438" y="4706278"/>
                  <a:ext cx="7056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0A3CE76F-CB1E-F173-B39C-C13FF8CEA61D}"/>
                    </a:ext>
                  </a:extLst>
                </p14:cNvPr>
                <p14:cNvContentPartPr/>
                <p14:nvPr/>
              </p14:nvContentPartPr>
              <p14:xfrm>
                <a:off x="2401678" y="5114518"/>
                <a:ext cx="6120" cy="6480"/>
              </p14:xfrm>
            </p:contentPart>
          </mc:Choice>
          <mc:Fallback xmlns="">
            <p:pic>
              <p:nvPicPr>
                <p:cNvPr id="55" name="Ink 54">
                  <a:extLst>
                    <a:ext uri="{FF2B5EF4-FFF2-40B4-BE49-F238E27FC236}">
                      <a16:creationId xmlns:a16="http://schemas.microsoft.com/office/drawing/2014/main" id="{0A3CE76F-CB1E-F173-B39C-C13FF8CEA61D}"/>
                    </a:ext>
                  </a:extLst>
                </p:cNvPr>
                <p:cNvPicPr/>
                <p:nvPr/>
              </p:nvPicPr>
              <p:blipFill>
                <a:blip r:embed="rId69"/>
                <a:stretch>
                  <a:fillRect/>
                </a:stretch>
              </p:blipFill>
              <p:spPr>
                <a:xfrm>
                  <a:off x="2383678" y="5096878"/>
                  <a:ext cx="417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Ink 56">
                  <a:extLst>
                    <a:ext uri="{FF2B5EF4-FFF2-40B4-BE49-F238E27FC236}">
                      <a16:creationId xmlns:a16="http://schemas.microsoft.com/office/drawing/2014/main" id="{86B1BEE2-21C9-7E68-78B3-D5787AEFD1E1}"/>
                    </a:ext>
                  </a:extLst>
                </p14:cNvPr>
                <p14:cNvContentPartPr/>
                <p14:nvPr/>
              </p14:nvContentPartPr>
              <p14:xfrm>
                <a:off x="2401678" y="5109118"/>
                <a:ext cx="16560" cy="6120"/>
              </p14:xfrm>
            </p:contentPart>
          </mc:Choice>
          <mc:Fallback xmlns="">
            <p:pic>
              <p:nvPicPr>
                <p:cNvPr id="57" name="Ink 56">
                  <a:extLst>
                    <a:ext uri="{FF2B5EF4-FFF2-40B4-BE49-F238E27FC236}">
                      <a16:creationId xmlns:a16="http://schemas.microsoft.com/office/drawing/2014/main" id="{86B1BEE2-21C9-7E68-78B3-D5787AEFD1E1}"/>
                    </a:ext>
                  </a:extLst>
                </p:cNvPr>
                <p:cNvPicPr/>
                <p:nvPr/>
              </p:nvPicPr>
              <p:blipFill>
                <a:blip r:embed="rId71"/>
                <a:stretch>
                  <a:fillRect/>
                </a:stretch>
              </p:blipFill>
              <p:spPr>
                <a:xfrm>
                  <a:off x="2383678" y="5091118"/>
                  <a:ext cx="52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D2A9FE99-5713-3BAD-5D45-F812C6BD1D73}"/>
                    </a:ext>
                  </a:extLst>
                </p14:cNvPr>
                <p14:cNvContentPartPr/>
                <p14:nvPr/>
              </p14:nvContentPartPr>
              <p14:xfrm>
                <a:off x="1651438" y="5574598"/>
                <a:ext cx="61920" cy="303840"/>
              </p14:xfrm>
            </p:contentPart>
          </mc:Choice>
          <mc:Fallback xmlns="">
            <p:pic>
              <p:nvPicPr>
                <p:cNvPr id="59" name="Ink 58">
                  <a:extLst>
                    <a:ext uri="{FF2B5EF4-FFF2-40B4-BE49-F238E27FC236}">
                      <a16:creationId xmlns:a16="http://schemas.microsoft.com/office/drawing/2014/main" id="{D2A9FE99-5713-3BAD-5D45-F812C6BD1D73}"/>
                    </a:ext>
                  </a:extLst>
                </p:cNvPr>
                <p:cNvPicPr/>
                <p:nvPr/>
              </p:nvPicPr>
              <p:blipFill>
                <a:blip r:embed="rId73"/>
                <a:stretch>
                  <a:fillRect/>
                </a:stretch>
              </p:blipFill>
              <p:spPr>
                <a:xfrm>
                  <a:off x="1633798" y="5556598"/>
                  <a:ext cx="975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B9808D37-9CCA-5EB9-0EE4-DC779DA1D4FA}"/>
                    </a:ext>
                  </a:extLst>
                </p14:cNvPr>
                <p14:cNvContentPartPr/>
                <p14:nvPr/>
              </p14:nvContentPartPr>
              <p14:xfrm>
                <a:off x="1631278" y="5712118"/>
                <a:ext cx="165960" cy="110160"/>
              </p14:xfrm>
            </p:contentPart>
          </mc:Choice>
          <mc:Fallback xmlns="">
            <p:pic>
              <p:nvPicPr>
                <p:cNvPr id="60" name="Ink 59">
                  <a:extLst>
                    <a:ext uri="{FF2B5EF4-FFF2-40B4-BE49-F238E27FC236}">
                      <a16:creationId xmlns:a16="http://schemas.microsoft.com/office/drawing/2014/main" id="{B9808D37-9CCA-5EB9-0EE4-DC779DA1D4FA}"/>
                    </a:ext>
                  </a:extLst>
                </p:cNvPr>
                <p:cNvPicPr/>
                <p:nvPr/>
              </p:nvPicPr>
              <p:blipFill>
                <a:blip r:embed="rId75"/>
                <a:stretch>
                  <a:fillRect/>
                </a:stretch>
              </p:blipFill>
              <p:spPr>
                <a:xfrm>
                  <a:off x="1613638" y="5694478"/>
                  <a:ext cx="2016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64F12E99-F691-FE0B-22D8-8501EE9614C0}"/>
                    </a:ext>
                  </a:extLst>
                </p14:cNvPr>
                <p14:cNvContentPartPr/>
                <p14:nvPr/>
              </p14:nvContentPartPr>
              <p14:xfrm>
                <a:off x="1792558" y="5579998"/>
                <a:ext cx="11520" cy="360"/>
              </p14:xfrm>
            </p:contentPart>
          </mc:Choice>
          <mc:Fallback xmlns="">
            <p:pic>
              <p:nvPicPr>
                <p:cNvPr id="61" name="Ink 60">
                  <a:extLst>
                    <a:ext uri="{FF2B5EF4-FFF2-40B4-BE49-F238E27FC236}">
                      <a16:creationId xmlns:a16="http://schemas.microsoft.com/office/drawing/2014/main" id="{64F12E99-F691-FE0B-22D8-8501EE9614C0}"/>
                    </a:ext>
                  </a:extLst>
                </p:cNvPr>
                <p:cNvPicPr/>
                <p:nvPr/>
              </p:nvPicPr>
              <p:blipFill>
                <a:blip r:embed="rId77"/>
                <a:stretch>
                  <a:fillRect/>
                </a:stretch>
              </p:blipFill>
              <p:spPr>
                <a:xfrm>
                  <a:off x="1774558" y="5562358"/>
                  <a:ext cx="47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7E13E6D8-8DF5-AFD9-3ED5-5A14FC8002D1}"/>
                    </a:ext>
                  </a:extLst>
                </p14:cNvPr>
                <p14:cNvContentPartPr/>
                <p14:nvPr/>
              </p14:nvContentPartPr>
              <p14:xfrm>
                <a:off x="1855918" y="5563078"/>
                <a:ext cx="28800" cy="270360"/>
              </p14:xfrm>
            </p:contentPart>
          </mc:Choice>
          <mc:Fallback xmlns="">
            <p:pic>
              <p:nvPicPr>
                <p:cNvPr id="62" name="Ink 61">
                  <a:extLst>
                    <a:ext uri="{FF2B5EF4-FFF2-40B4-BE49-F238E27FC236}">
                      <a16:creationId xmlns:a16="http://schemas.microsoft.com/office/drawing/2014/main" id="{7E13E6D8-8DF5-AFD9-3ED5-5A14FC8002D1}"/>
                    </a:ext>
                  </a:extLst>
                </p:cNvPr>
                <p:cNvPicPr/>
                <p:nvPr/>
              </p:nvPicPr>
              <p:blipFill>
                <a:blip r:embed="rId79"/>
                <a:stretch>
                  <a:fillRect/>
                </a:stretch>
              </p:blipFill>
              <p:spPr>
                <a:xfrm>
                  <a:off x="1837918" y="5545078"/>
                  <a:ext cx="644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B88E4766-6B15-A5B2-E548-BD97334E2479}"/>
                    </a:ext>
                  </a:extLst>
                </p14:cNvPr>
                <p14:cNvContentPartPr/>
                <p14:nvPr/>
              </p14:nvContentPartPr>
              <p14:xfrm>
                <a:off x="1913158" y="5661718"/>
                <a:ext cx="155520" cy="169560"/>
              </p14:xfrm>
            </p:contentPart>
          </mc:Choice>
          <mc:Fallback xmlns="">
            <p:pic>
              <p:nvPicPr>
                <p:cNvPr id="63" name="Ink 62">
                  <a:extLst>
                    <a:ext uri="{FF2B5EF4-FFF2-40B4-BE49-F238E27FC236}">
                      <a16:creationId xmlns:a16="http://schemas.microsoft.com/office/drawing/2014/main" id="{B88E4766-6B15-A5B2-E548-BD97334E2479}"/>
                    </a:ext>
                  </a:extLst>
                </p:cNvPr>
                <p:cNvPicPr/>
                <p:nvPr/>
              </p:nvPicPr>
              <p:blipFill>
                <a:blip r:embed="rId81"/>
                <a:stretch>
                  <a:fillRect/>
                </a:stretch>
              </p:blipFill>
              <p:spPr>
                <a:xfrm>
                  <a:off x="1895158" y="5643718"/>
                  <a:ext cx="1911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Ink 63">
                  <a:extLst>
                    <a:ext uri="{FF2B5EF4-FFF2-40B4-BE49-F238E27FC236}">
                      <a16:creationId xmlns:a16="http://schemas.microsoft.com/office/drawing/2014/main" id="{6A16139F-80B1-A865-CBA8-AC1BB6759AE9}"/>
                    </a:ext>
                  </a:extLst>
                </p14:cNvPr>
                <p14:cNvContentPartPr/>
                <p14:nvPr/>
              </p14:nvContentPartPr>
              <p14:xfrm>
                <a:off x="2120878" y="5591878"/>
                <a:ext cx="171720" cy="230400"/>
              </p14:xfrm>
            </p:contentPart>
          </mc:Choice>
          <mc:Fallback xmlns="">
            <p:pic>
              <p:nvPicPr>
                <p:cNvPr id="64" name="Ink 63">
                  <a:extLst>
                    <a:ext uri="{FF2B5EF4-FFF2-40B4-BE49-F238E27FC236}">
                      <a16:creationId xmlns:a16="http://schemas.microsoft.com/office/drawing/2014/main" id="{6A16139F-80B1-A865-CBA8-AC1BB6759AE9}"/>
                    </a:ext>
                  </a:extLst>
                </p:cNvPr>
                <p:cNvPicPr/>
                <p:nvPr/>
              </p:nvPicPr>
              <p:blipFill>
                <a:blip r:embed="rId83"/>
                <a:stretch>
                  <a:fillRect/>
                </a:stretch>
              </p:blipFill>
              <p:spPr>
                <a:xfrm>
                  <a:off x="2102878" y="5573878"/>
                  <a:ext cx="20736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5" name="Ink 64">
                  <a:extLst>
                    <a:ext uri="{FF2B5EF4-FFF2-40B4-BE49-F238E27FC236}">
                      <a16:creationId xmlns:a16="http://schemas.microsoft.com/office/drawing/2014/main" id="{12C45F4B-43B0-4408-992A-17E4C2A6124D}"/>
                    </a:ext>
                  </a:extLst>
                </p14:cNvPr>
                <p14:cNvContentPartPr/>
                <p14:nvPr/>
              </p14:nvContentPartPr>
              <p14:xfrm>
                <a:off x="2367118" y="5781238"/>
                <a:ext cx="6120" cy="6120"/>
              </p14:xfrm>
            </p:contentPart>
          </mc:Choice>
          <mc:Fallback xmlns="">
            <p:pic>
              <p:nvPicPr>
                <p:cNvPr id="65" name="Ink 64">
                  <a:extLst>
                    <a:ext uri="{FF2B5EF4-FFF2-40B4-BE49-F238E27FC236}">
                      <a16:creationId xmlns:a16="http://schemas.microsoft.com/office/drawing/2014/main" id="{12C45F4B-43B0-4408-992A-17E4C2A6124D}"/>
                    </a:ext>
                  </a:extLst>
                </p:cNvPr>
                <p:cNvPicPr/>
                <p:nvPr/>
              </p:nvPicPr>
              <p:blipFill>
                <a:blip r:embed="rId85"/>
                <a:stretch>
                  <a:fillRect/>
                </a:stretch>
              </p:blipFill>
              <p:spPr>
                <a:xfrm>
                  <a:off x="2349118" y="5763598"/>
                  <a:ext cx="417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6" name="Ink 65">
                  <a:extLst>
                    <a:ext uri="{FF2B5EF4-FFF2-40B4-BE49-F238E27FC236}">
                      <a16:creationId xmlns:a16="http://schemas.microsoft.com/office/drawing/2014/main" id="{630C8FD8-F5B5-0FB3-C1FA-8A113E9F1A43}"/>
                    </a:ext>
                  </a:extLst>
                </p14:cNvPr>
                <p14:cNvContentPartPr/>
                <p14:nvPr/>
              </p14:nvContentPartPr>
              <p14:xfrm>
                <a:off x="2424358" y="5541118"/>
                <a:ext cx="17640" cy="252000"/>
              </p14:xfrm>
            </p:contentPart>
          </mc:Choice>
          <mc:Fallback xmlns="">
            <p:pic>
              <p:nvPicPr>
                <p:cNvPr id="66" name="Ink 65">
                  <a:extLst>
                    <a:ext uri="{FF2B5EF4-FFF2-40B4-BE49-F238E27FC236}">
                      <a16:creationId xmlns:a16="http://schemas.microsoft.com/office/drawing/2014/main" id="{630C8FD8-F5B5-0FB3-C1FA-8A113E9F1A43}"/>
                    </a:ext>
                  </a:extLst>
                </p:cNvPr>
                <p:cNvPicPr/>
                <p:nvPr/>
              </p:nvPicPr>
              <p:blipFill>
                <a:blip r:embed="rId87"/>
                <a:stretch>
                  <a:fillRect/>
                </a:stretch>
              </p:blipFill>
              <p:spPr>
                <a:xfrm>
                  <a:off x="2406718" y="5523118"/>
                  <a:ext cx="532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7" name="Ink 66">
                  <a:extLst>
                    <a:ext uri="{FF2B5EF4-FFF2-40B4-BE49-F238E27FC236}">
                      <a16:creationId xmlns:a16="http://schemas.microsoft.com/office/drawing/2014/main" id="{B04170C1-60ED-C7B2-218E-7EB230646B1C}"/>
                    </a:ext>
                  </a:extLst>
                </p14:cNvPr>
                <p14:cNvContentPartPr/>
                <p14:nvPr/>
              </p14:nvContentPartPr>
              <p14:xfrm>
                <a:off x="2384398" y="5620678"/>
                <a:ext cx="316440" cy="218520"/>
              </p14:xfrm>
            </p:contentPart>
          </mc:Choice>
          <mc:Fallback xmlns="">
            <p:pic>
              <p:nvPicPr>
                <p:cNvPr id="67" name="Ink 66">
                  <a:extLst>
                    <a:ext uri="{FF2B5EF4-FFF2-40B4-BE49-F238E27FC236}">
                      <a16:creationId xmlns:a16="http://schemas.microsoft.com/office/drawing/2014/main" id="{B04170C1-60ED-C7B2-218E-7EB230646B1C}"/>
                    </a:ext>
                  </a:extLst>
                </p:cNvPr>
                <p:cNvPicPr/>
                <p:nvPr/>
              </p:nvPicPr>
              <p:blipFill>
                <a:blip r:embed="rId89"/>
                <a:stretch>
                  <a:fillRect/>
                </a:stretch>
              </p:blipFill>
              <p:spPr>
                <a:xfrm>
                  <a:off x="2366398" y="5602678"/>
                  <a:ext cx="3520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8" name="Ink 67">
                  <a:extLst>
                    <a:ext uri="{FF2B5EF4-FFF2-40B4-BE49-F238E27FC236}">
                      <a16:creationId xmlns:a16="http://schemas.microsoft.com/office/drawing/2014/main" id="{2B2A28C5-9468-02FB-2FEA-2375DE42E5B3}"/>
                    </a:ext>
                  </a:extLst>
                </p14:cNvPr>
                <p14:cNvContentPartPr/>
                <p14:nvPr/>
              </p14:nvContentPartPr>
              <p14:xfrm>
                <a:off x="2539558" y="5640118"/>
                <a:ext cx="132840" cy="279360"/>
              </p14:xfrm>
            </p:contentPart>
          </mc:Choice>
          <mc:Fallback xmlns="">
            <p:pic>
              <p:nvPicPr>
                <p:cNvPr id="68" name="Ink 67">
                  <a:extLst>
                    <a:ext uri="{FF2B5EF4-FFF2-40B4-BE49-F238E27FC236}">
                      <a16:creationId xmlns:a16="http://schemas.microsoft.com/office/drawing/2014/main" id="{2B2A28C5-9468-02FB-2FEA-2375DE42E5B3}"/>
                    </a:ext>
                  </a:extLst>
                </p:cNvPr>
                <p:cNvPicPr/>
                <p:nvPr/>
              </p:nvPicPr>
              <p:blipFill>
                <a:blip r:embed="rId91"/>
                <a:stretch>
                  <a:fillRect/>
                </a:stretch>
              </p:blipFill>
              <p:spPr>
                <a:xfrm>
                  <a:off x="2521558" y="5622118"/>
                  <a:ext cx="16848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9" name="Ink 68">
                  <a:extLst>
                    <a:ext uri="{FF2B5EF4-FFF2-40B4-BE49-F238E27FC236}">
                      <a16:creationId xmlns:a16="http://schemas.microsoft.com/office/drawing/2014/main" id="{8FDA31DC-5983-0AD1-5679-EF55F2FE34CC}"/>
                    </a:ext>
                  </a:extLst>
                </p14:cNvPr>
                <p14:cNvContentPartPr/>
                <p14:nvPr/>
              </p14:nvContentPartPr>
              <p14:xfrm>
                <a:off x="2723518" y="5568478"/>
                <a:ext cx="23400" cy="276480"/>
              </p14:xfrm>
            </p:contentPart>
          </mc:Choice>
          <mc:Fallback xmlns="">
            <p:pic>
              <p:nvPicPr>
                <p:cNvPr id="69" name="Ink 68">
                  <a:extLst>
                    <a:ext uri="{FF2B5EF4-FFF2-40B4-BE49-F238E27FC236}">
                      <a16:creationId xmlns:a16="http://schemas.microsoft.com/office/drawing/2014/main" id="{8FDA31DC-5983-0AD1-5679-EF55F2FE34CC}"/>
                    </a:ext>
                  </a:extLst>
                </p:cNvPr>
                <p:cNvPicPr/>
                <p:nvPr/>
              </p:nvPicPr>
              <p:blipFill>
                <a:blip r:embed="rId93"/>
                <a:stretch>
                  <a:fillRect/>
                </a:stretch>
              </p:blipFill>
              <p:spPr>
                <a:xfrm>
                  <a:off x="2705518" y="5550838"/>
                  <a:ext cx="5904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11776FEB-AC38-39B1-5F8A-415CB294C754}"/>
                    </a:ext>
                  </a:extLst>
                </p14:cNvPr>
                <p14:cNvContentPartPr/>
                <p14:nvPr/>
              </p14:nvContentPartPr>
              <p14:xfrm>
                <a:off x="2723518" y="5660638"/>
                <a:ext cx="115200" cy="104040"/>
              </p14:xfrm>
            </p:contentPart>
          </mc:Choice>
          <mc:Fallback xmlns="">
            <p:pic>
              <p:nvPicPr>
                <p:cNvPr id="70" name="Ink 69">
                  <a:extLst>
                    <a:ext uri="{FF2B5EF4-FFF2-40B4-BE49-F238E27FC236}">
                      <a16:creationId xmlns:a16="http://schemas.microsoft.com/office/drawing/2014/main" id="{11776FEB-AC38-39B1-5F8A-415CB294C754}"/>
                    </a:ext>
                  </a:extLst>
                </p:cNvPr>
                <p:cNvPicPr/>
                <p:nvPr/>
              </p:nvPicPr>
              <p:blipFill>
                <a:blip r:embed="rId95"/>
                <a:stretch>
                  <a:fillRect/>
                </a:stretch>
              </p:blipFill>
              <p:spPr>
                <a:xfrm>
                  <a:off x="2705518" y="5642638"/>
                  <a:ext cx="150840" cy="139680"/>
                </a:xfrm>
                <a:prstGeom prst="rect">
                  <a:avLst/>
                </a:prstGeom>
              </p:spPr>
            </p:pic>
          </mc:Fallback>
        </mc:AlternateContent>
      </p:grpSp>
      <p:grpSp>
        <p:nvGrpSpPr>
          <p:cNvPr id="91" name="Group 90">
            <a:extLst>
              <a:ext uri="{FF2B5EF4-FFF2-40B4-BE49-F238E27FC236}">
                <a16:creationId xmlns:a16="http://schemas.microsoft.com/office/drawing/2014/main" id="{2538567F-44A9-432E-F17F-A326897EC399}"/>
              </a:ext>
            </a:extLst>
          </p:cNvPr>
          <p:cNvGrpSpPr/>
          <p:nvPr/>
        </p:nvGrpSpPr>
        <p:grpSpPr>
          <a:xfrm>
            <a:off x="523652" y="6018323"/>
            <a:ext cx="1575720" cy="833760"/>
            <a:chOff x="523652" y="6018323"/>
            <a:chExt cx="1575720" cy="833760"/>
          </a:xfrm>
        </p:grpSpPr>
        <mc:AlternateContent xmlns:mc="http://schemas.openxmlformats.org/markup-compatibility/2006" xmlns:p14="http://schemas.microsoft.com/office/powerpoint/2010/main">
          <mc:Choice Requires="p14">
            <p:contentPart p14:bwMode="auto" r:id="rId96">
              <p14:nvContentPartPr>
                <p14:cNvPr id="75" name="Ink 74">
                  <a:extLst>
                    <a:ext uri="{FF2B5EF4-FFF2-40B4-BE49-F238E27FC236}">
                      <a16:creationId xmlns:a16="http://schemas.microsoft.com/office/drawing/2014/main" id="{802CD0E0-FEDE-751F-6077-4D6C74958841}"/>
                    </a:ext>
                  </a:extLst>
                </p14:cNvPr>
                <p14:cNvContentPartPr/>
                <p14:nvPr/>
              </p14:nvContentPartPr>
              <p14:xfrm>
                <a:off x="523652" y="6018323"/>
                <a:ext cx="1575720" cy="627840"/>
              </p14:xfrm>
            </p:contentPart>
          </mc:Choice>
          <mc:Fallback xmlns="">
            <p:pic>
              <p:nvPicPr>
                <p:cNvPr id="75" name="Ink 74">
                  <a:extLst>
                    <a:ext uri="{FF2B5EF4-FFF2-40B4-BE49-F238E27FC236}">
                      <a16:creationId xmlns:a16="http://schemas.microsoft.com/office/drawing/2014/main" id="{802CD0E0-FEDE-751F-6077-4D6C74958841}"/>
                    </a:ext>
                  </a:extLst>
                </p:cNvPr>
                <p:cNvPicPr/>
                <p:nvPr/>
              </p:nvPicPr>
              <p:blipFill>
                <a:blip r:embed="rId97"/>
                <a:stretch>
                  <a:fillRect/>
                </a:stretch>
              </p:blipFill>
              <p:spPr>
                <a:xfrm>
                  <a:off x="505652" y="6000323"/>
                  <a:ext cx="1611360" cy="663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6" name="Ink 75">
                  <a:extLst>
                    <a:ext uri="{FF2B5EF4-FFF2-40B4-BE49-F238E27FC236}">
                      <a16:creationId xmlns:a16="http://schemas.microsoft.com/office/drawing/2014/main" id="{D93AB44C-D298-26AB-947C-FFD30E3DF8EA}"/>
                    </a:ext>
                  </a:extLst>
                </p14:cNvPr>
                <p14:cNvContentPartPr/>
                <p14:nvPr/>
              </p14:nvContentPartPr>
              <p14:xfrm>
                <a:off x="641012" y="6087803"/>
                <a:ext cx="1036800" cy="417240"/>
              </p14:xfrm>
            </p:contentPart>
          </mc:Choice>
          <mc:Fallback xmlns="">
            <p:pic>
              <p:nvPicPr>
                <p:cNvPr id="76" name="Ink 75">
                  <a:extLst>
                    <a:ext uri="{FF2B5EF4-FFF2-40B4-BE49-F238E27FC236}">
                      <a16:creationId xmlns:a16="http://schemas.microsoft.com/office/drawing/2014/main" id="{D93AB44C-D298-26AB-947C-FFD30E3DF8EA}"/>
                    </a:ext>
                  </a:extLst>
                </p:cNvPr>
                <p:cNvPicPr/>
                <p:nvPr/>
              </p:nvPicPr>
              <p:blipFill>
                <a:blip r:embed="rId99"/>
                <a:stretch>
                  <a:fillRect/>
                </a:stretch>
              </p:blipFill>
              <p:spPr>
                <a:xfrm>
                  <a:off x="623372" y="6069803"/>
                  <a:ext cx="107244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7" name="Ink 76">
                  <a:extLst>
                    <a:ext uri="{FF2B5EF4-FFF2-40B4-BE49-F238E27FC236}">
                      <a16:creationId xmlns:a16="http://schemas.microsoft.com/office/drawing/2014/main" id="{D160D686-278B-176C-4924-C575BB078DAD}"/>
                    </a:ext>
                  </a:extLst>
                </p14:cNvPr>
                <p14:cNvContentPartPr/>
                <p14:nvPr/>
              </p14:nvContentPartPr>
              <p14:xfrm>
                <a:off x="1639292" y="6237923"/>
                <a:ext cx="14400" cy="19080"/>
              </p14:xfrm>
            </p:contentPart>
          </mc:Choice>
          <mc:Fallback xmlns="">
            <p:pic>
              <p:nvPicPr>
                <p:cNvPr id="77" name="Ink 76">
                  <a:extLst>
                    <a:ext uri="{FF2B5EF4-FFF2-40B4-BE49-F238E27FC236}">
                      <a16:creationId xmlns:a16="http://schemas.microsoft.com/office/drawing/2014/main" id="{D160D686-278B-176C-4924-C575BB078DAD}"/>
                    </a:ext>
                  </a:extLst>
                </p:cNvPr>
                <p:cNvPicPr/>
                <p:nvPr/>
              </p:nvPicPr>
              <p:blipFill>
                <a:blip r:embed="rId101"/>
                <a:stretch>
                  <a:fillRect/>
                </a:stretch>
              </p:blipFill>
              <p:spPr>
                <a:xfrm>
                  <a:off x="1621652" y="6219923"/>
                  <a:ext cx="500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9" name="Ink 78">
                  <a:extLst>
                    <a:ext uri="{FF2B5EF4-FFF2-40B4-BE49-F238E27FC236}">
                      <a16:creationId xmlns:a16="http://schemas.microsoft.com/office/drawing/2014/main" id="{2E899140-CC5D-40E5-139F-38850D961923}"/>
                    </a:ext>
                  </a:extLst>
                </p14:cNvPr>
                <p14:cNvContentPartPr/>
                <p14:nvPr/>
              </p14:nvContentPartPr>
              <p14:xfrm>
                <a:off x="650732" y="6636083"/>
                <a:ext cx="112680" cy="216000"/>
              </p14:xfrm>
            </p:contentPart>
          </mc:Choice>
          <mc:Fallback xmlns="">
            <p:pic>
              <p:nvPicPr>
                <p:cNvPr id="79" name="Ink 78">
                  <a:extLst>
                    <a:ext uri="{FF2B5EF4-FFF2-40B4-BE49-F238E27FC236}">
                      <a16:creationId xmlns:a16="http://schemas.microsoft.com/office/drawing/2014/main" id="{2E899140-CC5D-40E5-139F-38850D961923}"/>
                    </a:ext>
                  </a:extLst>
                </p:cNvPr>
                <p:cNvPicPr/>
                <p:nvPr/>
              </p:nvPicPr>
              <p:blipFill>
                <a:blip r:embed="rId103"/>
                <a:stretch>
                  <a:fillRect/>
                </a:stretch>
              </p:blipFill>
              <p:spPr>
                <a:xfrm>
                  <a:off x="632732" y="6618083"/>
                  <a:ext cx="1483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0" name="Ink 79">
                  <a:extLst>
                    <a:ext uri="{FF2B5EF4-FFF2-40B4-BE49-F238E27FC236}">
                      <a16:creationId xmlns:a16="http://schemas.microsoft.com/office/drawing/2014/main" id="{5A070CA6-80AA-0652-3C47-50E8E595D8E5}"/>
                    </a:ext>
                  </a:extLst>
                </p14:cNvPr>
                <p14:cNvContentPartPr/>
                <p14:nvPr/>
              </p14:nvContentPartPr>
              <p14:xfrm>
                <a:off x="612932" y="6742283"/>
                <a:ext cx="262800" cy="95400"/>
              </p14:xfrm>
            </p:contentPart>
          </mc:Choice>
          <mc:Fallback xmlns="">
            <p:pic>
              <p:nvPicPr>
                <p:cNvPr id="80" name="Ink 79">
                  <a:extLst>
                    <a:ext uri="{FF2B5EF4-FFF2-40B4-BE49-F238E27FC236}">
                      <a16:creationId xmlns:a16="http://schemas.microsoft.com/office/drawing/2014/main" id="{5A070CA6-80AA-0652-3C47-50E8E595D8E5}"/>
                    </a:ext>
                  </a:extLst>
                </p:cNvPr>
                <p:cNvPicPr/>
                <p:nvPr/>
              </p:nvPicPr>
              <p:blipFill>
                <a:blip r:embed="rId105"/>
                <a:stretch>
                  <a:fillRect/>
                </a:stretch>
              </p:blipFill>
              <p:spPr>
                <a:xfrm>
                  <a:off x="595292" y="6724643"/>
                  <a:ext cx="2984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1" name="Ink 80">
                  <a:extLst>
                    <a:ext uri="{FF2B5EF4-FFF2-40B4-BE49-F238E27FC236}">
                      <a16:creationId xmlns:a16="http://schemas.microsoft.com/office/drawing/2014/main" id="{DA11C318-5F4F-5631-F5A9-59EA1CA1BA1D}"/>
                    </a:ext>
                  </a:extLst>
                </p14:cNvPr>
                <p14:cNvContentPartPr/>
                <p14:nvPr/>
              </p14:nvContentPartPr>
              <p14:xfrm>
                <a:off x="913172" y="6654803"/>
                <a:ext cx="5040" cy="14400"/>
              </p14:xfrm>
            </p:contentPart>
          </mc:Choice>
          <mc:Fallback xmlns="">
            <p:pic>
              <p:nvPicPr>
                <p:cNvPr id="81" name="Ink 80">
                  <a:extLst>
                    <a:ext uri="{FF2B5EF4-FFF2-40B4-BE49-F238E27FC236}">
                      <a16:creationId xmlns:a16="http://schemas.microsoft.com/office/drawing/2014/main" id="{DA11C318-5F4F-5631-F5A9-59EA1CA1BA1D}"/>
                    </a:ext>
                  </a:extLst>
                </p:cNvPr>
                <p:cNvPicPr/>
                <p:nvPr/>
              </p:nvPicPr>
              <p:blipFill>
                <a:blip r:embed="rId107"/>
                <a:stretch>
                  <a:fillRect/>
                </a:stretch>
              </p:blipFill>
              <p:spPr>
                <a:xfrm>
                  <a:off x="895172" y="6636803"/>
                  <a:ext cx="406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2" name="Ink 81">
                  <a:extLst>
                    <a:ext uri="{FF2B5EF4-FFF2-40B4-BE49-F238E27FC236}">
                      <a16:creationId xmlns:a16="http://schemas.microsoft.com/office/drawing/2014/main" id="{D89B23E5-F1CA-4293-CBDA-F24E3CA511AC}"/>
                    </a:ext>
                  </a:extLst>
                </p14:cNvPr>
                <p14:cNvContentPartPr/>
                <p14:nvPr/>
              </p14:nvContentPartPr>
              <p14:xfrm>
                <a:off x="931892" y="6659483"/>
                <a:ext cx="56880" cy="154080"/>
              </p14:xfrm>
            </p:contentPart>
          </mc:Choice>
          <mc:Fallback xmlns="">
            <p:pic>
              <p:nvPicPr>
                <p:cNvPr id="82" name="Ink 81">
                  <a:extLst>
                    <a:ext uri="{FF2B5EF4-FFF2-40B4-BE49-F238E27FC236}">
                      <a16:creationId xmlns:a16="http://schemas.microsoft.com/office/drawing/2014/main" id="{D89B23E5-F1CA-4293-CBDA-F24E3CA511AC}"/>
                    </a:ext>
                  </a:extLst>
                </p:cNvPr>
                <p:cNvPicPr/>
                <p:nvPr/>
              </p:nvPicPr>
              <p:blipFill>
                <a:blip r:embed="rId109"/>
                <a:stretch>
                  <a:fillRect/>
                </a:stretch>
              </p:blipFill>
              <p:spPr>
                <a:xfrm>
                  <a:off x="913892" y="6641483"/>
                  <a:ext cx="925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3" name="Ink 82">
                  <a:extLst>
                    <a:ext uri="{FF2B5EF4-FFF2-40B4-BE49-F238E27FC236}">
                      <a16:creationId xmlns:a16="http://schemas.microsoft.com/office/drawing/2014/main" id="{6CA5F13B-B924-9360-877A-DACA204861C9}"/>
                    </a:ext>
                  </a:extLst>
                </p14:cNvPr>
                <p14:cNvContentPartPr/>
                <p14:nvPr/>
              </p14:nvContentPartPr>
              <p14:xfrm>
                <a:off x="1006772" y="6692243"/>
                <a:ext cx="126720" cy="119160"/>
              </p14:xfrm>
            </p:contentPart>
          </mc:Choice>
          <mc:Fallback xmlns="">
            <p:pic>
              <p:nvPicPr>
                <p:cNvPr id="83" name="Ink 82">
                  <a:extLst>
                    <a:ext uri="{FF2B5EF4-FFF2-40B4-BE49-F238E27FC236}">
                      <a16:creationId xmlns:a16="http://schemas.microsoft.com/office/drawing/2014/main" id="{6CA5F13B-B924-9360-877A-DACA204861C9}"/>
                    </a:ext>
                  </a:extLst>
                </p:cNvPr>
                <p:cNvPicPr/>
                <p:nvPr/>
              </p:nvPicPr>
              <p:blipFill>
                <a:blip r:embed="rId111"/>
                <a:stretch>
                  <a:fillRect/>
                </a:stretch>
              </p:blipFill>
              <p:spPr>
                <a:xfrm>
                  <a:off x="989132" y="6674243"/>
                  <a:ext cx="1623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4" name="Ink 83">
                  <a:extLst>
                    <a:ext uri="{FF2B5EF4-FFF2-40B4-BE49-F238E27FC236}">
                      <a16:creationId xmlns:a16="http://schemas.microsoft.com/office/drawing/2014/main" id="{ED94EAC4-4D15-2B07-899B-39F2E8DD7626}"/>
                    </a:ext>
                  </a:extLst>
                </p14:cNvPr>
                <p14:cNvContentPartPr/>
                <p14:nvPr/>
              </p14:nvContentPartPr>
              <p14:xfrm>
                <a:off x="1161212" y="6677843"/>
                <a:ext cx="91080" cy="160200"/>
              </p14:xfrm>
            </p:contentPart>
          </mc:Choice>
          <mc:Fallback xmlns="">
            <p:pic>
              <p:nvPicPr>
                <p:cNvPr id="84" name="Ink 83">
                  <a:extLst>
                    <a:ext uri="{FF2B5EF4-FFF2-40B4-BE49-F238E27FC236}">
                      <a16:creationId xmlns:a16="http://schemas.microsoft.com/office/drawing/2014/main" id="{ED94EAC4-4D15-2B07-899B-39F2E8DD7626}"/>
                    </a:ext>
                  </a:extLst>
                </p:cNvPr>
                <p:cNvPicPr/>
                <p:nvPr/>
              </p:nvPicPr>
              <p:blipFill>
                <a:blip r:embed="rId113"/>
                <a:stretch>
                  <a:fillRect/>
                </a:stretch>
              </p:blipFill>
              <p:spPr>
                <a:xfrm>
                  <a:off x="1143572" y="6660203"/>
                  <a:ext cx="1267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5" name="Ink 84">
                  <a:extLst>
                    <a:ext uri="{FF2B5EF4-FFF2-40B4-BE49-F238E27FC236}">
                      <a16:creationId xmlns:a16="http://schemas.microsoft.com/office/drawing/2014/main" id="{0FB08D7A-7947-C314-6E5D-A6E7DDFB9A69}"/>
                    </a:ext>
                  </a:extLst>
                </p14:cNvPr>
                <p14:cNvContentPartPr/>
                <p14:nvPr/>
              </p14:nvContentPartPr>
              <p14:xfrm>
                <a:off x="1316012" y="6771803"/>
                <a:ext cx="5040" cy="360"/>
              </p14:xfrm>
            </p:contentPart>
          </mc:Choice>
          <mc:Fallback xmlns="">
            <p:pic>
              <p:nvPicPr>
                <p:cNvPr id="85" name="Ink 84">
                  <a:extLst>
                    <a:ext uri="{FF2B5EF4-FFF2-40B4-BE49-F238E27FC236}">
                      <a16:creationId xmlns:a16="http://schemas.microsoft.com/office/drawing/2014/main" id="{0FB08D7A-7947-C314-6E5D-A6E7DDFB9A69}"/>
                    </a:ext>
                  </a:extLst>
                </p:cNvPr>
                <p:cNvPicPr/>
                <p:nvPr/>
              </p:nvPicPr>
              <p:blipFill>
                <a:blip r:embed="rId115"/>
                <a:stretch>
                  <a:fillRect/>
                </a:stretch>
              </p:blipFill>
              <p:spPr>
                <a:xfrm>
                  <a:off x="1298372" y="6754163"/>
                  <a:ext cx="4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6" name="Ink 85">
                  <a:extLst>
                    <a:ext uri="{FF2B5EF4-FFF2-40B4-BE49-F238E27FC236}">
                      <a16:creationId xmlns:a16="http://schemas.microsoft.com/office/drawing/2014/main" id="{8D71E420-94DA-EAA2-2D2E-6B5109C2B38D}"/>
                    </a:ext>
                  </a:extLst>
                </p14:cNvPr>
                <p14:cNvContentPartPr/>
                <p14:nvPr/>
              </p14:nvContentPartPr>
              <p14:xfrm>
                <a:off x="1442372" y="6702323"/>
                <a:ext cx="51480" cy="135720"/>
              </p14:xfrm>
            </p:contentPart>
          </mc:Choice>
          <mc:Fallback xmlns="">
            <p:pic>
              <p:nvPicPr>
                <p:cNvPr id="86" name="Ink 85">
                  <a:extLst>
                    <a:ext uri="{FF2B5EF4-FFF2-40B4-BE49-F238E27FC236}">
                      <a16:creationId xmlns:a16="http://schemas.microsoft.com/office/drawing/2014/main" id="{8D71E420-94DA-EAA2-2D2E-6B5109C2B38D}"/>
                    </a:ext>
                  </a:extLst>
                </p:cNvPr>
                <p:cNvPicPr/>
                <p:nvPr/>
              </p:nvPicPr>
              <p:blipFill>
                <a:blip r:embed="rId117"/>
                <a:stretch>
                  <a:fillRect/>
                </a:stretch>
              </p:blipFill>
              <p:spPr>
                <a:xfrm>
                  <a:off x="1424732" y="6684323"/>
                  <a:ext cx="87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7" name="Ink 86">
                  <a:extLst>
                    <a:ext uri="{FF2B5EF4-FFF2-40B4-BE49-F238E27FC236}">
                      <a16:creationId xmlns:a16="http://schemas.microsoft.com/office/drawing/2014/main" id="{ED8AD427-3294-733A-8834-EE07BADBBECF}"/>
                    </a:ext>
                  </a:extLst>
                </p14:cNvPr>
                <p14:cNvContentPartPr/>
                <p14:nvPr/>
              </p14:nvContentPartPr>
              <p14:xfrm>
                <a:off x="1409612" y="6691883"/>
                <a:ext cx="225360" cy="126360"/>
              </p14:xfrm>
            </p:contentPart>
          </mc:Choice>
          <mc:Fallback xmlns="">
            <p:pic>
              <p:nvPicPr>
                <p:cNvPr id="87" name="Ink 86">
                  <a:extLst>
                    <a:ext uri="{FF2B5EF4-FFF2-40B4-BE49-F238E27FC236}">
                      <a16:creationId xmlns:a16="http://schemas.microsoft.com/office/drawing/2014/main" id="{ED8AD427-3294-733A-8834-EE07BADBBECF}"/>
                    </a:ext>
                  </a:extLst>
                </p:cNvPr>
                <p:cNvPicPr/>
                <p:nvPr/>
              </p:nvPicPr>
              <p:blipFill>
                <a:blip r:embed="rId119"/>
                <a:stretch>
                  <a:fillRect/>
                </a:stretch>
              </p:blipFill>
              <p:spPr>
                <a:xfrm>
                  <a:off x="1391972" y="6674243"/>
                  <a:ext cx="2610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8" name="Ink 87">
                  <a:extLst>
                    <a:ext uri="{FF2B5EF4-FFF2-40B4-BE49-F238E27FC236}">
                      <a16:creationId xmlns:a16="http://schemas.microsoft.com/office/drawing/2014/main" id="{30526B70-A586-FBED-2C51-DBE151B22FCF}"/>
                    </a:ext>
                  </a:extLst>
                </p14:cNvPr>
                <p14:cNvContentPartPr/>
                <p14:nvPr/>
              </p14:nvContentPartPr>
              <p14:xfrm>
                <a:off x="1559732" y="6700883"/>
                <a:ext cx="89280" cy="136800"/>
              </p14:xfrm>
            </p:contentPart>
          </mc:Choice>
          <mc:Fallback xmlns="">
            <p:pic>
              <p:nvPicPr>
                <p:cNvPr id="88" name="Ink 87">
                  <a:extLst>
                    <a:ext uri="{FF2B5EF4-FFF2-40B4-BE49-F238E27FC236}">
                      <a16:creationId xmlns:a16="http://schemas.microsoft.com/office/drawing/2014/main" id="{30526B70-A586-FBED-2C51-DBE151B22FCF}"/>
                    </a:ext>
                  </a:extLst>
                </p:cNvPr>
                <p:cNvPicPr/>
                <p:nvPr/>
              </p:nvPicPr>
              <p:blipFill>
                <a:blip r:embed="rId121"/>
                <a:stretch>
                  <a:fillRect/>
                </a:stretch>
              </p:blipFill>
              <p:spPr>
                <a:xfrm>
                  <a:off x="1542092" y="6683243"/>
                  <a:ext cx="1249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9" name="Ink 88">
                  <a:extLst>
                    <a:ext uri="{FF2B5EF4-FFF2-40B4-BE49-F238E27FC236}">
                      <a16:creationId xmlns:a16="http://schemas.microsoft.com/office/drawing/2014/main" id="{0152D6C7-9B43-BA4D-A85E-9470F6E2461F}"/>
                    </a:ext>
                  </a:extLst>
                </p14:cNvPr>
                <p14:cNvContentPartPr/>
                <p14:nvPr/>
              </p14:nvContentPartPr>
              <p14:xfrm>
                <a:off x="1714172" y="6654803"/>
                <a:ext cx="28800" cy="197280"/>
              </p14:xfrm>
            </p:contentPart>
          </mc:Choice>
          <mc:Fallback xmlns="">
            <p:pic>
              <p:nvPicPr>
                <p:cNvPr id="89" name="Ink 88">
                  <a:extLst>
                    <a:ext uri="{FF2B5EF4-FFF2-40B4-BE49-F238E27FC236}">
                      <a16:creationId xmlns:a16="http://schemas.microsoft.com/office/drawing/2014/main" id="{0152D6C7-9B43-BA4D-A85E-9470F6E2461F}"/>
                    </a:ext>
                  </a:extLst>
                </p:cNvPr>
                <p:cNvPicPr/>
                <p:nvPr/>
              </p:nvPicPr>
              <p:blipFill>
                <a:blip r:embed="rId123"/>
                <a:stretch>
                  <a:fillRect/>
                </a:stretch>
              </p:blipFill>
              <p:spPr>
                <a:xfrm>
                  <a:off x="1696532" y="6636803"/>
                  <a:ext cx="644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0" name="Ink 89">
                  <a:extLst>
                    <a:ext uri="{FF2B5EF4-FFF2-40B4-BE49-F238E27FC236}">
                      <a16:creationId xmlns:a16="http://schemas.microsoft.com/office/drawing/2014/main" id="{6B361367-9E89-9C1A-78FA-B833A6C042D0}"/>
                    </a:ext>
                  </a:extLst>
                </p14:cNvPr>
                <p14:cNvContentPartPr/>
                <p14:nvPr/>
              </p14:nvContentPartPr>
              <p14:xfrm>
                <a:off x="1728572" y="6715643"/>
                <a:ext cx="112680" cy="28440"/>
              </p14:xfrm>
            </p:contentPart>
          </mc:Choice>
          <mc:Fallback xmlns="">
            <p:pic>
              <p:nvPicPr>
                <p:cNvPr id="90" name="Ink 89">
                  <a:extLst>
                    <a:ext uri="{FF2B5EF4-FFF2-40B4-BE49-F238E27FC236}">
                      <a16:creationId xmlns:a16="http://schemas.microsoft.com/office/drawing/2014/main" id="{6B361367-9E89-9C1A-78FA-B833A6C042D0}"/>
                    </a:ext>
                  </a:extLst>
                </p:cNvPr>
                <p:cNvPicPr/>
                <p:nvPr/>
              </p:nvPicPr>
              <p:blipFill>
                <a:blip r:embed="rId125"/>
                <a:stretch>
                  <a:fillRect/>
                </a:stretch>
              </p:blipFill>
              <p:spPr>
                <a:xfrm>
                  <a:off x="1710572" y="6697643"/>
                  <a:ext cx="148320" cy="64080"/>
                </a:xfrm>
                <a:prstGeom prst="rect">
                  <a:avLst/>
                </a:prstGeom>
              </p:spPr>
            </p:pic>
          </mc:Fallback>
        </mc:AlternateContent>
      </p:grpSp>
      <p:grpSp>
        <p:nvGrpSpPr>
          <p:cNvPr id="97" name="Group 96">
            <a:extLst>
              <a:ext uri="{FF2B5EF4-FFF2-40B4-BE49-F238E27FC236}">
                <a16:creationId xmlns:a16="http://schemas.microsoft.com/office/drawing/2014/main" id="{4D7FFD38-D22D-6AAF-687F-4CD749252951}"/>
              </a:ext>
            </a:extLst>
          </p:cNvPr>
          <p:cNvGrpSpPr/>
          <p:nvPr/>
        </p:nvGrpSpPr>
        <p:grpSpPr>
          <a:xfrm>
            <a:off x="3284686" y="3659308"/>
            <a:ext cx="1718640" cy="676440"/>
            <a:chOff x="3284686" y="3659308"/>
            <a:chExt cx="1718640" cy="676440"/>
          </a:xfrm>
        </p:grpSpPr>
        <mc:AlternateContent xmlns:mc="http://schemas.openxmlformats.org/markup-compatibility/2006" xmlns:p14="http://schemas.microsoft.com/office/powerpoint/2010/main">
          <mc:Choice Requires="p14">
            <p:contentPart p14:bwMode="auto" r:id="rId126">
              <p14:nvContentPartPr>
                <p14:cNvPr id="92" name="Ink 91">
                  <a:extLst>
                    <a:ext uri="{FF2B5EF4-FFF2-40B4-BE49-F238E27FC236}">
                      <a16:creationId xmlns:a16="http://schemas.microsoft.com/office/drawing/2014/main" id="{5E887AAA-9C40-56AF-54C5-81C5DE69070A}"/>
                    </a:ext>
                  </a:extLst>
                </p14:cNvPr>
                <p14:cNvContentPartPr/>
                <p14:nvPr/>
              </p14:nvContentPartPr>
              <p14:xfrm>
                <a:off x="3284686" y="3674068"/>
                <a:ext cx="361800" cy="331920"/>
              </p14:xfrm>
            </p:contentPart>
          </mc:Choice>
          <mc:Fallback xmlns="">
            <p:pic>
              <p:nvPicPr>
                <p:cNvPr id="92" name="Ink 91">
                  <a:extLst>
                    <a:ext uri="{FF2B5EF4-FFF2-40B4-BE49-F238E27FC236}">
                      <a16:creationId xmlns:a16="http://schemas.microsoft.com/office/drawing/2014/main" id="{5E887AAA-9C40-56AF-54C5-81C5DE69070A}"/>
                    </a:ext>
                  </a:extLst>
                </p:cNvPr>
                <p:cNvPicPr/>
                <p:nvPr/>
              </p:nvPicPr>
              <p:blipFill>
                <a:blip r:embed="rId127"/>
                <a:stretch>
                  <a:fillRect/>
                </a:stretch>
              </p:blipFill>
              <p:spPr>
                <a:xfrm>
                  <a:off x="3266686" y="3656428"/>
                  <a:ext cx="3974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3" name="Ink 92">
                  <a:extLst>
                    <a:ext uri="{FF2B5EF4-FFF2-40B4-BE49-F238E27FC236}">
                      <a16:creationId xmlns:a16="http://schemas.microsoft.com/office/drawing/2014/main" id="{5C5F32AB-85B9-E31C-180B-DEFB0A0C1B10}"/>
                    </a:ext>
                  </a:extLst>
                </p14:cNvPr>
                <p14:cNvContentPartPr/>
                <p14:nvPr/>
              </p14:nvContentPartPr>
              <p14:xfrm>
                <a:off x="3799126" y="3667948"/>
                <a:ext cx="219960" cy="375480"/>
              </p14:xfrm>
            </p:contentPart>
          </mc:Choice>
          <mc:Fallback xmlns="">
            <p:pic>
              <p:nvPicPr>
                <p:cNvPr id="93" name="Ink 92">
                  <a:extLst>
                    <a:ext uri="{FF2B5EF4-FFF2-40B4-BE49-F238E27FC236}">
                      <a16:creationId xmlns:a16="http://schemas.microsoft.com/office/drawing/2014/main" id="{5C5F32AB-85B9-E31C-180B-DEFB0A0C1B10}"/>
                    </a:ext>
                  </a:extLst>
                </p:cNvPr>
                <p:cNvPicPr/>
                <p:nvPr/>
              </p:nvPicPr>
              <p:blipFill>
                <a:blip r:embed="rId129"/>
                <a:stretch>
                  <a:fillRect/>
                </a:stretch>
              </p:blipFill>
              <p:spPr>
                <a:xfrm>
                  <a:off x="3781486" y="3649948"/>
                  <a:ext cx="25560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4" name="Ink 93">
                  <a:extLst>
                    <a:ext uri="{FF2B5EF4-FFF2-40B4-BE49-F238E27FC236}">
                      <a16:creationId xmlns:a16="http://schemas.microsoft.com/office/drawing/2014/main" id="{B769CD8E-5263-46B5-CD5B-214B6DE4317C}"/>
                    </a:ext>
                  </a:extLst>
                </p14:cNvPr>
                <p14:cNvContentPartPr/>
                <p14:nvPr/>
              </p14:nvContentPartPr>
              <p14:xfrm>
                <a:off x="4078846" y="3840388"/>
                <a:ext cx="108360" cy="194400"/>
              </p14:xfrm>
            </p:contentPart>
          </mc:Choice>
          <mc:Fallback xmlns="">
            <p:pic>
              <p:nvPicPr>
                <p:cNvPr id="94" name="Ink 93">
                  <a:extLst>
                    <a:ext uri="{FF2B5EF4-FFF2-40B4-BE49-F238E27FC236}">
                      <a16:creationId xmlns:a16="http://schemas.microsoft.com/office/drawing/2014/main" id="{B769CD8E-5263-46B5-CD5B-214B6DE4317C}"/>
                    </a:ext>
                  </a:extLst>
                </p:cNvPr>
                <p:cNvPicPr/>
                <p:nvPr/>
              </p:nvPicPr>
              <p:blipFill>
                <a:blip r:embed="rId131"/>
                <a:stretch>
                  <a:fillRect/>
                </a:stretch>
              </p:blipFill>
              <p:spPr>
                <a:xfrm>
                  <a:off x="4061206" y="3822388"/>
                  <a:ext cx="144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5" name="Ink 94">
                  <a:extLst>
                    <a:ext uri="{FF2B5EF4-FFF2-40B4-BE49-F238E27FC236}">
                      <a16:creationId xmlns:a16="http://schemas.microsoft.com/office/drawing/2014/main" id="{A5093A59-64B6-2BBF-3311-53852E88A8E4}"/>
                    </a:ext>
                  </a:extLst>
                </p14:cNvPr>
                <p14:cNvContentPartPr/>
                <p14:nvPr/>
              </p14:nvContentPartPr>
              <p14:xfrm>
                <a:off x="4248046" y="3659308"/>
                <a:ext cx="755280" cy="676440"/>
              </p14:xfrm>
            </p:contentPart>
          </mc:Choice>
          <mc:Fallback xmlns="">
            <p:pic>
              <p:nvPicPr>
                <p:cNvPr id="95" name="Ink 94">
                  <a:extLst>
                    <a:ext uri="{FF2B5EF4-FFF2-40B4-BE49-F238E27FC236}">
                      <a16:creationId xmlns:a16="http://schemas.microsoft.com/office/drawing/2014/main" id="{A5093A59-64B6-2BBF-3311-53852E88A8E4}"/>
                    </a:ext>
                  </a:extLst>
                </p:cNvPr>
                <p:cNvPicPr/>
                <p:nvPr/>
              </p:nvPicPr>
              <p:blipFill>
                <a:blip r:embed="rId133"/>
                <a:stretch>
                  <a:fillRect/>
                </a:stretch>
              </p:blipFill>
              <p:spPr>
                <a:xfrm>
                  <a:off x="4230046" y="3641668"/>
                  <a:ext cx="790920" cy="712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6" name="Ink 95">
                  <a:extLst>
                    <a:ext uri="{FF2B5EF4-FFF2-40B4-BE49-F238E27FC236}">
                      <a16:creationId xmlns:a16="http://schemas.microsoft.com/office/drawing/2014/main" id="{878D6F4B-CD98-B179-0E1D-E5D4C5FE6533}"/>
                    </a:ext>
                  </a:extLst>
                </p14:cNvPr>
                <p14:cNvContentPartPr/>
                <p14:nvPr/>
              </p14:nvContentPartPr>
              <p14:xfrm>
                <a:off x="4531726" y="3796108"/>
                <a:ext cx="5400" cy="9360"/>
              </p14:xfrm>
            </p:contentPart>
          </mc:Choice>
          <mc:Fallback xmlns="">
            <p:pic>
              <p:nvPicPr>
                <p:cNvPr id="96" name="Ink 95">
                  <a:extLst>
                    <a:ext uri="{FF2B5EF4-FFF2-40B4-BE49-F238E27FC236}">
                      <a16:creationId xmlns:a16="http://schemas.microsoft.com/office/drawing/2014/main" id="{878D6F4B-CD98-B179-0E1D-E5D4C5FE6533}"/>
                    </a:ext>
                  </a:extLst>
                </p:cNvPr>
                <p:cNvPicPr/>
                <p:nvPr/>
              </p:nvPicPr>
              <p:blipFill>
                <a:blip r:embed="rId135"/>
                <a:stretch>
                  <a:fillRect/>
                </a:stretch>
              </p:blipFill>
              <p:spPr>
                <a:xfrm>
                  <a:off x="4514086" y="3778468"/>
                  <a:ext cx="41040" cy="45000"/>
                </a:xfrm>
                <a:prstGeom prst="rect">
                  <a:avLst/>
                </a:prstGeom>
              </p:spPr>
            </p:pic>
          </mc:Fallback>
        </mc:AlternateContent>
      </p:grpSp>
      <p:grpSp>
        <p:nvGrpSpPr>
          <p:cNvPr id="126" name="Group 125">
            <a:extLst>
              <a:ext uri="{FF2B5EF4-FFF2-40B4-BE49-F238E27FC236}">
                <a16:creationId xmlns:a16="http://schemas.microsoft.com/office/drawing/2014/main" id="{39F27D81-B822-FDAF-973F-A00E0A8CB956}"/>
              </a:ext>
            </a:extLst>
          </p:cNvPr>
          <p:cNvGrpSpPr/>
          <p:nvPr/>
        </p:nvGrpSpPr>
        <p:grpSpPr>
          <a:xfrm>
            <a:off x="3215380" y="4373908"/>
            <a:ext cx="1441440" cy="1460358"/>
            <a:chOff x="3215380" y="4373908"/>
            <a:chExt cx="1441440" cy="1460358"/>
          </a:xfrm>
        </p:grpSpPr>
        <mc:AlternateContent xmlns:mc="http://schemas.openxmlformats.org/markup-compatibility/2006" xmlns:p14="http://schemas.microsoft.com/office/powerpoint/2010/main">
          <mc:Choice Requires="p14">
            <p:contentPart p14:bwMode="auto" r:id="rId136">
              <p14:nvContentPartPr>
                <p14:cNvPr id="103" name="Ink 102">
                  <a:extLst>
                    <a:ext uri="{FF2B5EF4-FFF2-40B4-BE49-F238E27FC236}">
                      <a16:creationId xmlns:a16="http://schemas.microsoft.com/office/drawing/2014/main" id="{D90C36A3-64ED-7648-75AC-CC3197A35C43}"/>
                    </a:ext>
                  </a:extLst>
                </p14:cNvPr>
                <p14:cNvContentPartPr/>
                <p14:nvPr/>
              </p14:nvContentPartPr>
              <p14:xfrm>
                <a:off x="3608326" y="4616188"/>
                <a:ext cx="51480" cy="462240"/>
              </p14:xfrm>
            </p:contentPart>
          </mc:Choice>
          <mc:Fallback xmlns="">
            <p:pic>
              <p:nvPicPr>
                <p:cNvPr id="103" name="Ink 102">
                  <a:extLst>
                    <a:ext uri="{FF2B5EF4-FFF2-40B4-BE49-F238E27FC236}">
                      <a16:creationId xmlns:a16="http://schemas.microsoft.com/office/drawing/2014/main" id="{D90C36A3-64ED-7648-75AC-CC3197A35C43}"/>
                    </a:ext>
                  </a:extLst>
                </p:cNvPr>
                <p:cNvPicPr/>
                <p:nvPr/>
              </p:nvPicPr>
              <p:blipFill>
                <a:blip r:embed="rId137"/>
                <a:stretch>
                  <a:fillRect/>
                </a:stretch>
              </p:blipFill>
              <p:spPr>
                <a:xfrm>
                  <a:off x="3590686" y="4598548"/>
                  <a:ext cx="8712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4" name="Ink 103">
                  <a:extLst>
                    <a:ext uri="{FF2B5EF4-FFF2-40B4-BE49-F238E27FC236}">
                      <a16:creationId xmlns:a16="http://schemas.microsoft.com/office/drawing/2014/main" id="{190D640F-EF13-BDAA-E655-FC7C44CA6A9E}"/>
                    </a:ext>
                  </a:extLst>
                </p14:cNvPr>
                <p14:cNvContentPartPr/>
                <p14:nvPr/>
              </p14:nvContentPartPr>
              <p14:xfrm>
                <a:off x="3631726" y="4672708"/>
                <a:ext cx="350280" cy="398520"/>
              </p14:xfrm>
            </p:contentPart>
          </mc:Choice>
          <mc:Fallback xmlns="">
            <p:pic>
              <p:nvPicPr>
                <p:cNvPr id="104" name="Ink 103">
                  <a:extLst>
                    <a:ext uri="{FF2B5EF4-FFF2-40B4-BE49-F238E27FC236}">
                      <a16:creationId xmlns:a16="http://schemas.microsoft.com/office/drawing/2014/main" id="{190D640F-EF13-BDAA-E655-FC7C44CA6A9E}"/>
                    </a:ext>
                  </a:extLst>
                </p:cNvPr>
                <p:cNvPicPr/>
                <p:nvPr/>
              </p:nvPicPr>
              <p:blipFill>
                <a:blip r:embed="rId139"/>
                <a:stretch>
                  <a:fillRect/>
                </a:stretch>
              </p:blipFill>
              <p:spPr>
                <a:xfrm>
                  <a:off x="3613726" y="4654708"/>
                  <a:ext cx="3859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5" name="Ink 104">
                  <a:extLst>
                    <a:ext uri="{FF2B5EF4-FFF2-40B4-BE49-F238E27FC236}">
                      <a16:creationId xmlns:a16="http://schemas.microsoft.com/office/drawing/2014/main" id="{AE0F2936-C818-4D84-E93B-3573BE5FC50D}"/>
                    </a:ext>
                  </a:extLst>
                </p14:cNvPr>
                <p14:cNvContentPartPr/>
                <p14:nvPr/>
              </p14:nvContentPartPr>
              <p14:xfrm>
                <a:off x="3962926" y="4723108"/>
                <a:ext cx="68040" cy="66240"/>
              </p14:xfrm>
            </p:contentPart>
          </mc:Choice>
          <mc:Fallback xmlns="">
            <p:pic>
              <p:nvPicPr>
                <p:cNvPr id="105" name="Ink 104">
                  <a:extLst>
                    <a:ext uri="{FF2B5EF4-FFF2-40B4-BE49-F238E27FC236}">
                      <a16:creationId xmlns:a16="http://schemas.microsoft.com/office/drawing/2014/main" id="{AE0F2936-C818-4D84-E93B-3573BE5FC50D}"/>
                    </a:ext>
                  </a:extLst>
                </p:cNvPr>
                <p:cNvPicPr/>
                <p:nvPr/>
              </p:nvPicPr>
              <p:blipFill>
                <a:blip r:embed="rId141"/>
                <a:stretch>
                  <a:fillRect/>
                </a:stretch>
              </p:blipFill>
              <p:spPr>
                <a:xfrm>
                  <a:off x="3944926" y="4705468"/>
                  <a:ext cx="1036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6" name="Ink 105">
                  <a:extLst>
                    <a:ext uri="{FF2B5EF4-FFF2-40B4-BE49-F238E27FC236}">
                      <a16:creationId xmlns:a16="http://schemas.microsoft.com/office/drawing/2014/main" id="{99634151-CFB0-ABD3-52AE-588BB85AECCB}"/>
                    </a:ext>
                  </a:extLst>
                </p14:cNvPr>
                <p14:cNvContentPartPr/>
                <p14:nvPr/>
              </p14:nvContentPartPr>
              <p14:xfrm>
                <a:off x="4098286" y="4680988"/>
                <a:ext cx="74520" cy="327240"/>
              </p14:xfrm>
            </p:contentPart>
          </mc:Choice>
          <mc:Fallback xmlns="">
            <p:pic>
              <p:nvPicPr>
                <p:cNvPr id="106" name="Ink 105">
                  <a:extLst>
                    <a:ext uri="{FF2B5EF4-FFF2-40B4-BE49-F238E27FC236}">
                      <a16:creationId xmlns:a16="http://schemas.microsoft.com/office/drawing/2014/main" id="{99634151-CFB0-ABD3-52AE-588BB85AECCB}"/>
                    </a:ext>
                  </a:extLst>
                </p:cNvPr>
                <p:cNvPicPr/>
                <p:nvPr/>
              </p:nvPicPr>
              <p:blipFill>
                <a:blip r:embed="rId143"/>
                <a:stretch>
                  <a:fillRect/>
                </a:stretch>
              </p:blipFill>
              <p:spPr>
                <a:xfrm>
                  <a:off x="4080286" y="4663348"/>
                  <a:ext cx="1101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7" name="Ink 106">
                  <a:extLst>
                    <a:ext uri="{FF2B5EF4-FFF2-40B4-BE49-F238E27FC236}">
                      <a16:creationId xmlns:a16="http://schemas.microsoft.com/office/drawing/2014/main" id="{9FEC5ABB-9672-514F-7108-CC8A5E895EFB}"/>
                    </a:ext>
                  </a:extLst>
                </p14:cNvPr>
                <p14:cNvContentPartPr/>
                <p14:nvPr/>
              </p14:nvContentPartPr>
              <p14:xfrm>
                <a:off x="4144366" y="5120548"/>
                <a:ext cx="10440" cy="23040"/>
              </p14:xfrm>
            </p:contentPart>
          </mc:Choice>
          <mc:Fallback xmlns="">
            <p:pic>
              <p:nvPicPr>
                <p:cNvPr id="107" name="Ink 106">
                  <a:extLst>
                    <a:ext uri="{FF2B5EF4-FFF2-40B4-BE49-F238E27FC236}">
                      <a16:creationId xmlns:a16="http://schemas.microsoft.com/office/drawing/2014/main" id="{9FEC5ABB-9672-514F-7108-CC8A5E895EFB}"/>
                    </a:ext>
                  </a:extLst>
                </p:cNvPr>
                <p:cNvPicPr/>
                <p:nvPr/>
              </p:nvPicPr>
              <p:blipFill>
                <a:blip r:embed="rId145"/>
                <a:stretch>
                  <a:fillRect/>
                </a:stretch>
              </p:blipFill>
              <p:spPr>
                <a:xfrm>
                  <a:off x="4126366" y="5102908"/>
                  <a:ext cx="460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8" name="Ink 107">
                  <a:extLst>
                    <a:ext uri="{FF2B5EF4-FFF2-40B4-BE49-F238E27FC236}">
                      <a16:creationId xmlns:a16="http://schemas.microsoft.com/office/drawing/2014/main" id="{553CF87C-42F1-9B9E-324A-6B43068A9263}"/>
                    </a:ext>
                  </a:extLst>
                </p14:cNvPr>
                <p14:cNvContentPartPr/>
                <p14:nvPr/>
              </p14:nvContentPartPr>
              <p14:xfrm>
                <a:off x="4359286" y="4696468"/>
                <a:ext cx="360" cy="307440"/>
              </p14:xfrm>
            </p:contentPart>
          </mc:Choice>
          <mc:Fallback xmlns="">
            <p:pic>
              <p:nvPicPr>
                <p:cNvPr id="108" name="Ink 107">
                  <a:extLst>
                    <a:ext uri="{FF2B5EF4-FFF2-40B4-BE49-F238E27FC236}">
                      <a16:creationId xmlns:a16="http://schemas.microsoft.com/office/drawing/2014/main" id="{553CF87C-42F1-9B9E-324A-6B43068A9263}"/>
                    </a:ext>
                  </a:extLst>
                </p:cNvPr>
                <p:cNvPicPr/>
                <p:nvPr/>
              </p:nvPicPr>
              <p:blipFill>
                <a:blip r:embed="rId147"/>
                <a:stretch>
                  <a:fillRect/>
                </a:stretch>
              </p:blipFill>
              <p:spPr>
                <a:xfrm>
                  <a:off x="4341286" y="4678468"/>
                  <a:ext cx="360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9" name="Ink 108">
                  <a:extLst>
                    <a:ext uri="{FF2B5EF4-FFF2-40B4-BE49-F238E27FC236}">
                      <a16:creationId xmlns:a16="http://schemas.microsoft.com/office/drawing/2014/main" id="{9F3028DF-3936-FA04-B202-585061B7E2A6}"/>
                    </a:ext>
                  </a:extLst>
                </p14:cNvPr>
                <p14:cNvContentPartPr/>
                <p14:nvPr/>
              </p14:nvContentPartPr>
              <p14:xfrm>
                <a:off x="4303126" y="5124508"/>
                <a:ext cx="15120" cy="37800"/>
              </p14:xfrm>
            </p:contentPart>
          </mc:Choice>
          <mc:Fallback xmlns="">
            <p:pic>
              <p:nvPicPr>
                <p:cNvPr id="109" name="Ink 108">
                  <a:extLst>
                    <a:ext uri="{FF2B5EF4-FFF2-40B4-BE49-F238E27FC236}">
                      <a16:creationId xmlns:a16="http://schemas.microsoft.com/office/drawing/2014/main" id="{9F3028DF-3936-FA04-B202-585061B7E2A6}"/>
                    </a:ext>
                  </a:extLst>
                </p:cNvPr>
                <p:cNvPicPr/>
                <p:nvPr/>
              </p:nvPicPr>
              <p:blipFill>
                <a:blip r:embed="rId149"/>
                <a:stretch>
                  <a:fillRect/>
                </a:stretch>
              </p:blipFill>
              <p:spPr>
                <a:xfrm>
                  <a:off x="4285486" y="5106508"/>
                  <a:ext cx="507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2" name="Ink 111">
                  <a:extLst>
                    <a:ext uri="{FF2B5EF4-FFF2-40B4-BE49-F238E27FC236}">
                      <a16:creationId xmlns:a16="http://schemas.microsoft.com/office/drawing/2014/main" id="{A80D4718-CB1B-2768-ECF5-4A7CDECB9FEA}"/>
                    </a:ext>
                  </a:extLst>
                </p14:cNvPr>
                <p14:cNvContentPartPr/>
                <p14:nvPr/>
              </p14:nvContentPartPr>
              <p14:xfrm>
                <a:off x="3393046" y="4373908"/>
                <a:ext cx="1139760" cy="1028520"/>
              </p14:xfrm>
            </p:contentPart>
          </mc:Choice>
          <mc:Fallback xmlns="">
            <p:pic>
              <p:nvPicPr>
                <p:cNvPr id="112" name="Ink 111">
                  <a:extLst>
                    <a:ext uri="{FF2B5EF4-FFF2-40B4-BE49-F238E27FC236}">
                      <a16:creationId xmlns:a16="http://schemas.microsoft.com/office/drawing/2014/main" id="{A80D4718-CB1B-2768-ECF5-4A7CDECB9FEA}"/>
                    </a:ext>
                  </a:extLst>
                </p:cNvPr>
                <p:cNvPicPr/>
                <p:nvPr/>
              </p:nvPicPr>
              <p:blipFill>
                <a:blip r:embed="rId151"/>
                <a:stretch>
                  <a:fillRect/>
                </a:stretch>
              </p:blipFill>
              <p:spPr>
                <a:xfrm>
                  <a:off x="3375046" y="4355908"/>
                  <a:ext cx="1175400" cy="106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4" name="Ink 113">
                  <a:extLst>
                    <a:ext uri="{FF2B5EF4-FFF2-40B4-BE49-F238E27FC236}">
                      <a16:creationId xmlns:a16="http://schemas.microsoft.com/office/drawing/2014/main" id="{AA44C81C-88EE-FA2E-B61A-6BB5E0961E1D}"/>
                    </a:ext>
                  </a:extLst>
                </p14:cNvPr>
                <p14:cNvContentPartPr/>
                <p14:nvPr/>
              </p14:nvContentPartPr>
              <p14:xfrm>
                <a:off x="3251380" y="5357626"/>
                <a:ext cx="155520" cy="466920"/>
              </p14:xfrm>
            </p:contentPart>
          </mc:Choice>
          <mc:Fallback xmlns="">
            <p:pic>
              <p:nvPicPr>
                <p:cNvPr id="114" name="Ink 113">
                  <a:extLst>
                    <a:ext uri="{FF2B5EF4-FFF2-40B4-BE49-F238E27FC236}">
                      <a16:creationId xmlns:a16="http://schemas.microsoft.com/office/drawing/2014/main" id="{AA44C81C-88EE-FA2E-B61A-6BB5E0961E1D}"/>
                    </a:ext>
                  </a:extLst>
                </p:cNvPr>
                <p:cNvPicPr/>
                <p:nvPr/>
              </p:nvPicPr>
              <p:blipFill>
                <a:blip r:embed="rId153"/>
                <a:stretch>
                  <a:fillRect/>
                </a:stretch>
              </p:blipFill>
              <p:spPr>
                <a:xfrm>
                  <a:off x="3233380" y="5339626"/>
                  <a:ext cx="19116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5" name="Ink 114">
                  <a:extLst>
                    <a:ext uri="{FF2B5EF4-FFF2-40B4-BE49-F238E27FC236}">
                      <a16:creationId xmlns:a16="http://schemas.microsoft.com/office/drawing/2014/main" id="{1E2BCE79-B872-DADB-367A-1F9FE8E5C35E}"/>
                    </a:ext>
                  </a:extLst>
                </p14:cNvPr>
                <p14:cNvContentPartPr/>
                <p14:nvPr/>
              </p14:nvContentPartPr>
              <p14:xfrm>
                <a:off x="3215380" y="5570026"/>
                <a:ext cx="222480" cy="222840"/>
              </p14:xfrm>
            </p:contentPart>
          </mc:Choice>
          <mc:Fallback xmlns="">
            <p:pic>
              <p:nvPicPr>
                <p:cNvPr id="115" name="Ink 114">
                  <a:extLst>
                    <a:ext uri="{FF2B5EF4-FFF2-40B4-BE49-F238E27FC236}">
                      <a16:creationId xmlns:a16="http://schemas.microsoft.com/office/drawing/2014/main" id="{1E2BCE79-B872-DADB-367A-1F9FE8E5C35E}"/>
                    </a:ext>
                  </a:extLst>
                </p:cNvPr>
                <p:cNvPicPr/>
                <p:nvPr/>
              </p:nvPicPr>
              <p:blipFill>
                <a:blip r:embed="rId155"/>
                <a:stretch>
                  <a:fillRect/>
                </a:stretch>
              </p:blipFill>
              <p:spPr>
                <a:xfrm>
                  <a:off x="3197740" y="5552026"/>
                  <a:ext cx="25812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6" name="Ink 115">
                  <a:extLst>
                    <a:ext uri="{FF2B5EF4-FFF2-40B4-BE49-F238E27FC236}">
                      <a16:creationId xmlns:a16="http://schemas.microsoft.com/office/drawing/2014/main" id="{882DE064-81AB-9124-FC9C-33B557CB5A4C}"/>
                    </a:ext>
                  </a:extLst>
                </p14:cNvPr>
                <p14:cNvContentPartPr/>
                <p14:nvPr/>
              </p14:nvContentPartPr>
              <p14:xfrm>
                <a:off x="3437500" y="5401546"/>
                <a:ext cx="61560" cy="93600"/>
              </p14:xfrm>
            </p:contentPart>
          </mc:Choice>
          <mc:Fallback xmlns="">
            <p:pic>
              <p:nvPicPr>
                <p:cNvPr id="116" name="Ink 115">
                  <a:extLst>
                    <a:ext uri="{FF2B5EF4-FFF2-40B4-BE49-F238E27FC236}">
                      <a16:creationId xmlns:a16="http://schemas.microsoft.com/office/drawing/2014/main" id="{882DE064-81AB-9124-FC9C-33B557CB5A4C}"/>
                    </a:ext>
                  </a:extLst>
                </p:cNvPr>
                <p:cNvPicPr/>
                <p:nvPr/>
              </p:nvPicPr>
              <p:blipFill>
                <a:blip r:embed="rId157"/>
                <a:stretch>
                  <a:fillRect/>
                </a:stretch>
              </p:blipFill>
              <p:spPr>
                <a:xfrm>
                  <a:off x="3419500" y="5383546"/>
                  <a:ext cx="972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7" name="Ink 116">
                  <a:extLst>
                    <a:ext uri="{FF2B5EF4-FFF2-40B4-BE49-F238E27FC236}">
                      <a16:creationId xmlns:a16="http://schemas.microsoft.com/office/drawing/2014/main" id="{71B8AEC0-3049-1B2C-966D-5C50901C4B9F}"/>
                    </a:ext>
                  </a:extLst>
                </p14:cNvPr>
                <p14:cNvContentPartPr/>
                <p14:nvPr/>
              </p14:nvContentPartPr>
              <p14:xfrm>
                <a:off x="3528220" y="5410906"/>
                <a:ext cx="73080" cy="359280"/>
              </p14:xfrm>
            </p:contentPart>
          </mc:Choice>
          <mc:Fallback xmlns="">
            <p:pic>
              <p:nvPicPr>
                <p:cNvPr id="117" name="Ink 116">
                  <a:extLst>
                    <a:ext uri="{FF2B5EF4-FFF2-40B4-BE49-F238E27FC236}">
                      <a16:creationId xmlns:a16="http://schemas.microsoft.com/office/drawing/2014/main" id="{71B8AEC0-3049-1B2C-966D-5C50901C4B9F}"/>
                    </a:ext>
                  </a:extLst>
                </p:cNvPr>
                <p:cNvPicPr/>
                <p:nvPr/>
              </p:nvPicPr>
              <p:blipFill>
                <a:blip r:embed="rId159"/>
                <a:stretch>
                  <a:fillRect/>
                </a:stretch>
              </p:blipFill>
              <p:spPr>
                <a:xfrm>
                  <a:off x="3510580" y="5392906"/>
                  <a:ext cx="1087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8" name="Ink 117">
                  <a:extLst>
                    <a:ext uri="{FF2B5EF4-FFF2-40B4-BE49-F238E27FC236}">
                      <a16:creationId xmlns:a16="http://schemas.microsoft.com/office/drawing/2014/main" id="{4DF3491F-B4A4-FE46-D29B-48D0691CDA36}"/>
                    </a:ext>
                  </a:extLst>
                </p14:cNvPr>
                <p14:cNvContentPartPr/>
                <p14:nvPr/>
              </p14:nvContentPartPr>
              <p14:xfrm>
                <a:off x="3605620" y="5570026"/>
                <a:ext cx="171360" cy="254520"/>
              </p14:xfrm>
            </p:contentPart>
          </mc:Choice>
          <mc:Fallback xmlns="">
            <p:pic>
              <p:nvPicPr>
                <p:cNvPr id="118" name="Ink 117">
                  <a:extLst>
                    <a:ext uri="{FF2B5EF4-FFF2-40B4-BE49-F238E27FC236}">
                      <a16:creationId xmlns:a16="http://schemas.microsoft.com/office/drawing/2014/main" id="{4DF3491F-B4A4-FE46-D29B-48D0691CDA36}"/>
                    </a:ext>
                  </a:extLst>
                </p:cNvPr>
                <p:cNvPicPr/>
                <p:nvPr/>
              </p:nvPicPr>
              <p:blipFill>
                <a:blip r:embed="rId161"/>
                <a:stretch>
                  <a:fillRect/>
                </a:stretch>
              </p:blipFill>
              <p:spPr>
                <a:xfrm>
                  <a:off x="3587620" y="5552026"/>
                  <a:ext cx="2070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9" name="Ink 118">
                  <a:extLst>
                    <a:ext uri="{FF2B5EF4-FFF2-40B4-BE49-F238E27FC236}">
                      <a16:creationId xmlns:a16="http://schemas.microsoft.com/office/drawing/2014/main" id="{E843C62A-7DA1-E28B-7AD1-92CE464EC0EB}"/>
                    </a:ext>
                  </a:extLst>
                </p14:cNvPr>
                <p14:cNvContentPartPr/>
                <p14:nvPr/>
              </p14:nvContentPartPr>
              <p14:xfrm>
                <a:off x="3864460" y="5487586"/>
                <a:ext cx="50760" cy="346680"/>
              </p14:xfrm>
            </p:contentPart>
          </mc:Choice>
          <mc:Fallback xmlns="">
            <p:pic>
              <p:nvPicPr>
                <p:cNvPr id="119" name="Ink 118">
                  <a:extLst>
                    <a:ext uri="{FF2B5EF4-FFF2-40B4-BE49-F238E27FC236}">
                      <a16:creationId xmlns:a16="http://schemas.microsoft.com/office/drawing/2014/main" id="{E843C62A-7DA1-E28B-7AD1-92CE464EC0EB}"/>
                    </a:ext>
                  </a:extLst>
                </p:cNvPr>
                <p:cNvPicPr/>
                <p:nvPr/>
              </p:nvPicPr>
              <p:blipFill>
                <a:blip r:embed="rId163"/>
                <a:stretch>
                  <a:fillRect/>
                </a:stretch>
              </p:blipFill>
              <p:spPr>
                <a:xfrm>
                  <a:off x="3846820" y="5469946"/>
                  <a:ext cx="864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0" name="Ink 119">
                  <a:extLst>
                    <a:ext uri="{FF2B5EF4-FFF2-40B4-BE49-F238E27FC236}">
                      <a16:creationId xmlns:a16="http://schemas.microsoft.com/office/drawing/2014/main" id="{191D3D7E-93F9-28F4-2DE5-9E2C9587B09F}"/>
                    </a:ext>
                  </a:extLst>
                </p14:cNvPr>
                <p14:cNvContentPartPr/>
                <p14:nvPr/>
              </p14:nvContentPartPr>
              <p14:xfrm>
                <a:off x="3969580" y="5733826"/>
                <a:ext cx="18360" cy="36000"/>
              </p14:xfrm>
            </p:contentPart>
          </mc:Choice>
          <mc:Fallback xmlns="">
            <p:pic>
              <p:nvPicPr>
                <p:cNvPr id="120" name="Ink 119">
                  <a:extLst>
                    <a:ext uri="{FF2B5EF4-FFF2-40B4-BE49-F238E27FC236}">
                      <a16:creationId xmlns:a16="http://schemas.microsoft.com/office/drawing/2014/main" id="{191D3D7E-93F9-28F4-2DE5-9E2C9587B09F}"/>
                    </a:ext>
                  </a:extLst>
                </p:cNvPr>
                <p:cNvPicPr/>
                <p:nvPr/>
              </p:nvPicPr>
              <p:blipFill>
                <a:blip r:embed="rId165"/>
                <a:stretch>
                  <a:fillRect/>
                </a:stretch>
              </p:blipFill>
              <p:spPr>
                <a:xfrm>
                  <a:off x="3951580" y="5716186"/>
                  <a:ext cx="540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1" name="Ink 120">
                  <a:extLst>
                    <a:ext uri="{FF2B5EF4-FFF2-40B4-BE49-F238E27FC236}">
                      <a16:creationId xmlns:a16="http://schemas.microsoft.com/office/drawing/2014/main" id="{98AC9E3F-E659-C850-55C2-AD8616CC1239}"/>
                    </a:ext>
                  </a:extLst>
                </p14:cNvPr>
                <p14:cNvContentPartPr/>
                <p14:nvPr/>
              </p14:nvContentPartPr>
              <p14:xfrm>
                <a:off x="4141300" y="5506306"/>
                <a:ext cx="14760" cy="312480"/>
              </p14:xfrm>
            </p:contentPart>
          </mc:Choice>
          <mc:Fallback xmlns="">
            <p:pic>
              <p:nvPicPr>
                <p:cNvPr id="121" name="Ink 120">
                  <a:extLst>
                    <a:ext uri="{FF2B5EF4-FFF2-40B4-BE49-F238E27FC236}">
                      <a16:creationId xmlns:a16="http://schemas.microsoft.com/office/drawing/2014/main" id="{98AC9E3F-E659-C850-55C2-AD8616CC1239}"/>
                    </a:ext>
                  </a:extLst>
                </p:cNvPr>
                <p:cNvPicPr/>
                <p:nvPr/>
              </p:nvPicPr>
              <p:blipFill>
                <a:blip r:embed="rId167"/>
                <a:stretch>
                  <a:fillRect/>
                </a:stretch>
              </p:blipFill>
              <p:spPr>
                <a:xfrm>
                  <a:off x="4123660" y="5488666"/>
                  <a:ext cx="504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2" name="Ink 121">
                  <a:extLst>
                    <a:ext uri="{FF2B5EF4-FFF2-40B4-BE49-F238E27FC236}">
                      <a16:creationId xmlns:a16="http://schemas.microsoft.com/office/drawing/2014/main" id="{F64C1595-F9FE-1179-5003-394C6D0DD854}"/>
                    </a:ext>
                  </a:extLst>
                </p14:cNvPr>
                <p14:cNvContentPartPr/>
                <p14:nvPr/>
              </p14:nvContentPartPr>
              <p14:xfrm>
                <a:off x="4085140" y="5633746"/>
                <a:ext cx="148320" cy="32040"/>
              </p14:xfrm>
            </p:contentPart>
          </mc:Choice>
          <mc:Fallback xmlns="">
            <p:pic>
              <p:nvPicPr>
                <p:cNvPr id="122" name="Ink 121">
                  <a:extLst>
                    <a:ext uri="{FF2B5EF4-FFF2-40B4-BE49-F238E27FC236}">
                      <a16:creationId xmlns:a16="http://schemas.microsoft.com/office/drawing/2014/main" id="{F64C1595-F9FE-1179-5003-394C6D0DD854}"/>
                    </a:ext>
                  </a:extLst>
                </p:cNvPr>
                <p:cNvPicPr/>
                <p:nvPr/>
              </p:nvPicPr>
              <p:blipFill>
                <a:blip r:embed="rId169"/>
                <a:stretch>
                  <a:fillRect/>
                </a:stretch>
              </p:blipFill>
              <p:spPr>
                <a:xfrm>
                  <a:off x="4067500" y="5615746"/>
                  <a:ext cx="18396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3" name="Ink 122">
                  <a:extLst>
                    <a:ext uri="{FF2B5EF4-FFF2-40B4-BE49-F238E27FC236}">
                      <a16:creationId xmlns:a16="http://schemas.microsoft.com/office/drawing/2014/main" id="{E10DC0FF-AB6D-AEB7-20E2-B6C4D1153B5F}"/>
                    </a:ext>
                  </a:extLst>
                </p14:cNvPr>
                <p14:cNvContentPartPr/>
                <p14:nvPr/>
              </p14:nvContentPartPr>
              <p14:xfrm>
                <a:off x="4219420" y="5574706"/>
                <a:ext cx="128160" cy="186120"/>
              </p14:xfrm>
            </p:contentPart>
          </mc:Choice>
          <mc:Fallback xmlns="">
            <p:pic>
              <p:nvPicPr>
                <p:cNvPr id="123" name="Ink 122">
                  <a:extLst>
                    <a:ext uri="{FF2B5EF4-FFF2-40B4-BE49-F238E27FC236}">
                      <a16:creationId xmlns:a16="http://schemas.microsoft.com/office/drawing/2014/main" id="{E10DC0FF-AB6D-AEB7-20E2-B6C4D1153B5F}"/>
                    </a:ext>
                  </a:extLst>
                </p:cNvPr>
                <p:cNvPicPr/>
                <p:nvPr/>
              </p:nvPicPr>
              <p:blipFill>
                <a:blip r:embed="rId171"/>
                <a:stretch>
                  <a:fillRect/>
                </a:stretch>
              </p:blipFill>
              <p:spPr>
                <a:xfrm>
                  <a:off x="4201420" y="5556706"/>
                  <a:ext cx="1638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4" name="Ink 123">
                  <a:extLst>
                    <a:ext uri="{FF2B5EF4-FFF2-40B4-BE49-F238E27FC236}">
                      <a16:creationId xmlns:a16="http://schemas.microsoft.com/office/drawing/2014/main" id="{9E679E6A-3E68-FAE9-7AA8-53C05E5582C8}"/>
                    </a:ext>
                  </a:extLst>
                </p14:cNvPr>
                <p14:cNvContentPartPr/>
                <p14:nvPr/>
              </p14:nvContentPartPr>
              <p14:xfrm>
                <a:off x="4331380" y="5501626"/>
                <a:ext cx="170640" cy="282240"/>
              </p14:xfrm>
            </p:contentPart>
          </mc:Choice>
          <mc:Fallback xmlns="">
            <p:pic>
              <p:nvPicPr>
                <p:cNvPr id="124" name="Ink 123">
                  <a:extLst>
                    <a:ext uri="{FF2B5EF4-FFF2-40B4-BE49-F238E27FC236}">
                      <a16:creationId xmlns:a16="http://schemas.microsoft.com/office/drawing/2014/main" id="{9E679E6A-3E68-FAE9-7AA8-53C05E5582C8}"/>
                    </a:ext>
                  </a:extLst>
                </p:cNvPr>
                <p:cNvPicPr/>
                <p:nvPr/>
              </p:nvPicPr>
              <p:blipFill>
                <a:blip r:embed="rId173"/>
                <a:stretch>
                  <a:fillRect/>
                </a:stretch>
              </p:blipFill>
              <p:spPr>
                <a:xfrm>
                  <a:off x="4313380" y="5483986"/>
                  <a:ext cx="2062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5" name="Ink 124">
                  <a:extLst>
                    <a:ext uri="{FF2B5EF4-FFF2-40B4-BE49-F238E27FC236}">
                      <a16:creationId xmlns:a16="http://schemas.microsoft.com/office/drawing/2014/main" id="{B3F5B66C-D96E-685C-67A2-82258321970E}"/>
                    </a:ext>
                  </a:extLst>
                </p14:cNvPr>
                <p14:cNvContentPartPr/>
                <p14:nvPr/>
              </p14:nvContentPartPr>
              <p14:xfrm>
                <a:off x="4483300" y="5556346"/>
                <a:ext cx="173520" cy="77760"/>
              </p14:xfrm>
            </p:contentPart>
          </mc:Choice>
          <mc:Fallback xmlns="">
            <p:pic>
              <p:nvPicPr>
                <p:cNvPr id="125" name="Ink 124">
                  <a:extLst>
                    <a:ext uri="{FF2B5EF4-FFF2-40B4-BE49-F238E27FC236}">
                      <a16:creationId xmlns:a16="http://schemas.microsoft.com/office/drawing/2014/main" id="{B3F5B66C-D96E-685C-67A2-82258321970E}"/>
                    </a:ext>
                  </a:extLst>
                </p:cNvPr>
                <p:cNvPicPr/>
                <p:nvPr/>
              </p:nvPicPr>
              <p:blipFill>
                <a:blip r:embed="rId175"/>
                <a:stretch>
                  <a:fillRect/>
                </a:stretch>
              </p:blipFill>
              <p:spPr>
                <a:xfrm>
                  <a:off x="4465300" y="5538706"/>
                  <a:ext cx="209160" cy="113400"/>
                </a:xfrm>
                <a:prstGeom prst="rect">
                  <a:avLst/>
                </a:prstGeom>
              </p:spPr>
            </p:pic>
          </mc:Fallback>
        </mc:AlternateContent>
      </p:grpSp>
      <p:grpSp>
        <p:nvGrpSpPr>
          <p:cNvPr id="152" name="Group 151">
            <a:extLst>
              <a:ext uri="{FF2B5EF4-FFF2-40B4-BE49-F238E27FC236}">
                <a16:creationId xmlns:a16="http://schemas.microsoft.com/office/drawing/2014/main" id="{2298C990-6AB1-FD93-2BAF-1259481ABD1B}"/>
              </a:ext>
            </a:extLst>
          </p:cNvPr>
          <p:cNvGrpSpPr/>
          <p:nvPr/>
        </p:nvGrpSpPr>
        <p:grpSpPr>
          <a:xfrm>
            <a:off x="4983690" y="4432972"/>
            <a:ext cx="1596240" cy="1582200"/>
            <a:chOff x="4983690" y="4432972"/>
            <a:chExt cx="1596240" cy="1582200"/>
          </a:xfrm>
        </p:grpSpPr>
        <mc:AlternateContent xmlns:mc="http://schemas.openxmlformats.org/markup-compatibility/2006" xmlns:p14="http://schemas.microsoft.com/office/powerpoint/2010/main">
          <mc:Choice Requires="p14">
            <p:contentPart p14:bwMode="auto" r:id="rId176">
              <p14:nvContentPartPr>
                <p14:cNvPr id="127" name="Ink 126">
                  <a:extLst>
                    <a:ext uri="{FF2B5EF4-FFF2-40B4-BE49-F238E27FC236}">
                      <a16:creationId xmlns:a16="http://schemas.microsoft.com/office/drawing/2014/main" id="{C42ABB05-CF66-3573-790F-A7D1B31EDB68}"/>
                    </a:ext>
                  </a:extLst>
                </p14:cNvPr>
                <p14:cNvContentPartPr/>
                <p14:nvPr/>
              </p14:nvContentPartPr>
              <p14:xfrm>
                <a:off x="4997370" y="4432972"/>
                <a:ext cx="1187280" cy="1110600"/>
              </p14:xfrm>
            </p:contentPart>
          </mc:Choice>
          <mc:Fallback xmlns="">
            <p:pic>
              <p:nvPicPr>
                <p:cNvPr id="127" name="Ink 126">
                  <a:extLst>
                    <a:ext uri="{FF2B5EF4-FFF2-40B4-BE49-F238E27FC236}">
                      <a16:creationId xmlns:a16="http://schemas.microsoft.com/office/drawing/2014/main" id="{C42ABB05-CF66-3573-790F-A7D1B31EDB68}"/>
                    </a:ext>
                  </a:extLst>
                </p:cNvPr>
                <p:cNvPicPr/>
                <p:nvPr/>
              </p:nvPicPr>
              <p:blipFill>
                <a:blip r:embed="rId177"/>
                <a:stretch>
                  <a:fillRect/>
                </a:stretch>
              </p:blipFill>
              <p:spPr>
                <a:xfrm>
                  <a:off x="4979370" y="4414972"/>
                  <a:ext cx="1222920" cy="11462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8" name="Ink 127">
                  <a:extLst>
                    <a:ext uri="{FF2B5EF4-FFF2-40B4-BE49-F238E27FC236}">
                      <a16:creationId xmlns:a16="http://schemas.microsoft.com/office/drawing/2014/main" id="{A3DE7BDC-09CD-9100-D002-80541C5D34CA}"/>
                    </a:ext>
                  </a:extLst>
                </p14:cNvPr>
                <p14:cNvContentPartPr/>
                <p14:nvPr/>
              </p14:nvContentPartPr>
              <p14:xfrm>
                <a:off x="4983690" y="4501372"/>
                <a:ext cx="100440" cy="968760"/>
              </p14:xfrm>
            </p:contentPart>
          </mc:Choice>
          <mc:Fallback xmlns="">
            <p:pic>
              <p:nvPicPr>
                <p:cNvPr id="128" name="Ink 127">
                  <a:extLst>
                    <a:ext uri="{FF2B5EF4-FFF2-40B4-BE49-F238E27FC236}">
                      <a16:creationId xmlns:a16="http://schemas.microsoft.com/office/drawing/2014/main" id="{A3DE7BDC-09CD-9100-D002-80541C5D34CA}"/>
                    </a:ext>
                  </a:extLst>
                </p:cNvPr>
                <p:cNvPicPr/>
                <p:nvPr/>
              </p:nvPicPr>
              <p:blipFill>
                <a:blip r:embed="rId179"/>
                <a:stretch>
                  <a:fillRect/>
                </a:stretch>
              </p:blipFill>
              <p:spPr>
                <a:xfrm>
                  <a:off x="4965690" y="4483732"/>
                  <a:ext cx="136080" cy="10044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7" name="Ink 136">
                  <a:extLst>
                    <a:ext uri="{FF2B5EF4-FFF2-40B4-BE49-F238E27FC236}">
                      <a16:creationId xmlns:a16="http://schemas.microsoft.com/office/drawing/2014/main" id="{9C494E08-226F-EFD6-4233-54DE590D7F6A}"/>
                    </a:ext>
                  </a:extLst>
                </p14:cNvPr>
                <p14:cNvContentPartPr/>
                <p14:nvPr/>
              </p14:nvContentPartPr>
              <p14:xfrm>
                <a:off x="5179170" y="4756252"/>
                <a:ext cx="9000" cy="390960"/>
              </p14:xfrm>
            </p:contentPart>
          </mc:Choice>
          <mc:Fallback xmlns="">
            <p:pic>
              <p:nvPicPr>
                <p:cNvPr id="137" name="Ink 136">
                  <a:extLst>
                    <a:ext uri="{FF2B5EF4-FFF2-40B4-BE49-F238E27FC236}">
                      <a16:creationId xmlns:a16="http://schemas.microsoft.com/office/drawing/2014/main" id="{9C494E08-226F-EFD6-4233-54DE590D7F6A}"/>
                    </a:ext>
                  </a:extLst>
                </p:cNvPr>
                <p:cNvPicPr/>
                <p:nvPr/>
              </p:nvPicPr>
              <p:blipFill>
                <a:blip r:embed="rId181"/>
                <a:stretch>
                  <a:fillRect/>
                </a:stretch>
              </p:blipFill>
              <p:spPr>
                <a:xfrm>
                  <a:off x="5161170" y="4738252"/>
                  <a:ext cx="4464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8" name="Ink 137">
                  <a:extLst>
                    <a:ext uri="{FF2B5EF4-FFF2-40B4-BE49-F238E27FC236}">
                      <a16:creationId xmlns:a16="http://schemas.microsoft.com/office/drawing/2014/main" id="{8A3CC7D6-9C5A-D185-E50E-54B69553452A}"/>
                    </a:ext>
                  </a:extLst>
                </p14:cNvPr>
                <p14:cNvContentPartPr/>
                <p14:nvPr/>
              </p14:nvContentPartPr>
              <p14:xfrm>
                <a:off x="5166210" y="4729972"/>
                <a:ext cx="763560" cy="591120"/>
              </p14:xfrm>
            </p:contentPart>
          </mc:Choice>
          <mc:Fallback xmlns="">
            <p:pic>
              <p:nvPicPr>
                <p:cNvPr id="138" name="Ink 137">
                  <a:extLst>
                    <a:ext uri="{FF2B5EF4-FFF2-40B4-BE49-F238E27FC236}">
                      <a16:creationId xmlns:a16="http://schemas.microsoft.com/office/drawing/2014/main" id="{8A3CC7D6-9C5A-D185-E50E-54B69553452A}"/>
                    </a:ext>
                  </a:extLst>
                </p:cNvPr>
                <p:cNvPicPr/>
                <p:nvPr/>
              </p:nvPicPr>
              <p:blipFill>
                <a:blip r:embed="rId183"/>
                <a:stretch>
                  <a:fillRect/>
                </a:stretch>
              </p:blipFill>
              <p:spPr>
                <a:xfrm>
                  <a:off x="5148570" y="4711972"/>
                  <a:ext cx="79920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9" name="Ink 138">
                  <a:extLst>
                    <a:ext uri="{FF2B5EF4-FFF2-40B4-BE49-F238E27FC236}">
                      <a16:creationId xmlns:a16="http://schemas.microsoft.com/office/drawing/2014/main" id="{620AAD40-98C6-7848-0D21-914188AADE98}"/>
                    </a:ext>
                  </a:extLst>
                </p14:cNvPr>
                <p14:cNvContentPartPr/>
                <p14:nvPr/>
              </p14:nvContentPartPr>
              <p14:xfrm>
                <a:off x="5993130" y="4724572"/>
                <a:ext cx="27720" cy="354600"/>
              </p14:xfrm>
            </p:contentPart>
          </mc:Choice>
          <mc:Fallback xmlns="">
            <p:pic>
              <p:nvPicPr>
                <p:cNvPr id="139" name="Ink 138">
                  <a:extLst>
                    <a:ext uri="{FF2B5EF4-FFF2-40B4-BE49-F238E27FC236}">
                      <a16:creationId xmlns:a16="http://schemas.microsoft.com/office/drawing/2014/main" id="{620AAD40-98C6-7848-0D21-914188AADE98}"/>
                    </a:ext>
                  </a:extLst>
                </p:cNvPr>
                <p:cNvPicPr/>
                <p:nvPr/>
              </p:nvPicPr>
              <p:blipFill>
                <a:blip r:embed="rId185"/>
                <a:stretch>
                  <a:fillRect/>
                </a:stretch>
              </p:blipFill>
              <p:spPr>
                <a:xfrm>
                  <a:off x="5975130" y="4706572"/>
                  <a:ext cx="633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0" name="Ink 139">
                  <a:extLst>
                    <a:ext uri="{FF2B5EF4-FFF2-40B4-BE49-F238E27FC236}">
                      <a16:creationId xmlns:a16="http://schemas.microsoft.com/office/drawing/2014/main" id="{D3F2FD9D-173C-7F24-9FCE-03D751886400}"/>
                    </a:ext>
                  </a:extLst>
                </p14:cNvPr>
                <p14:cNvContentPartPr/>
                <p14:nvPr/>
              </p14:nvContentPartPr>
              <p14:xfrm>
                <a:off x="5988450" y="5160532"/>
                <a:ext cx="360" cy="9360"/>
              </p14:xfrm>
            </p:contentPart>
          </mc:Choice>
          <mc:Fallback xmlns="">
            <p:pic>
              <p:nvPicPr>
                <p:cNvPr id="140" name="Ink 139">
                  <a:extLst>
                    <a:ext uri="{FF2B5EF4-FFF2-40B4-BE49-F238E27FC236}">
                      <a16:creationId xmlns:a16="http://schemas.microsoft.com/office/drawing/2014/main" id="{D3F2FD9D-173C-7F24-9FCE-03D751886400}"/>
                    </a:ext>
                  </a:extLst>
                </p:cNvPr>
                <p:cNvPicPr/>
                <p:nvPr/>
              </p:nvPicPr>
              <p:blipFill>
                <a:blip r:embed="rId187"/>
                <a:stretch>
                  <a:fillRect/>
                </a:stretch>
              </p:blipFill>
              <p:spPr>
                <a:xfrm>
                  <a:off x="5970810" y="5142892"/>
                  <a:ext cx="36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2" name="Ink 141">
                  <a:extLst>
                    <a:ext uri="{FF2B5EF4-FFF2-40B4-BE49-F238E27FC236}">
                      <a16:creationId xmlns:a16="http://schemas.microsoft.com/office/drawing/2014/main" id="{6A50B727-6664-A703-E92F-4501C2398A75}"/>
                    </a:ext>
                  </a:extLst>
                </p14:cNvPr>
                <p14:cNvContentPartPr/>
                <p14:nvPr/>
              </p14:nvContentPartPr>
              <p14:xfrm>
                <a:off x="5142450" y="5579572"/>
                <a:ext cx="46800" cy="407880"/>
              </p14:xfrm>
            </p:contentPart>
          </mc:Choice>
          <mc:Fallback xmlns="">
            <p:pic>
              <p:nvPicPr>
                <p:cNvPr id="142" name="Ink 141">
                  <a:extLst>
                    <a:ext uri="{FF2B5EF4-FFF2-40B4-BE49-F238E27FC236}">
                      <a16:creationId xmlns:a16="http://schemas.microsoft.com/office/drawing/2014/main" id="{6A50B727-6664-A703-E92F-4501C2398A75}"/>
                    </a:ext>
                  </a:extLst>
                </p:cNvPr>
                <p:cNvPicPr/>
                <p:nvPr/>
              </p:nvPicPr>
              <p:blipFill>
                <a:blip r:embed="rId189"/>
                <a:stretch>
                  <a:fillRect/>
                </a:stretch>
              </p:blipFill>
              <p:spPr>
                <a:xfrm>
                  <a:off x="5124450" y="5561572"/>
                  <a:ext cx="8244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3" name="Ink 142">
                  <a:extLst>
                    <a:ext uri="{FF2B5EF4-FFF2-40B4-BE49-F238E27FC236}">
                      <a16:creationId xmlns:a16="http://schemas.microsoft.com/office/drawing/2014/main" id="{0C0D6D39-C637-7FDE-D004-18FE930BFE6A}"/>
                    </a:ext>
                  </a:extLst>
                </p14:cNvPr>
                <p14:cNvContentPartPr/>
                <p14:nvPr/>
              </p14:nvContentPartPr>
              <p14:xfrm>
                <a:off x="5120130" y="5645092"/>
                <a:ext cx="609480" cy="370080"/>
              </p14:xfrm>
            </p:contentPart>
          </mc:Choice>
          <mc:Fallback xmlns="">
            <p:pic>
              <p:nvPicPr>
                <p:cNvPr id="143" name="Ink 142">
                  <a:extLst>
                    <a:ext uri="{FF2B5EF4-FFF2-40B4-BE49-F238E27FC236}">
                      <a16:creationId xmlns:a16="http://schemas.microsoft.com/office/drawing/2014/main" id="{0C0D6D39-C637-7FDE-D004-18FE930BFE6A}"/>
                    </a:ext>
                  </a:extLst>
                </p:cNvPr>
                <p:cNvPicPr/>
                <p:nvPr/>
              </p:nvPicPr>
              <p:blipFill>
                <a:blip r:embed="rId191"/>
                <a:stretch>
                  <a:fillRect/>
                </a:stretch>
              </p:blipFill>
              <p:spPr>
                <a:xfrm>
                  <a:off x="5102490" y="5627092"/>
                  <a:ext cx="64512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4" name="Ink 143">
                  <a:extLst>
                    <a:ext uri="{FF2B5EF4-FFF2-40B4-BE49-F238E27FC236}">
                      <a16:creationId xmlns:a16="http://schemas.microsoft.com/office/drawing/2014/main" id="{D312CC83-81AE-8594-C1D0-EBAFADE2E660}"/>
                    </a:ext>
                  </a:extLst>
                </p14:cNvPr>
                <p14:cNvContentPartPr/>
                <p14:nvPr/>
              </p14:nvContentPartPr>
              <p14:xfrm>
                <a:off x="5279250" y="5628892"/>
                <a:ext cx="18360" cy="9360"/>
              </p14:xfrm>
            </p:contentPart>
          </mc:Choice>
          <mc:Fallback xmlns="">
            <p:pic>
              <p:nvPicPr>
                <p:cNvPr id="144" name="Ink 143">
                  <a:extLst>
                    <a:ext uri="{FF2B5EF4-FFF2-40B4-BE49-F238E27FC236}">
                      <a16:creationId xmlns:a16="http://schemas.microsoft.com/office/drawing/2014/main" id="{D312CC83-81AE-8594-C1D0-EBAFADE2E660}"/>
                    </a:ext>
                  </a:extLst>
                </p:cNvPr>
                <p:cNvPicPr/>
                <p:nvPr/>
              </p:nvPicPr>
              <p:blipFill>
                <a:blip r:embed="rId193"/>
                <a:stretch>
                  <a:fillRect/>
                </a:stretch>
              </p:blipFill>
              <p:spPr>
                <a:xfrm>
                  <a:off x="5261250" y="5610892"/>
                  <a:ext cx="54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5" name="Ink 144">
                  <a:extLst>
                    <a:ext uri="{FF2B5EF4-FFF2-40B4-BE49-F238E27FC236}">
                      <a16:creationId xmlns:a16="http://schemas.microsoft.com/office/drawing/2014/main" id="{7D5E6605-F7C6-FDDA-7CBC-99BFDBCF7C3E}"/>
                    </a:ext>
                  </a:extLst>
                </p14:cNvPr>
                <p14:cNvContentPartPr/>
                <p14:nvPr/>
              </p14:nvContentPartPr>
              <p14:xfrm>
                <a:off x="5797290" y="5642572"/>
                <a:ext cx="128160" cy="304920"/>
              </p14:xfrm>
            </p:contentPart>
          </mc:Choice>
          <mc:Fallback xmlns="">
            <p:pic>
              <p:nvPicPr>
                <p:cNvPr id="145" name="Ink 144">
                  <a:extLst>
                    <a:ext uri="{FF2B5EF4-FFF2-40B4-BE49-F238E27FC236}">
                      <a16:creationId xmlns:a16="http://schemas.microsoft.com/office/drawing/2014/main" id="{7D5E6605-F7C6-FDDA-7CBC-99BFDBCF7C3E}"/>
                    </a:ext>
                  </a:extLst>
                </p:cNvPr>
                <p:cNvPicPr/>
                <p:nvPr/>
              </p:nvPicPr>
              <p:blipFill>
                <a:blip r:embed="rId195"/>
                <a:stretch>
                  <a:fillRect/>
                </a:stretch>
              </p:blipFill>
              <p:spPr>
                <a:xfrm>
                  <a:off x="5779650" y="5624572"/>
                  <a:ext cx="16380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6" name="Ink 145">
                  <a:extLst>
                    <a:ext uri="{FF2B5EF4-FFF2-40B4-BE49-F238E27FC236}">
                      <a16:creationId xmlns:a16="http://schemas.microsoft.com/office/drawing/2014/main" id="{290A3C65-608E-8DB7-F40E-1CAE636AE567}"/>
                    </a:ext>
                  </a:extLst>
                </p14:cNvPr>
                <p14:cNvContentPartPr/>
                <p14:nvPr/>
              </p14:nvContentPartPr>
              <p14:xfrm>
                <a:off x="6011130" y="5874052"/>
                <a:ext cx="5040" cy="4680"/>
              </p14:xfrm>
            </p:contentPart>
          </mc:Choice>
          <mc:Fallback xmlns="">
            <p:pic>
              <p:nvPicPr>
                <p:cNvPr id="146" name="Ink 145">
                  <a:extLst>
                    <a:ext uri="{FF2B5EF4-FFF2-40B4-BE49-F238E27FC236}">
                      <a16:creationId xmlns:a16="http://schemas.microsoft.com/office/drawing/2014/main" id="{290A3C65-608E-8DB7-F40E-1CAE636AE567}"/>
                    </a:ext>
                  </a:extLst>
                </p:cNvPr>
                <p:cNvPicPr/>
                <p:nvPr/>
              </p:nvPicPr>
              <p:blipFill>
                <a:blip r:embed="rId197"/>
                <a:stretch>
                  <a:fillRect/>
                </a:stretch>
              </p:blipFill>
              <p:spPr>
                <a:xfrm>
                  <a:off x="5993490" y="5856412"/>
                  <a:ext cx="40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7" name="Ink 146">
                  <a:extLst>
                    <a:ext uri="{FF2B5EF4-FFF2-40B4-BE49-F238E27FC236}">
                      <a16:creationId xmlns:a16="http://schemas.microsoft.com/office/drawing/2014/main" id="{630B3A16-C116-A2AD-DB1B-B7DBB55564B0}"/>
                    </a:ext>
                  </a:extLst>
                </p14:cNvPr>
                <p14:cNvContentPartPr/>
                <p14:nvPr/>
              </p14:nvContentPartPr>
              <p14:xfrm>
                <a:off x="6106890" y="5656252"/>
                <a:ext cx="18360" cy="254880"/>
              </p14:xfrm>
            </p:contentPart>
          </mc:Choice>
          <mc:Fallback xmlns="">
            <p:pic>
              <p:nvPicPr>
                <p:cNvPr id="147" name="Ink 146">
                  <a:extLst>
                    <a:ext uri="{FF2B5EF4-FFF2-40B4-BE49-F238E27FC236}">
                      <a16:creationId xmlns:a16="http://schemas.microsoft.com/office/drawing/2014/main" id="{630B3A16-C116-A2AD-DB1B-B7DBB55564B0}"/>
                    </a:ext>
                  </a:extLst>
                </p:cNvPr>
                <p:cNvPicPr/>
                <p:nvPr/>
              </p:nvPicPr>
              <p:blipFill>
                <a:blip r:embed="rId199"/>
                <a:stretch>
                  <a:fillRect/>
                </a:stretch>
              </p:blipFill>
              <p:spPr>
                <a:xfrm>
                  <a:off x="6088890" y="5638252"/>
                  <a:ext cx="540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8" name="Ink 147">
                  <a:extLst>
                    <a:ext uri="{FF2B5EF4-FFF2-40B4-BE49-F238E27FC236}">
                      <a16:creationId xmlns:a16="http://schemas.microsoft.com/office/drawing/2014/main" id="{E6B05087-58B5-4843-5D2B-C2DFA0C5AEBE}"/>
                    </a:ext>
                  </a:extLst>
                </p14:cNvPr>
                <p14:cNvContentPartPr/>
                <p14:nvPr/>
              </p14:nvContentPartPr>
              <p14:xfrm>
                <a:off x="6024810" y="5723572"/>
                <a:ext cx="290880" cy="200160"/>
              </p14:xfrm>
            </p:contentPart>
          </mc:Choice>
          <mc:Fallback xmlns="">
            <p:pic>
              <p:nvPicPr>
                <p:cNvPr id="148" name="Ink 147">
                  <a:extLst>
                    <a:ext uri="{FF2B5EF4-FFF2-40B4-BE49-F238E27FC236}">
                      <a16:creationId xmlns:a16="http://schemas.microsoft.com/office/drawing/2014/main" id="{E6B05087-58B5-4843-5D2B-C2DFA0C5AEBE}"/>
                    </a:ext>
                  </a:extLst>
                </p:cNvPr>
                <p:cNvPicPr/>
                <p:nvPr/>
              </p:nvPicPr>
              <p:blipFill>
                <a:blip r:embed="rId201"/>
                <a:stretch>
                  <a:fillRect/>
                </a:stretch>
              </p:blipFill>
              <p:spPr>
                <a:xfrm>
                  <a:off x="6007170" y="5705932"/>
                  <a:ext cx="3265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9" name="Ink 148">
                  <a:extLst>
                    <a:ext uri="{FF2B5EF4-FFF2-40B4-BE49-F238E27FC236}">
                      <a16:creationId xmlns:a16="http://schemas.microsoft.com/office/drawing/2014/main" id="{1CA709C8-4343-6A82-C19B-4E70CF12405E}"/>
                    </a:ext>
                  </a:extLst>
                </p14:cNvPr>
                <p14:cNvContentPartPr/>
                <p14:nvPr/>
              </p14:nvContentPartPr>
              <p14:xfrm>
                <a:off x="6206610" y="5757052"/>
                <a:ext cx="91440" cy="199440"/>
              </p14:xfrm>
            </p:contentPart>
          </mc:Choice>
          <mc:Fallback xmlns="">
            <p:pic>
              <p:nvPicPr>
                <p:cNvPr id="149" name="Ink 148">
                  <a:extLst>
                    <a:ext uri="{FF2B5EF4-FFF2-40B4-BE49-F238E27FC236}">
                      <a16:creationId xmlns:a16="http://schemas.microsoft.com/office/drawing/2014/main" id="{1CA709C8-4343-6A82-C19B-4E70CF12405E}"/>
                    </a:ext>
                  </a:extLst>
                </p:cNvPr>
                <p:cNvPicPr/>
                <p:nvPr/>
              </p:nvPicPr>
              <p:blipFill>
                <a:blip r:embed="rId203"/>
                <a:stretch>
                  <a:fillRect/>
                </a:stretch>
              </p:blipFill>
              <p:spPr>
                <a:xfrm>
                  <a:off x="6188970" y="5739052"/>
                  <a:ext cx="1270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0" name="Ink 149">
                  <a:extLst>
                    <a:ext uri="{FF2B5EF4-FFF2-40B4-BE49-F238E27FC236}">
                      <a16:creationId xmlns:a16="http://schemas.microsoft.com/office/drawing/2014/main" id="{E4B6BE6B-73DB-2F98-8E1D-213252B0D6B7}"/>
                    </a:ext>
                  </a:extLst>
                </p14:cNvPr>
                <p14:cNvContentPartPr/>
                <p14:nvPr/>
              </p14:nvContentPartPr>
              <p14:xfrm>
                <a:off x="6402450" y="5628892"/>
                <a:ext cx="19080" cy="318600"/>
              </p14:xfrm>
            </p:contentPart>
          </mc:Choice>
          <mc:Fallback xmlns="">
            <p:pic>
              <p:nvPicPr>
                <p:cNvPr id="150" name="Ink 149">
                  <a:extLst>
                    <a:ext uri="{FF2B5EF4-FFF2-40B4-BE49-F238E27FC236}">
                      <a16:creationId xmlns:a16="http://schemas.microsoft.com/office/drawing/2014/main" id="{E4B6BE6B-73DB-2F98-8E1D-213252B0D6B7}"/>
                    </a:ext>
                  </a:extLst>
                </p:cNvPr>
                <p:cNvPicPr/>
                <p:nvPr/>
              </p:nvPicPr>
              <p:blipFill>
                <a:blip r:embed="rId205"/>
                <a:stretch>
                  <a:fillRect/>
                </a:stretch>
              </p:blipFill>
              <p:spPr>
                <a:xfrm>
                  <a:off x="6384450" y="5610892"/>
                  <a:ext cx="5472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51" name="Ink 150">
                  <a:extLst>
                    <a:ext uri="{FF2B5EF4-FFF2-40B4-BE49-F238E27FC236}">
                      <a16:creationId xmlns:a16="http://schemas.microsoft.com/office/drawing/2014/main" id="{E850286D-910D-C766-AD0A-852826F4CD6A}"/>
                    </a:ext>
                  </a:extLst>
                </p14:cNvPr>
                <p14:cNvContentPartPr/>
                <p14:nvPr/>
              </p14:nvContentPartPr>
              <p14:xfrm>
                <a:off x="6380130" y="5706292"/>
                <a:ext cx="199800" cy="214200"/>
              </p14:xfrm>
            </p:contentPart>
          </mc:Choice>
          <mc:Fallback xmlns="">
            <p:pic>
              <p:nvPicPr>
                <p:cNvPr id="151" name="Ink 150">
                  <a:extLst>
                    <a:ext uri="{FF2B5EF4-FFF2-40B4-BE49-F238E27FC236}">
                      <a16:creationId xmlns:a16="http://schemas.microsoft.com/office/drawing/2014/main" id="{E850286D-910D-C766-AD0A-852826F4CD6A}"/>
                    </a:ext>
                  </a:extLst>
                </p:cNvPr>
                <p:cNvPicPr/>
                <p:nvPr/>
              </p:nvPicPr>
              <p:blipFill>
                <a:blip r:embed="rId207"/>
                <a:stretch>
                  <a:fillRect/>
                </a:stretch>
              </p:blipFill>
              <p:spPr>
                <a:xfrm>
                  <a:off x="6362130" y="5688292"/>
                  <a:ext cx="235440" cy="249840"/>
                </a:xfrm>
                <a:prstGeom prst="rect">
                  <a:avLst/>
                </a:prstGeom>
              </p:spPr>
            </p:pic>
          </mc:Fallback>
        </mc:AlternateContent>
      </p:grpSp>
      <p:grpSp>
        <p:nvGrpSpPr>
          <p:cNvPr id="189" name="Group 188">
            <a:extLst>
              <a:ext uri="{FF2B5EF4-FFF2-40B4-BE49-F238E27FC236}">
                <a16:creationId xmlns:a16="http://schemas.microsoft.com/office/drawing/2014/main" id="{06DFD53C-BC26-2241-88F2-B504C44205FF}"/>
              </a:ext>
            </a:extLst>
          </p:cNvPr>
          <p:cNvGrpSpPr/>
          <p:nvPr/>
        </p:nvGrpSpPr>
        <p:grpSpPr>
          <a:xfrm>
            <a:off x="2925665" y="5981372"/>
            <a:ext cx="3225960" cy="796870"/>
            <a:chOff x="2925665" y="5981372"/>
            <a:chExt cx="3225960" cy="796870"/>
          </a:xfrm>
        </p:grpSpPr>
        <mc:AlternateContent xmlns:mc="http://schemas.openxmlformats.org/markup-compatibility/2006" xmlns:p14="http://schemas.microsoft.com/office/powerpoint/2010/main">
          <mc:Choice Requires="p14">
            <p:contentPart p14:bwMode="auto" r:id="rId208">
              <p14:nvContentPartPr>
                <p14:cNvPr id="153" name="Ink 152">
                  <a:extLst>
                    <a:ext uri="{FF2B5EF4-FFF2-40B4-BE49-F238E27FC236}">
                      <a16:creationId xmlns:a16="http://schemas.microsoft.com/office/drawing/2014/main" id="{C55C91A5-69F9-7912-B920-A2F707D2941D}"/>
                    </a:ext>
                  </a:extLst>
                </p14:cNvPr>
                <p14:cNvContentPartPr/>
                <p14:nvPr/>
              </p14:nvContentPartPr>
              <p14:xfrm>
                <a:off x="3009545" y="6073532"/>
                <a:ext cx="120240" cy="210240"/>
              </p14:xfrm>
            </p:contentPart>
          </mc:Choice>
          <mc:Fallback xmlns="">
            <p:pic>
              <p:nvPicPr>
                <p:cNvPr id="153" name="Ink 152">
                  <a:extLst>
                    <a:ext uri="{FF2B5EF4-FFF2-40B4-BE49-F238E27FC236}">
                      <a16:creationId xmlns:a16="http://schemas.microsoft.com/office/drawing/2014/main" id="{C55C91A5-69F9-7912-B920-A2F707D2941D}"/>
                    </a:ext>
                  </a:extLst>
                </p:cNvPr>
                <p:cNvPicPr/>
                <p:nvPr/>
              </p:nvPicPr>
              <p:blipFill>
                <a:blip r:embed="rId209"/>
                <a:stretch>
                  <a:fillRect/>
                </a:stretch>
              </p:blipFill>
              <p:spPr>
                <a:xfrm>
                  <a:off x="3000905" y="6064892"/>
                  <a:ext cx="1378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4" name="Ink 153">
                  <a:extLst>
                    <a:ext uri="{FF2B5EF4-FFF2-40B4-BE49-F238E27FC236}">
                      <a16:creationId xmlns:a16="http://schemas.microsoft.com/office/drawing/2014/main" id="{9CBCB205-B9AA-7A10-56BD-1D232325B56F}"/>
                    </a:ext>
                  </a:extLst>
                </p14:cNvPr>
                <p14:cNvContentPartPr/>
                <p14:nvPr/>
              </p14:nvContentPartPr>
              <p14:xfrm>
                <a:off x="2925665" y="5981372"/>
                <a:ext cx="319320" cy="389880"/>
              </p14:xfrm>
            </p:contentPart>
          </mc:Choice>
          <mc:Fallback xmlns="">
            <p:pic>
              <p:nvPicPr>
                <p:cNvPr id="154" name="Ink 153">
                  <a:extLst>
                    <a:ext uri="{FF2B5EF4-FFF2-40B4-BE49-F238E27FC236}">
                      <a16:creationId xmlns:a16="http://schemas.microsoft.com/office/drawing/2014/main" id="{9CBCB205-B9AA-7A10-56BD-1D232325B56F}"/>
                    </a:ext>
                  </a:extLst>
                </p:cNvPr>
                <p:cNvPicPr/>
                <p:nvPr/>
              </p:nvPicPr>
              <p:blipFill>
                <a:blip r:embed="rId211"/>
                <a:stretch>
                  <a:fillRect/>
                </a:stretch>
              </p:blipFill>
              <p:spPr>
                <a:xfrm>
                  <a:off x="2916665" y="5972732"/>
                  <a:ext cx="33696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6" name="Ink 155">
                  <a:extLst>
                    <a:ext uri="{FF2B5EF4-FFF2-40B4-BE49-F238E27FC236}">
                      <a16:creationId xmlns:a16="http://schemas.microsoft.com/office/drawing/2014/main" id="{791EE5D0-FD42-8CB3-79DF-602A7E9628BF}"/>
                    </a:ext>
                  </a:extLst>
                </p14:cNvPr>
                <p14:cNvContentPartPr/>
                <p14:nvPr/>
              </p14:nvContentPartPr>
              <p14:xfrm>
                <a:off x="3378905" y="6046532"/>
                <a:ext cx="597960" cy="274320"/>
              </p14:xfrm>
            </p:contentPart>
          </mc:Choice>
          <mc:Fallback xmlns="">
            <p:pic>
              <p:nvPicPr>
                <p:cNvPr id="156" name="Ink 155">
                  <a:extLst>
                    <a:ext uri="{FF2B5EF4-FFF2-40B4-BE49-F238E27FC236}">
                      <a16:creationId xmlns:a16="http://schemas.microsoft.com/office/drawing/2014/main" id="{791EE5D0-FD42-8CB3-79DF-602A7E9628BF}"/>
                    </a:ext>
                  </a:extLst>
                </p:cNvPr>
                <p:cNvPicPr/>
                <p:nvPr/>
              </p:nvPicPr>
              <p:blipFill>
                <a:blip r:embed="rId213"/>
                <a:stretch>
                  <a:fillRect/>
                </a:stretch>
              </p:blipFill>
              <p:spPr>
                <a:xfrm>
                  <a:off x="3369905" y="6037892"/>
                  <a:ext cx="6156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7" name="Ink 156">
                  <a:extLst>
                    <a:ext uri="{FF2B5EF4-FFF2-40B4-BE49-F238E27FC236}">
                      <a16:creationId xmlns:a16="http://schemas.microsoft.com/office/drawing/2014/main" id="{000B1386-891F-9C02-24A4-9F4EBAE10C89}"/>
                    </a:ext>
                  </a:extLst>
                </p14:cNvPr>
                <p14:cNvContentPartPr/>
                <p14:nvPr/>
              </p14:nvContentPartPr>
              <p14:xfrm>
                <a:off x="3966425" y="6085412"/>
                <a:ext cx="32400" cy="66240"/>
              </p14:xfrm>
            </p:contentPart>
          </mc:Choice>
          <mc:Fallback xmlns="">
            <p:pic>
              <p:nvPicPr>
                <p:cNvPr id="157" name="Ink 156">
                  <a:extLst>
                    <a:ext uri="{FF2B5EF4-FFF2-40B4-BE49-F238E27FC236}">
                      <a16:creationId xmlns:a16="http://schemas.microsoft.com/office/drawing/2014/main" id="{000B1386-891F-9C02-24A4-9F4EBAE10C89}"/>
                    </a:ext>
                  </a:extLst>
                </p:cNvPr>
                <p:cNvPicPr/>
                <p:nvPr/>
              </p:nvPicPr>
              <p:blipFill>
                <a:blip r:embed="rId215"/>
                <a:stretch>
                  <a:fillRect/>
                </a:stretch>
              </p:blipFill>
              <p:spPr>
                <a:xfrm>
                  <a:off x="3957785" y="6076772"/>
                  <a:ext cx="500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8" name="Ink 157">
                  <a:extLst>
                    <a:ext uri="{FF2B5EF4-FFF2-40B4-BE49-F238E27FC236}">
                      <a16:creationId xmlns:a16="http://schemas.microsoft.com/office/drawing/2014/main" id="{B3FCF36A-C9FB-B6F7-15E2-E2148FBE8B14}"/>
                    </a:ext>
                  </a:extLst>
                </p14:cNvPr>
                <p14:cNvContentPartPr/>
                <p14:nvPr/>
              </p14:nvContentPartPr>
              <p14:xfrm>
                <a:off x="3988385" y="6177572"/>
                <a:ext cx="102600" cy="228960"/>
              </p14:xfrm>
            </p:contentPart>
          </mc:Choice>
          <mc:Fallback xmlns="">
            <p:pic>
              <p:nvPicPr>
                <p:cNvPr id="158" name="Ink 157">
                  <a:extLst>
                    <a:ext uri="{FF2B5EF4-FFF2-40B4-BE49-F238E27FC236}">
                      <a16:creationId xmlns:a16="http://schemas.microsoft.com/office/drawing/2014/main" id="{B3FCF36A-C9FB-B6F7-15E2-E2148FBE8B14}"/>
                    </a:ext>
                  </a:extLst>
                </p:cNvPr>
                <p:cNvPicPr/>
                <p:nvPr/>
              </p:nvPicPr>
              <p:blipFill>
                <a:blip r:embed="rId217"/>
                <a:stretch>
                  <a:fillRect/>
                </a:stretch>
              </p:blipFill>
              <p:spPr>
                <a:xfrm>
                  <a:off x="3979745" y="6168572"/>
                  <a:ext cx="1202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9" name="Ink 158">
                  <a:extLst>
                    <a:ext uri="{FF2B5EF4-FFF2-40B4-BE49-F238E27FC236}">
                      <a16:creationId xmlns:a16="http://schemas.microsoft.com/office/drawing/2014/main" id="{2FF984B0-A4B8-0468-1C84-CA96C87FA454}"/>
                    </a:ext>
                  </a:extLst>
                </p14:cNvPr>
                <p14:cNvContentPartPr/>
                <p14:nvPr/>
              </p14:nvContentPartPr>
              <p14:xfrm>
                <a:off x="4134185" y="6177212"/>
                <a:ext cx="149760" cy="131400"/>
              </p14:xfrm>
            </p:contentPart>
          </mc:Choice>
          <mc:Fallback xmlns="">
            <p:pic>
              <p:nvPicPr>
                <p:cNvPr id="159" name="Ink 158">
                  <a:extLst>
                    <a:ext uri="{FF2B5EF4-FFF2-40B4-BE49-F238E27FC236}">
                      <a16:creationId xmlns:a16="http://schemas.microsoft.com/office/drawing/2014/main" id="{2FF984B0-A4B8-0468-1C84-CA96C87FA454}"/>
                    </a:ext>
                  </a:extLst>
                </p:cNvPr>
                <p:cNvPicPr/>
                <p:nvPr/>
              </p:nvPicPr>
              <p:blipFill>
                <a:blip r:embed="rId219"/>
                <a:stretch>
                  <a:fillRect/>
                </a:stretch>
              </p:blipFill>
              <p:spPr>
                <a:xfrm>
                  <a:off x="4125545" y="6168572"/>
                  <a:ext cx="1674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1" name="Ink 160">
                  <a:extLst>
                    <a:ext uri="{FF2B5EF4-FFF2-40B4-BE49-F238E27FC236}">
                      <a16:creationId xmlns:a16="http://schemas.microsoft.com/office/drawing/2014/main" id="{56B72249-24F0-9426-E8A1-9953186A590E}"/>
                    </a:ext>
                  </a:extLst>
                </p14:cNvPr>
                <p14:cNvContentPartPr/>
                <p14:nvPr/>
              </p14:nvContentPartPr>
              <p14:xfrm>
                <a:off x="4411385" y="6059132"/>
                <a:ext cx="106200" cy="254880"/>
              </p14:xfrm>
            </p:contentPart>
          </mc:Choice>
          <mc:Fallback xmlns="">
            <p:pic>
              <p:nvPicPr>
                <p:cNvPr id="161" name="Ink 160">
                  <a:extLst>
                    <a:ext uri="{FF2B5EF4-FFF2-40B4-BE49-F238E27FC236}">
                      <a16:creationId xmlns:a16="http://schemas.microsoft.com/office/drawing/2014/main" id="{56B72249-24F0-9426-E8A1-9953186A590E}"/>
                    </a:ext>
                  </a:extLst>
                </p:cNvPr>
                <p:cNvPicPr/>
                <p:nvPr/>
              </p:nvPicPr>
              <p:blipFill>
                <a:blip r:embed="rId221"/>
                <a:stretch>
                  <a:fillRect/>
                </a:stretch>
              </p:blipFill>
              <p:spPr>
                <a:xfrm>
                  <a:off x="4402385" y="6050492"/>
                  <a:ext cx="12384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2" name="Ink 161">
                  <a:extLst>
                    <a:ext uri="{FF2B5EF4-FFF2-40B4-BE49-F238E27FC236}">
                      <a16:creationId xmlns:a16="http://schemas.microsoft.com/office/drawing/2014/main" id="{0481F808-1EF2-7981-7E98-5CE9895FF49F}"/>
                    </a:ext>
                  </a:extLst>
                </p14:cNvPr>
                <p14:cNvContentPartPr/>
                <p14:nvPr/>
              </p14:nvContentPartPr>
              <p14:xfrm>
                <a:off x="4376105" y="6121412"/>
                <a:ext cx="373320" cy="206280"/>
              </p14:xfrm>
            </p:contentPart>
          </mc:Choice>
          <mc:Fallback xmlns="">
            <p:pic>
              <p:nvPicPr>
                <p:cNvPr id="162" name="Ink 161">
                  <a:extLst>
                    <a:ext uri="{FF2B5EF4-FFF2-40B4-BE49-F238E27FC236}">
                      <a16:creationId xmlns:a16="http://schemas.microsoft.com/office/drawing/2014/main" id="{0481F808-1EF2-7981-7E98-5CE9895FF49F}"/>
                    </a:ext>
                  </a:extLst>
                </p:cNvPr>
                <p:cNvPicPr/>
                <p:nvPr/>
              </p:nvPicPr>
              <p:blipFill>
                <a:blip r:embed="rId223"/>
                <a:stretch>
                  <a:fillRect/>
                </a:stretch>
              </p:blipFill>
              <p:spPr>
                <a:xfrm>
                  <a:off x="4367465" y="6112412"/>
                  <a:ext cx="3909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63" name="Ink 162">
                  <a:extLst>
                    <a:ext uri="{FF2B5EF4-FFF2-40B4-BE49-F238E27FC236}">
                      <a16:creationId xmlns:a16="http://schemas.microsoft.com/office/drawing/2014/main" id="{2C21DCAB-3EAD-2E2C-3E5A-A836739FE89C}"/>
                    </a:ext>
                  </a:extLst>
                </p14:cNvPr>
                <p14:cNvContentPartPr/>
                <p14:nvPr/>
              </p14:nvContentPartPr>
              <p14:xfrm>
                <a:off x="4503545" y="6107372"/>
                <a:ext cx="26640" cy="9000"/>
              </p14:xfrm>
            </p:contentPart>
          </mc:Choice>
          <mc:Fallback xmlns="">
            <p:pic>
              <p:nvPicPr>
                <p:cNvPr id="163" name="Ink 162">
                  <a:extLst>
                    <a:ext uri="{FF2B5EF4-FFF2-40B4-BE49-F238E27FC236}">
                      <a16:creationId xmlns:a16="http://schemas.microsoft.com/office/drawing/2014/main" id="{2C21DCAB-3EAD-2E2C-3E5A-A836739FE89C}"/>
                    </a:ext>
                  </a:extLst>
                </p:cNvPr>
                <p:cNvPicPr/>
                <p:nvPr/>
              </p:nvPicPr>
              <p:blipFill>
                <a:blip r:embed="rId225"/>
                <a:stretch>
                  <a:fillRect/>
                </a:stretch>
              </p:blipFill>
              <p:spPr>
                <a:xfrm>
                  <a:off x="4494905" y="6098732"/>
                  <a:ext cx="442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64" name="Ink 163">
                  <a:extLst>
                    <a:ext uri="{FF2B5EF4-FFF2-40B4-BE49-F238E27FC236}">
                      <a16:creationId xmlns:a16="http://schemas.microsoft.com/office/drawing/2014/main" id="{F19A32DC-F4A9-7EC4-48BA-4BCC15B29934}"/>
                    </a:ext>
                  </a:extLst>
                </p14:cNvPr>
                <p14:cNvContentPartPr/>
                <p14:nvPr/>
              </p14:nvContentPartPr>
              <p14:xfrm>
                <a:off x="4521185" y="6133652"/>
                <a:ext cx="48600" cy="31320"/>
              </p14:xfrm>
            </p:contentPart>
          </mc:Choice>
          <mc:Fallback xmlns="">
            <p:pic>
              <p:nvPicPr>
                <p:cNvPr id="164" name="Ink 163">
                  <a:extLst>
                    <a:ext uri="{FF2B5EF4-FFF2-40B4-BE49-F238E27FC236}">
                      <a16:creationId xmlns:a16="http://schemas.microsoft.com/office/drawing/2014/main" id="{F19A32DC-F4A9-7EC4-48BA-4BCC15B29934}"/>
                    </a:ext>
                  </a:extLst>
                </p:cNvPr>
                <p:cNvPicPr/>
                <p:nvPr/>
              </p:nvPicPr>
              <p:blipFill>
                <a:blip r:embed="rId227"/>
                <a:stretch>
                  <a:fillRect/>
                </a:stretch>
              </p:blipFill>
              <p:spPr>
                <a:xfrm>
                  <a:off x="4512545" y="6124652"/>
                  <a:ext cx="662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5" name="Ink 164">
                  <a:extLst>
                    <a:ext uri="{FF2B5EF4-FFF2-40B4-BE49-F238E27FC236}">
                      <a16:creationId xmlns:a16="http://schemas.microsoft.com/office/drawing/2014/main" id="{05D96D33-3447-D506-CA54-2A9D996DAEF3}"/>
                    </a:ext>
                  </a:extLst>
                </p14:cNvPr>
                <p14:cNvContentPartPr/>
                <p14:nvPr/>
              </p14:nvContentPartPr>
              <p14:xfrm>
                <a:off x="4841945" y="6125012"/>
                <a:ext cx="101520" cy="194040"/>
              </p14:xfrm>
            </p:contentPart>
          </mc:Choice>
          <mc:Fallback xmlns="">
            <p:pic>
              <p:nvPicPr>
                <p:cNvPr id="165" name="Ink 164">
                  <a:extLst>
                    <a:ext uri="{FF2B5EF4-FFF2-40B4-BE49-F238E27FC236}">
                      <a16:creationId xmlns:a16="http://schemas.microsoft.com/office/drawing/2014/main" id="{05D96D33-3447-D506-CA54-2A9D996DAEF3}"/>
                    </a:ext>
                  </a:extLst>
                </p:cNvPr>
                <p:cNvPicPr/>
                <p:nvPr/>
              </p:nvPicPr>
              <p:blipFill>
                <a:blip r:embed="rId229"/>
                <a:stretch>
                  <a:fillRect/>
                </a:stretch>
              </p:blipFill>
              <p:spPr>
                <a:xfrm>
                  <a:off x="4832945" y="6116012"/>
                  <a:ext cx="1191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66" name="Ink 165">
                  <a:extLst>
                    <a:ext uri="{FF2B5EF4-FFF2-40B4-BE49-F238E27FC236}">
                      <a16:creationId xmlns:a16="http://schemas.microsoft.com/office/drawing/2014/main" id="{322EEAD2-D6DC-6685-2F89-7042916702A5}"/>
                    </a:ext>
                  </a:extLst>
                </p14:cNvPr>
                <p14:cNvContentPartPr/>
                <p14:nvPr/>
              </p14:nvContentPartPr>
              <p14:xfrm>
                <a:off x="4956065" y="6292052"/>
                <a:ext cx="18000" cy="18000"/>
              </p14:xfrm>
            </p:contentPart>
          </mc:Choice>
          <mc:Fallback xmlns="">
            <p:pic>
              <p:nvPicPr>
                <p:cNvPr id="166" name="Ink 165">
                  <a:extLst>
                    <a:ext uri="{FF2B5EF4-FFF2-40B4-BE49-F238E27FC236}">
                      <a16:creationId xmlns:a16="http://schemas.microsoft.com/office/drawing/2014/main" id="{322EEAD2-D6DC-6685-2F89-7042916702A5}"/>
                    </a:ext>
                  </a:extLst>
                </p:cNvPr>
                <p:cNvPicPr/>
                <p:nvPr/>
              </p:nvPicPr>
              <p:blipFill>
                <a:blip r:embed="rId231"/>
                <a:stretch>
                  <a:fillRect/>
                </a:stretch>
              </p:blipFill>
              <p:spPr>
                <a:xfrm>
                  <a:off x="4947425" y="6283052"/>
                  <a:ext cx="356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7" name="Ink 166">
                  <a:extLst>
                    <a:ext uri="{FF2B5EF4-FFF2-40B4-BE49-F238E27FC236}">
                      <a16:creationId xmlns:a16="http://schemas.microsoft.com/office/drawing/2014/main" id="{5D0721DC-B37F-4082-82CD-5CBE7CC91DAB}"/>
                    </a:ext>
                  </a:extLst>
                </p14:cNvPr>
                <p14:cNvContentPartPr/>
                <p14:nvPr/>
              </p14:nvContentPartPr>
              <p14:xfrm>
                <a:off x="5057225" y="6139052"/>
                <a:ext cx="277200" cy="201960"/>
              </p14:xfrm>
            </p:contentPart>
          </mc:Choice>
          <mc:Fallback xmlns="">
            <p:pic>
              <p:nvPicPr>
                <p:cNvPr id="167" name="Ink 166">
                  <a:extLst>
                    <a:ext uri="{FF2B5EF4-FFF2-40B4-BE49-F238E27FC236}">
                      <a16:creationId xmlns:a16="http://schemas.microsoft.com/office/drawing/2014/main" id="{5D0721DC-B37F-4082-82CD-5CBE7CC91DAB}"/>
                    </a:ext>
                  </a:extLst>
                </p:cNvPr>
                <p:cNvPicPr/>
                <p:nvPr/>
              </p:nvPicPr>
              <p:blipFill>
                <a:blip r:embed="rId233"/>
                <a:stretch>
                  <a:fillRect/>
                </a:stretch>
              </p:blipFill>
              <p:spPr>
                <a:xfrm>
                  <a:off x="5048225" y="6130052"/>
                  <a:ext cx="2948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8" name="Ink 167">
                  <a:extLst>
                    <a:ext uri="{FF2B5EF4-FFF2-40B4-BE49-F238E27FC236}">
                      <a16:creationId xmlns:a16="http://schemas.microsoft.com/office/drawing/2014/main" id="{EBC459A2-D5D3-F595-AAD8-FABEAB181115}"/>
                    </a:ext>
                  </a:extLst>
                </p14:cNvPr>
                <p14:cNvContentPartPr/>
                <p14:nvPr/>
              </p14:nvContentPartPr>
              <p14:xfrm>
                <a:off x="5254865" y="6217532"/>
                <a:ext cx="118800" cy="26640"/>
              </p14:xfrm>
            </p:contentPart>
          </mc:Choice>
          <mc:Fallback xmlns="">
            <p:pic>
              <p:nvPicPr>
                <p:cNvPr id="168" name="Ink 167">
                  <a:extLst>
                    <a:ext uri="{FF2B5EF4-FFF2-40B4-BE49-F238E27FC236}">
                      <a16:creationId xmlns:a16="http://schemas.microsoft.com/office/drawing/2014/main" id="{EBC459A2-D5D3-F595-AAD8-FABEAB181115}"/>
                    </a:ext>
                  </a:extLst>
                </p:cNvPr>
                <p:cNvPicPr/>
                <p:nvPr/>
              </p:nvPicPr>
              <p:blipFill>
                <a:blip r:embed="rId235"/>
                <a:stretch>
                  <a:fillRect/>
                </a:stretch>
              </p:blipFill>
              <p:spPr>
                <a:xfrm>
                  <a:off x="5246225" y="6208532"/>
                  <a:ext cx="1364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9" name="Ink 168">
                  <a:extLst>
                    <a:ext uri="{FF2B5EF4-FFF2-40B4-BE49-F238E27FC236}">
                      <a16:creationId xmlns:a16="http://schemas.microsoft.com/office/drawing/2014/main" id="{F6D2AEB7-7DE1-BF05-DFF1-DFD59605268B}"/>
                    </a:ext>
                  </a:extLst>
                </p14:cNvPr>
                <p14:cNvContentPartPr/>
                <p14:nvPr/>
              </p14:nvContentPartPr>
              <p14:xfrm>
                <a:off x="4995665" y="6190892"/>
                <a:ext cx="100440" cy="35640"/>
              </p14:xfrm>
            </p:contentPart>
          </mc:Choice>
          <mc:Fallback xmlns="">
            <p:pic>
              <p:nvPicPr>
                <p:cNvPr id="169" name="Ink 168">
                  <a:extLst>
                    <a:ext uri="{FF2B5EF4-FFF2-40B4-BE49-F238E27FC236}">
                      <a16:creationId xmlns:a16="http://schemas.microsoft.com/office/drawing/2014/main" id="{F6D2AEB7-7DE1-BF05-DFF1-DFD59605268B}"/>
                    </a:ext>
                  </a:extLst>
                </p:cNvPr>
                <p:cNvPicPr/>
                <p:nvPr/>
              </p:nvPicPr>
              <p:blipFill>
                <a:blip r:embed="rId237"/>
                <a:stretch>
                  <a:fillRect/>
                </a:stretch>
              </p:blipFill>
              <p:spPr>
                <a:xfrm>
                  <a:off x="4987025" y="6181892"/>
                  <a:ext cx="1180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70" name="Ink 169">
                  <a:extLst>
                    <a:ext uri="{FF2B5EF4-FFF2-40B4-BE49-F238E27FC236}">
                      <a16:creationId xmlns:a16="http://schemas.microsoft.com/office/drawing/2014/main" id="{305A8498-CE7F-3D65-422A-3BE83505FB00}"/>
                    </a:ext>
                  </a:extLst>
                </p14:cNvPr>
                <p14:cNvContentPartPr/>
                <p14:nvPr/>
              </p14:nvContentPartPr>
              <p14:xfrm>
                <a:off x="5509745" y="6189452"/>
                <a:ext cx="363960" cy="178200"/>
              </p14:xfrm>
            </p:contentPart>
          </mc:Choice>
          <mc:Fallback xmlns="">
            <p:pic>
              <p:nvPicPr>
                <p:cNvPr id="170" name="Ink 169">
                  <a:extLst>
                    <a:ext uri="{FF2B5EF4-FFF2-40B4-BE49-F238E27FC236}">
                      <a16:creationId xmlns:a16="http://schemas.microsoft.com/office/drawing/2014/main" id="{305A8498-CE7F-3D65-422A-3BE83505FB00}"/>
                    </a:ext>
                  </a:extLst>
                </p:cNvPr>
                <p:cNvPicPr/>
                <p:nvPr/>
              </p:nvPicPr>
              <p:blipFill>
                <a:blip r:embed="rId239"/>
                <a:stretch>
                  <a:fillRect/>
                </a:stretch>
              </p:blipFill>
              <p:spPr>
                <a:xfrm>
                  <a:off x="5501105" y="6180812"/>
                  <a:ext cx="3816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71" name="Ink 170">
                  <a:extLst>
                    <a:ext uri="{FF2B5EF4-FFF2-40B4-BE49-F238E27FC236}">
                      <a16:creationId xmlns:a16="http://schemas.microsoft.com/office/drawing/2014/main" id="{E86F5B44-DD25-4A85-3DE1-89C6DCC6F79D}"/>
                    </a:ext>
                  </a:extLst>
                </p14:cNvPr>
                <p14:cNvContentPartPr/>
                <p14:nvPr/>
              </p14:nvContentPartPr>
              <p14:xfrm>
                <a:off x="5970905" y="6238772"/>
                <a:ext cx="180720" cy="116280"/>
              </p14:xfrm>
            </p:contentPart>
          </mc:Choice>
          <mc:Fallback xmlns="">
            <p:pic>
              <p:nvPicPr>
                <p:cNvPr id="171" name="Ink 170">
                  <a:extLst>
                    <a:ext uri="{FF2B5EF4-FFF2-40B4-BE49-F238E27FC236}">
                      <a16:creationId xmlns:a16="http://schemas.microsoft.com/office/drawing/2014/main" id="{E86F5B44-DD25-4A85-3DE1-89C6DCC6F79D}"/>
                    </a:ext>
                  </a:extLst>
                </p:cNvPr>
                <p:cNvPicPr/>
                <p:nvPr/>
              </p:nvPicPr>
              <p:blipFill>
                <a:blip r:embed="rId241"/>
                <a:stretch>
                  <a:fillRect/>
                </a:stretch>
              </p:blipFill>
              <p:spPr>
                <a:xfrm>
                  <a:off x="5961905" y="6230132"/>
                  <a:ext cx="1983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73" name="Ink 172">
                  <a:extLst>
                    <a:ext uri="{FF2B5EF4-FFF2-40B4-BE49-F238E27FC236}">
                      <a16:creationId xmlns:a16="http://schemas.microsoft.com/office/drawing/2014/main" id="{C2FAA7BE-A6FD-02B1-42D8-C5207BCC1C1F}"/>
                    </a:ext>
                  </a:extLst>
                </p14:cNvPr>
                <p14:cNvContentPartPr/>
                <p14:nvPr/>
              </p14:nvContentPartPr>
              <p14:xfrm>
                <a:off x="3339305" y="6375932"/>
                <a:ext cx="44280" cy="183240"/>
              </p14:xfrm>
            </p:contentPart>
          </mc:Choice>
          <mc:Fallback xmlns="">
            <p:pic>
              <p:nvPicPr>
                <p:cNvPr id="173" name="Ink 172">
                  <a:extLst>
                    <a:ext uri="{FF2B5EF4-FFF2-40B4-BE49-F238E27FC236}">
                      <a16:creationId xmlns:a16="http://schemas.microsoft.com/office/drawing/2014/main" id="{C2FAA7BE-A6FD-02B1-42D8-C5207BCC1C1F}"/>
                    </a:ext>
                  </a:extLst>
                </p:cNvPr>
                <p:cNvPicPr/>
                <p:nvPr/>
              </p:nvPicPr>
              <p:blipFill>
                <a:blip r:embed="rId243"/>
                <a:stretch>
                  <a:fillRect/>
                </a:stretch>
              </p:blipFill>
              <p:spPr>
                <a:xfrm>
                  <a:off x="3330305" y="6367292"/>
                  <a:ext cx="61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74" name="Ink 173">
                  <a:extLst>
                    <a:ext uri="{FF2B5EF4-FFF2-40B4-BE49-F238E27FC236}">
                      <a16:creationId xmlns:a16="http://schemas.microsoft.com/office/drawing/2014/main" id="{2F415307-3C6D-83C7-EBC8-56C09A45E861}"/>
                    </a:ext>
                  </a:extLst>
                </p14:cNvPr>
                <p14:cNvContentPartPr/>
                <p14:nvPr/>
              </p14:nvContentPartPr>
              <p14:xfrm>
                <a:off x="3299705" y="6450812"/>
                <a:ext cx="589320" cy="324360"/>
              </p14:xfrm>
            </p:contentPart>
          </mc:Choice>
          <mc:Fallback xmlns="">
            <p:pic>
              <p:nvPicPr>
                <p:cNvPr id="174" name="Ink 173">
                  <a:extLst>
                    <a:ext uri="{FF2B5EF4-FFF2-40B4-BE49-F238E27FC236}">
                      <a16:creationId xmlns:a16="http://schemas.microsoft.com/office/drawing/2014/main" id="{2F415307-3C6D-83C7-EBC8-56C09A45E861}"/>
                    </a:ext>
                  </a:extLst>
                </p:cNvPr>
                <p:cNvPicPr/>
                <p:nvPr/>
              </p:nvPicPr>
              <p:blipFill>
                <a:blip r:embed="rId245"/>
                <a:stretch>
                  <a:fillRect/>
                </a:stretch>
              </p:blipFill>
              <p:spPr>
                <a:xfrm>
                  <a:off x="3290705" y="6442172"/>
                  <a:ext cx="60696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76" name="Ink 175">
                  <a:extLst>
                    <a:ext uri="{FF2B5EF4-FFF2-40B4-BE49-F238E27FC236}">
                      <a16:creationId xmlns:a16="http://schemas.microsoft.com/office/drawing/2014/main" id="{5AE6BCEF-D4EC-A327-DBDC-EA11C0B11E04}"/>
                    </a:ext>
                  </a:extLst>
                </p14:cNvPr>
                <p14:cNvContentPartPr/>
                <p14:nvPr/>
              </p14:nvContentPartPr>
              <p14:xfrm>
                <a:off x="4065599" y="6512202"/>
                <a:ext cx="229320" cy="53640"/>
              </p14:xfrm>
            </p:contentPart>
          </mc:Choice>
          <mc:Fallback xmlns="">
            <p:pic>
              <p:nvPicPr>
                <p:cNvPr id="176" name="Ink 175">
                  <a:extLst>
                    <a:ext uri="{FF2B5EF4-FFF2-40B4-BE49-F238E27FC236}">
                      <a16:creationId xmlns:a16="http://schemas.microsoft.com/office/drawing/2014/main" id="{5AE6BCEF-D4EC-A327-DBDC-EA11C0B11E04}"/>
                    </a:ext>
                  </a:extLst>
                </p:cNvPr>
                <p:cNvPicPr/>
                <p:nvPr/>
              </p:nvPicPr>
              <p:blipFill>
                <a:blip r:embed="rId247"/>
                <a:stretch>
                  <a:fillRect/>
                </a:stretch>
              </p:blipFill>
              <p:spPr>
                <a:xfrm>
                  <a:off x="4056959" y="6503562"/>
                  <a:ext cx="2469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7" name="Ink 176">
                  <a:extLst>
                    <a:ext uri="{FF2B5EF4-FFF2-40B4-BE49-F238E27FC236}">
                      <a16:creationId xmlns:a16="http://schemas.microsoft.com/office/drawing/2014/main" id="{7F8E1524-C5D4-B66B-BB9E-7F189798B305}"/>
                    </a:ext>
                  </a:extLst>
                </p14:cNvPr>
                <p14:cNvContentPartPr/>
                <p14:nvPr/>
              </p14:nvContentPartPr>
              <p14:xfrm>
                <a:off x="4049759" y="6544602"/>
                <a:ext cx="221400" cy="39240"/>
              </p14:xfrm>
            </p:contentPart>
          </mc:Choice>
          <mc:Fallback xmlns="">
            <p:pic>
              <p:nvPicPr>
                <p:cNvPr id="177" name="Ink 176">
                  <a:extLst>
                    <a:ext uri="{FF2B5EF4-FFF2-40B4-BE49-F238E27FC236}">
                      <a16:creationId xmlns:a16="http://schemas.microsoft.com/office/drawing/2014/main" id="{7F8E1524-C5D4-B66B-BB9E-7F189798B305}"/>
                    </a:ext>
                  </a:extLst>
                </p:cNvPr>
                <p:cNvPicPr/>
                <p:nvPr/>
              </p:nvPicPr>
              <p:blipFill>
                <a:blip r:embed="rId249"/>
                <a:stretch>
                  <a:fillRect/>
                </a:stretch>
              </p:blipFill>
              <p:spPr>
                <a:xfrm>
                  <a:off x="4041119" y="6535962"/>
                  <a:ext cx="2390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8" name="Ink 177">
                  <a:extLst>
                    <a:ext uri="{FF2B5EF4-FFF2-40B4-BE49-F238E27FC236}">
                      <a16:creationId xmlns:a16="http://schemas.microsoft.com/office/drawing/2014/main" id="{B922D686-5F7A-EA8F-2CBD-CBC3AB128444}"/>
                    </a:ext>
                  </a:extLst>
                </p14:cNvPr>
                <p14:cNvContentPartPr/>
                <p14:nvPr/>
              </p14:nvContentPartPr>
              <p14:xfrm>
                <a:off x="4254239" y="6454602"/>
                <a:ext cx="116640" cy="202320"/>
              </p14:xfrm>
            </p:contentPart>
          </mc:Choice>
          <mc:Fallback xmlns="">
            <p:pic>
              <p:nvPicPr>
                <p:cNvPr id="178" name="Ink 177">
                  <a:extLst>
                    <a:ext uri="{FF2B5EF4-FFF2-40B4-BE49-F238E27FC236}">
                      <a16:creationId xmlns:a16="http://schemas.microsoft.com/office/drawing/2014/main" id="{B922D686-5F7A-EA8F-2CBD-CBC3AB128444}"/>
                    </a:ext>
                  </a:extLst>
                </p:cNvPr>
                <p:cNvPicPr/>
                <p:nvPr/>
              </p:nvPicPr>
              <p:blipFill>
                <a:blip r:embed="rId251"/>
                <a:stretch>
                  <a:fillRect/>
                </a:stretch>
              </p:blipFill>
              <p:spPr>
                <a:xfrm>
                  <a:off x="4245599" y="6445602"/>
                  <a:ext cx="13428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0" name="Ink 179">
                  <a:extLst>
                    <a:ext uri="{FF2B5EF4-FFF2-40B4-BE49-F238E27FC236}">
                      <a16:creationId xmlns:a16="http://schemas.microsoft.com/office/drawing/2014/main" id="{2DD9977D-56C0-7EC0-D2D7-CA13C65525DC}"/>
                    </a:ext>
                  </a:extLst>
                </p14:cNvPr>
                <p14:cNvContentPartPr/>
                <p14:nvPr/>
              </p14:nvContentPartPr>
              <p14:xfrm>
                <a:off x="4439639" y="6436602"/>
                <a:ext cx="21960" cy="246960"/>
              </p14:xfrm>
            </p:contentPart>
          </mc:Choice>
          <mc:Fallback xmlns="">
            <p:pic>
              <p:nvPicPr>
                <p:cNvPr id="180" name="Ink 179">
                  <a:extLst>
                    <a:ext uri="{FF2B5EF4-FFF2-40B4-BE49-F238E27FC236}">
                      <a16:creationId xmlns:a16="http://schemas.microsoft.com/office/drawing/2014/main" id="{2DD9977D-56C0-7EC0-D2D7-CA13C65525DC}"/>
                    </a:ext>
                  </a:extLst>
                </p:cNvPr>
                <p:cNvPicPr/>
                <p:nvPr/>
              </p:nvPicPr>
              <p:blipFill>
                <a:blip r:embed="rId253"/>
                <a:stretch>
                  <a:fillRect/>
                </a:stretch>
              </p:blipFill>
              <p:spPr>
                <a:xfrm>
                  <a:off x="4430999" y="6427602"/>
                  <a:ext cx="396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1" name="Ink 180">
                  <a:extLst>
                    <a:ext uri="{FF2B5EF4-FFF2-40B4-BE49-F238E27FC236}">
                      <a16:creationId xmlns:a16="http://schemas.microsoft.com/office/drawing/2014/main" id="{0CD4100F-1263-3216-C327-D613E32263DF}"/>
                    </a:ext>
                  </a:extLst>
                </p14:cNvPr>
                <p14:cNvContentPartPr/>
                <p14:nvPr/>
              </p14:nvContentPartPr>
              <p14:xfrm>
                <a:off x="4425959" y="6419682"/>
                <a:ext cx="127080" cy="254880"/>
              </p14:xfrm>
            </p:contentPart>
          </mc:Choice>
          <mc:Fallback xmlns="">
            <p:pic>
              <p:nvPicPr>
                <p:cNvPr id="181" name="Ink 180">
                  <a:extLst>
                    <a:ext uri="{FF2B5EF4-FFF2-40B4-BE49-F238E27FC236}">
                      <a16:creationId xmlns:a16="http://schemas.microsoft.com/office/drawing/2014/main" id="{0CD4100F-1263-3216-C327-D613E32263DF}"/>
                    </a:ext>
                  </a:extLst>
                </p:cNvPr>
                <p:cNvPicPr/>
                <p:nvPr/>
              </p:nvPicPr>
              <p:blipFill>
                <a:blip r:embed="rId255"/>
                <a:stretch>
                  <a:fillRect/>
                </a:stretch>
              </p:blipFill>
              <p:spPr>
                <a:xfrm>
                  <a:off x="4416959" y="6411042"/>
                  <a:ext cx="1447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82" name="Ink 181">
                  <a:extLst>
                    <a:ext uri="{FF2B5EF4-FFF2-40B4-BE49-F238E27FC236}">
                      <a16:creationId xmlns:a16="http://schemas.microsoft.com/office/drawing/2014/main" id="{769A50CA-7976-1D2C-F6E2-9484DBFC78E4}"/>
                    </a:ext>
                  </a:extLst>
                </p14:cNvPr>
                <p14:cNvContentPartPr/>
                <p14:nvPr/>
              </p14:nvContentPartPr>
              <p14:xfrm>
                <a:off x="4595519" y="6458202"/>
                <a:ext cx="121320" cy="170280"/>
              </p14:xfrm>
            </p:contentPart>
          </mc:Choice>
          <mc:Fallback xmlns="">
            <p:pic>
              <p:nvPicPr>
                <p:cNvPr id="182" name="Ink 181">
                  <a:extLst>
                    <a:ext uri="{FF2B5EF4-FFF2-40B4-BE49-F238E27FC236}">
                      <a16:creationId xmlns:a16="http://schemas.microsoft.com/office/drawing/2014/main" id="{769A50CA-7976-1D2C-F6E2-9484DBFC78E4}"/>
                    </a:ext>
                  </a:extLst>
                </p:cNvPr>
                <p:cNvPicPr/>
                <p:nvPr/>
              </p:nvPicPr>
              <p:blipFill>
                <a:blip r:embed="rId257"/>
                <a:stretch>
                  <a:fillRect/>
                </a:stretch>
              </p:blipFill>
              <p:spPr>
                <a:xfrm>
                  <a:off x="4586879" y="6449202"/>
                  <a:ext cx="1389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83" name="Ink 182">
                  <a:extLst>
                    <a:ext uri="{FF2B5EF4-FFF2-40B4-BE49-F238E27FC236}">
                      <a16:creationId xmlns:a16="http://schemas.microsoft.com/office/drawing/2014/main" id="{0E496458-87B3-4C83-31E0-0C9EFCF822CE}"/>
                    </a:ext>
                  </a:extLst>
                </p14:cNvPr>
                <p14:cNvContentPartPr/>
                <p14:nvPr/>
              </p14:nvContentPartPr>
              <p14:xfrm>
                <a:off x="4738079" y="6466482"/>
                <a:ext cx="92160" cy="254520"/>
              </p14:xfrm>
            </p:contentPart>
          </mc:Choice>
          <mc:Fallback xmlns="">
            <p:pic>
              <p:nvPicPr>
                <p:cNvPr id="183" name="Ink 182">
                  <a:extLst>
                    <a:ext uri="{FF2B5EF4-FFF2-40B4-BE49-F238E27FC236}">
                      <a16:creationId xmlns:a16="http://schemas.microsoft.com/office/drawing/2014/main" id="{0E496458-87B3-4C83-31E0-0C9EFCF822CE}"/>
                    </a:ext>
                  </a:extLst>
                </p:cNvPr>
                <p:cNvPicPr/>
                <p:nvPr/>
              </p:nvPicPr>
              <p:blipFill>
                <a:blip r:embed="rId259"/>
                <a:stretch>
                  <a:fillRect/>
                </a:stretch>
              </p:blipFill>
              <p:spPr>
                <a:xfrm>
                  <a:off x="4729439" y="6457482"/>
                  <a:ext cx="1098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84" name="Ink 183">
                  <a:extLst>
                    <a:ext uri="{FF2B5EF4-FFF2-40B4-BE49-F238E27FC236}">
                      <a16:creationId xmlns:a16="http://schemas.microsoft.com/office/drawing/2014/main" id="{B25EB6FE-FCD5-9925-5208-A368CC426567}"/>
                    </a:ext>
                  </a:extLst>
                </p14:cNvPr>
                <p14:cNvContentPartPr/>
                <p14:nvPr/>
              </p14:nvContentPartPr>
              <p14:xfrm>
                <a:off x="4968119" y="6557922"/>
                <a:ext cx="99360" cy="17280"/>
              </p14:xfrm>
            </p:contentPart>
          </mc:Choice>
          <mc:Fallback xmlns="">
            <p:pic>
              <p:nvPicPr>
                <p:cNvPr id="184" name="Ink 183">
                  <a:extLst>
                    <a:ext uri="{FF2B5EF4-FFF2-40B4-BE49-F238E27FC236}">
                      <a16:creationId xmlns:a16="http://schemas.microsoft.com/office/drawing/2014/main" id="{B25EB6FE-FCD5-9925-5208-A368CC426567}"/>
                    </a:ext>
                  </a:extLst>
                </p:cNvPr>
                <p:cNvPicPr/>
                <p:nvPr/>
              </p:nvPicPr>
              <p:blipFill>
                <a:blip r:embed="rId261"/>
                <a:stretch>
                  <a:fillRect/>
                </a:stretch>
              </p:blipFill>
              <p:spPr>
                <a:xfrm>
                  <a:off x="4959479" y="6549282"/>
                  <a:ext cx="1170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85" name="Ink 184">
                  <a:extLst>
                    <a:ext uri="{FF2B5EF4-FFF2-40B4-BE49-F238E27FC236}">
                      <a16:creationId xmlns:a16="http://schemas.microsoft.com/office/drawing/2014/main" id="{6BF3D272-44FA-EC01-3243-B1251FCE8859}"/>
                    </a:ext>
                  </a:extLst>
                </p14:cNvPr>
                <p14:cNvContentPartPr/>
                <p14:nvPr/>
              </p14:nvContentPartPr>
              <p14:xfrm>
                <a:off x="4955159" y="6501402"/>
                <a:ext cx="204120" cy="195120"/>
              </p14:xfrm>
            </p:contentPart>
          </mc:Choice>
          <mc:Fallback xmlns="">
            <p:pic>
              <p:nvPicPr>
                <p:cNvPr id="185" name="Ink 184">
                  <a:extLst>
                    <a:ext uri="{FF2B5EF4-FFF2-40B4-BE49-F238E27FC236}">
                      <a16:creationId xmlns:a16="http://schemas.microsoft.com/office/drawing/2014/main" id="{6BF3D272-44FA-EC01-3243-B1251FCE8859}"/>
                    </a:ext>
                  </a:extLst>
                </p:cNvPr>
                <p:cNvPicPr/>
                <p:nvPr/>
              </p:nvPicPr>
              <p:blipFill>
                <a:blip r:embed="rId263"/>
                <a:stretch>
                  <a:fillRect/>
                </a:stretch>
              </p:blipFill>
              <p:spPr>
                <a:xfrm>
                  <a:off x="4946159" y="6492402"/>
                  <a:ext cx="2217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6" name="Ink 185">
                  <a:extLst>
                    <a:ext uri="{FF2B5EF4-FFF2-40B4-BE49-F238E27FC236}">
                      <a16:creationId xmlns:a16="http://schemas.microsoft.com/office/drawing/2014/main" id="{DAAC8872-9430-79AE-CDFE-BEF524DA6917}"/>
                    </a:ext>
                  </a:extLst>
                </p14:cNvPr>
                <p14:cNvContentPartPr/>
                <p14:nvPr/>
              </p14:nvContentPartPr>
              <p14:xfrm>
                <a:off x="5271599" y="6457842"/>
                <a:ext cx="355320" cy="320400"/>
              </p14:xfrm>
            </p:contentPart>
          </mc:Choice>
          <mc:Fallback xmlns="">
            <p:pic>
              <p:nvPicPr>
                <p:cNvPr id="186" name="Ink 185">
                  <a:extLst>
                    <a:ext uri="{FF2B5EF4-FFF2-40B4-BE49-F238E27FC236}">
                      <a16:creationId xmlns:a16="http://schemas.microsoft.com/office/drawing/2014/main" id="{DAAC8872-9430-79AE-CDFE-BEF524DA6917}"/>
                    </a:ext>
                  </a:extLst>
                </p:cNvPr>
                <p:cNvPicPr/>
                <p:nvPr/>
              </p:nvPicPr>
              <p:blipFill>
                <a:blip r:embed="rId265"/>
                <a:stretch>
                  <a:fillRect/>
                </a:stretch>
              </p:blipFill>
              <p:spPr>
                <a:xfrm>
                  <a:off x="5262599" y="6449202"/>
                  <a:ext cx="37296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87" name="Ink 186">
                  <a:extLst>
                    <a:ext uri="{FF2B5EF4-FFF2-40B4-BE49-F238E27FC236}">
                      <a16:creationId xmlns:a16="http://schemas.microsoft.com/office/drawing/2014/main" id="{BD1DC01E-66AE-8F28-4A3C-B81C81841937}"/>
                    </a:ext>
                  </a:extLst>
                </p14:cNvPr>
                <p14:cNvContentPartPr/>
                <p14:nvPr/>
              </p14:nvContentPartPr>
              <p14:xfrm>
                <a:off x="5470319" y="6535962"/>
                <a:ext cx="9000" cy="9000"/>
              </p14:xfrm>
            </p:contentPart>
          </mc:Choice>
          <mc:Fallback xmlns="">
            <p:pic>
              <p:nvPicPr>
                <p:cNvPr id="187" name="Ink 186">
                  <a:extLst>
                    <a:ext uri="{FF2B5EF4-FFF2-40B4-BE49-F238E27FC236}">
                      <a16:creationId xmlns:a16="http://schemas.microsoft.com/office/drawing/2014/main" id="{BD1DC01E-66AE-8F28-4A3C-B81C81841937}"/>
                    </a:ext>
                  </a:extLst>
                </p:cNvPr>
                <p:cNvPicPr/>
                <p:nvPr/>
              </p:nvPicPr>
              <p:blipFill>
                <a:blip r:embed="rId267"/>
                <a:stretch>
                  <a:fillRect/>
                </a:stretch>
              </p:blipFill>
              <p:spPr>
                <a:xfrm>
                  <a:off x="5461679" y="6526962"/>
                  <a:ext cx="266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8" name="Ink 187">
                  <a:extLst>
                    <a:ext uri="{FF2B5EF4-FFF2-40B4-BE49-F238E27FC236}">
                      <a16:creationId xmlns:a16="http://schemas.microsoft.com/office/drawing/2014/main" id="{71F96280-97C7-6B31-67A4-D2A48342C739}"/>
                    </a:ext>
                  </a:extLst>
                </p14:cNvPr>
                <p14:cNvContentPartPr/>
                <p14:nvPr/>
              </p14:nvContentPartPr>
              <p14:xfrm>
                <a:off x="5410559" y="6481242"/>
                <a:ext cx="34560" cy="51120"/>
              </p14:xfrm>
            </p:contentPart>
          </mc:Choice>
          <mc:Fallback xmlns="">
            <p:pic>
              <p:nvPicPr>
                <p:cNvPr id="188" name="Ink 187">
                  <a:extLst>
                    <a:ext uri="{FF2B5EF4-FFF2-40B4-BE49-F238E27FC236}">
                      <a16:creationId xmlns:a16="http://schemas.microsoft.com/office/drawing/2014/main" id="{71F96280-97C7-6B31-67A4-D2A48342C739}"/>
                    </a:ext>
                  </a:extLst>
                </p:cNvPr>
                <p:cNvPicPr/>
                <p:nvPr/>
              </p:nvPicPr>
              <p:blipFill>
                <a:blip r:embed="rId269"/>
                <a:stretch>
                  <a:fillRect/>
                </a:stretch>
              </p:blipFill>
              <p:spPr>
                <a:xfrm>
                  <a:off x="5401559" y="6472242"/>
                  <a:ext cx="52200" cy="68760"/>
                </a:xfrm>
                <a:prstGeom prst="rect">
                  <a:avLst/>
                </a:prstGeom>
              </p:spPr>
            </p:pic>
          </mc:Fallback>
        </mc:AlternateContent>
      </p:grpSp>
      <p:grpSp>
        <p:nvGrpSpPr>
          <p:cNvPr id="200" name="Group 199">
            <a:extLst>
              <a:ext uri="{FF2B5EF4-FFF2-40B4-BE49-F238E27FC236}">
                <a16:creationId xmlns:a16="http://schemas.microsoft.com/office/drawing/2014/main" id="{78891B6F-39CD-380D-5E55-A6EC1F54C6DB}"/>
              </a:ext>
            </a:extLst>
          </p:cNvPr>
          <p:cNvGrpSpPr/>
          <p:nvPr/>
        </p:nvGrpSpPr>
        <p:grpSpPr>
          <a:xfrm>
            <a:off x="7134354" y="3561857"/>
            <a:ext cx="3692155" cy="657000"/>
            <a:chOff x="7134354" y="3561857"/>
            <a:chExt cx="3692155" cy="657000"/>
          </a:xfrm>
        </p:grpSpPr>
        <mc:AlternateContent xmlns:mc="http://schemas.openxmlformats.org/markup-compatibility/2006" xmlns:p14="http://schemas.microsoft.com/office/powerpoint/2010/main">
          <mc:Choice Requires="p14">
            <p:contentPart p14:bwMode="auto" r:id="rId270">
              <p14:nvContentPartPr>
                <p14:cNvPr id="190" name="Ink 189">
                  <a:extLst>
                    <a:ext uri="{FF2B5EF4-FFF2-40B4-BE49-F238E27FC236}">
                      <a16:creationId xmlns:a16="http://schemas.microsoft.com/office/drawing/2014/main" id="{4D4B8BFB-DF0C-5501-87A9-69CF379532E4}"/>
                    </a:ext>
                  </a:extLst>
                </p14:cNvPr>
                <p14:cNvContentPartPr/>
                <p14:nvPr/>
              </p14:nvContentPartPr>
              <p14:xfrm>
                <a:off x="7203834" y="3738221"/>
                <a:ext cx="245520" cy="254880"/>
              </p14:xfrm>
            </p:contentPart>
          </mc:Choice>
          <mc:Fallback xmlns="">
            <p:pic>
              <p:nvPicPr>
                <p:cNvPr id="190" name="Ink 189">
                  <a:extLst>
                    <a:ext uri="{FF2B5EF4-FFF2-40B4-BE49-F238E27FC236}">
                      <a16:creationId xmlns:a16="http://schemas.microsoft.com/office/drawing/2014/main" id="{4D4B8BFB-DF0C-5501-87A9-69CF379532E4}"/>
                    </a:ext>
                  </a:extLst>
                </p:cNvPr>
                <p:cNvPicPr/>
                <p:nvPr/>
              </p:nvPicPr>
              <p:blipFill>
                <a:blip r:embed="rId271"/>
                <a:stretch>
                  <a:fillRect/>
                </a:stretch>
              </p:blipFill>
              <p:spPr>
                <a:xfrm>
                  <a:off x="7186194" y="3720221"/>
                  <a:ext cx="2811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91" name="Ink 190">
                  <a:extLst>
                    <a:ext uri="{FF2B5EF4-FFF2-40B4-BE49-F238E27FC236}">
                      <a16:creationId xmlns:a16="http://schemas.microsoft.com/office/drawing/2014/main" id="{D3F07157-4B68-DDFF-1282-A73A34EDE85D}"/>
                    </a:ext>
                  </a:extLst>
                </p14:cNvPr>
                <p14:cNvContentPartPr/>
                <p14:nvPr/>
              </p14:nvContentPartPr>
              <p14:xfrm>
                <a:off x="7134354" y="3629501"/>
                <a:ext cx="420480" cy="415440"/>
              </p14:xfrm>
            </p:contentPart>
          </mc:Choice>
          <mc:Fallback xmlns="">
            <p:pic>
              <p:nvPicPr>
                <p:cNvPr id="191" name="Ink 190">
                  <a:extLst>
                    <a:ext uri="{FF2B5EF4-FFF2-40B4-BE49-F238E27FC236}">
                      <a16:creationId xmlns:a16="http://schemas.microsoft.com/office/drawing/2014/main" id="{D3F07157-4B68-DDFF-1282-A73A34EDE85D}"/>
                    </a:ext>
                  </a:extLst>
                </p:cNvPr>
                <p:cNvPicPr/>
                <p:nvPr/>
              </p:nvPicPr>
              <p:blipFill>
                <a:blip r:embed="rId273"/>
                <a:stretch>
                  <a:fillRect/>
                </a:stretch>
              </p:blipFill>
              <p:spPr>
                <a:xfrm>
                  <a:off x="7116354" y="3611861"/>
                  <a:ext cx="45612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93" name="Ink 192">
                  <a:extLst>
                    <a:ext uri="{FF2B5EF4-FFF2-40B4-BE49-F238E27FC236}">
                      <a16:creationId xmlns:a16="http://schemas.microsoft.com/office/drawing/2014/main" id="{B3CD78D8-C009-06D3-14F2-2C9D8099D5EA}"/>
                    </a:ext>
                  </a:extLst>
                </p14:cNvPr>
                <p14:cNvContentPartPr/>
                <p14:nvPr/>
              </p14:nvContentPartPr>
              <p14:xfrm>
                <a:off x="7716109" y="3561857"/>
                <a:ext cx="342720" cy="362520"/>
              </p14:xfrm>
            </p:contentPart>
          </mc:Choice>
          <mc:Fallback xmlns="">
            <p:pic>
              <p:nvPicPr>
                <p:cNvPr id="193" name="Ink 192">
                  <a:extLst>
                    <a:ext uri="{FF2B5EF4-FFF2-40B4-BE49-F238E27FC236}">
                      <a16:creationId xmlns:a16="http://schemas.microsoft.com/office/drawing/2014/main" id="{B3CD78D8-C009-06D3-14F2-2C9D8099D5EA}"/>
                    </a:ext>
                  </a:extLst>
                </p:cNvPr>
                <p:cNvPicPr/>
                <p:nvPr/>
              </p:nvPicPr>
              <p:blipFill>
                <a:blip r:embed="rId275"/>
                <a:stretch>
                  <a:fillRect/>
                </a:stretch>
              </p:blipFill>
              <p:spPr>
                <a:xfrm>
                  <a:off x="7698109" y="3544217"/>
                  <a:ext cx="37836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94" name="Ink 193">
                  <a:extLst>
                    <a:ext uri="{FF2B5EF4-FFF2-40B4-BE49-F238E27FC236}">
                      <a16:creationId xmlns:a16="http://schemas.microsoft.com/office/drawing/2014/main" id="{4BE42629-DAD3-24FE-A9C8-28CEE8076FEB}"/>
                    </a:ext>
                  </a:extLst>
                </p14:cNvPr>
                <p14:cNvContentPartPr/>
                <p14:nvPr/>
              </p14:nvContentPartPr>
              <p14:xfrm>
                <a:off x="8135869" y="3587417"/>
                <a:ext cx="74160" cy="302040"/>
              </p14:xfrm>
            </p:contentPart>
          </mc:Choice>
          <mc:Fallback xmlns="">
            <p:pic>
              <p:nvPicPr>
                <p:cNvPr id="194" name="Ink 193">
                  <a:extLst>
                    <a:ext uri="{FF2B5EF4-FFF2-40B4-BE49-F238E27FC236}">
                      <a16:creationId xmlns:a16="http://schemas.microsoft.com/office/drawing/2014/main" id="{4BE42629-DAD3-24FE-A9C8-28CEE8076FEB}"/>
                    </a:ext>
                  </a:extLst>
                </p:cNvPr>
                <p:cNvPicPr/>
                <p:nvPr/>
              </p:nvPicPr>
              <p:blipFill>
                <a:blip r:embed="rId277"/>
                <a:stretch>
                  <a:fillRect/>
                </a:stretch>
              </p:blipFill>
              <p:spPr>
                <a:xfrm>
                  <a:off x="8118229" y="3569417"/>
                  <a:ext cx="1098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95" name="Ink 194">
                  <a:extLst>
                    <a:ext uri="{FF2B5EF4-FFF2-40B4-BE49-F238E27FC236}">
                      <a16:creationId xmlns:a16="http://schemas.microsoft.com/office/drawing/2014/main" id="{96771FDF-558D-73B7-BD77-149CF057BE54}"/>
                    </a:ext>
                  </a:extLst>
                </p14:cNvPr>
                <p14:cNvContentPartPr/>
                <p14:nvPr/>
              </p14:nvContentPartPr>
              <p14:xfrm>
                <a:off x="8136229" y="3699017"/>
                <a:ext cx="230040" cy="65160"/>
              </p14:xfrm>
            </p:contentPart>
          </mc:Choice>
          <mc:Fallback xmlns="">
            <p:pic>
              <p:nvPicPr>
                <p:cNvPr id="195" name="Ink 194">
                  <a:extLst>
                    <a:ext uri="{FF2B5EF4-FFF2-40B4-BE49-F238E27FC236}">
                      <a16:creationId xmlns:a16="http://schemas.microsoft.com/office/drawing/2014/main" id="{96771FDF-558D-73B7-BD77-149CF057BE54}"/>
                    </a:ext>
                  </a:extLst>
                </p:cNvPr>
                <p:cNvPicPr/>
                <p:nvPr/>
              </p:nvPicPr>
              <p:blipFill>
                <a:blip r:embed="rId279"/>
                <a:stretch>
                  <a:fillRect/>
                </a:stretch>
              </p:blipFill>
              <p:spPr>
                <a:xfrm>
                  <a:off x="8118589" y="3681377"/>
                  <a:ext cx="26568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96" name="Ink 195">
                  <a:extLst>
                    <a:ext uri="{FF2B5EF4-FFF2-40B4-BE49-F238E27FC236}">
                      <a16:creationId xmlns:a16="http://schemas.microsoft.com/office/drawing/2014/main" id="{EEACE3F5-7A92-ED9B-C67A-CB814F63A4C1}"/>
                    </a:ext>
                  </a:extLst>
                </p14:cNvPr>
                <p14:cNvContentPartPr/>
                <p14:nvPr/>
              </p14:nvContentPartPr>
              <p14:xfrm>
                <a:off x="8331709" y="3636737"/>
                <a:ext cx="195840" cy="240120"/>
              </p14:xfrm>
            </p:contentPart>
          </mc:Choice>
          <mc:Fallback xmlns="">
            <p:pic>
              <p:nvPicPr>
                <p:cNvPr id="196" name="Ink 195">
                  <a:extLst>
                    <a:ext uri="{FF2B5EF4-FFF2-40B4-BE49-F238E27FC236}">
                      <a16:creationId xmlns:a16="http://schemas.microsoft.com/office/drawing/2014/main" id="{EEACE3F5-7A92-ED9B-C67A-CB814F63A4C1}"/>
                    </a:ext>
                  </a:extLst>
                </p:cNvPr>
                <p:cNvPicPr/>
                <p:nvPr/>
              </p:nvPicPr>
              <p:blipFill>
                <a:blip r:embed="rId281"/>
                <a:stretch>
                  <a:fillRect/>
                </a:stretch>
              </p:blipFill>
              <p:spPr>
                <a:xfrm>
                  <a:off x="8314069" y="3619097"/>
                  <a:ext cx="2314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97" name="Ink 196">
                  <a:extLst>
                    <a:ext uri="{FF2B5EF4-FFF2-40B4-BE49-F238E27FC236}">
                      <a16:creationId xmlns:a16="http://schemas.microsoft.com/office/drawing/2014/main" id="{9EDC9F04-17E0-6C41-EF96-E760E2249030}"/>
                    </a:ext>
                  </a:extLst>
                </p14:cNvPr>
                <p14:cNvContentPartPr/>
                <p14:nvPr/>
              </p14:nvContentPartPr>
              <p14:xfrm>
                <a:off x="8417749" y="3637457"/>
                <a:ext cx="1074600" cy="581400"/>
              </p14:xfrm>
            </p:contentPart>
          </mc:Choice>
          <mc:Fallback xmlns="">
            <p:pic>
              <p:nvPicPr>
                <p:cNvPr id="197" name="Ink 196">
                  <a:extLst>
                    <a:ext uri="{FF2B5EF4-FFF2-40B4-BE49-F238E27FC236}">
                      <a16:creationId xmlns:a16="http://schemas.microsoft.com/office/drawing/2014/main" id="{9EDC9F04-17E0-6C41-EF96-E760E2249030}"/>
                    </a:ext>
                  </a:extLst>
                </p:cNvPr>
                <p:cNvPicPr/>
                <p:nvPr/>
              </p:nvPicPr>
              <p:blipFill>
                <a:blip r:embed="rId283"/>
                <a:stretch>
                  <a:fillRect/>
                </a:stretch>
              </p:blipFill>
              <p:spPr>
                <a:xfrm>
                  <a:off x="8399749" y="3619817"/>
                  <a:ext cx="111024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98" name="Ink 197">
                  <a:extLst>
                    <a:ext uri="{FF2B5EF4-FFF2-40B4-BE49-F238E27FC236}">
                      <a16:creationId xmlns:a16="http://schemas.microsoft.com/office/drawing/2014/main" id="{6D9F6C70-7EA8-5C75-4B52-6D33FB19AB1C}"/>
                    </a:ext>
                  </a:extLst>
                </p14:cNvPr>
                <p14:cNvContentPartPr/>
                <p14:nvPr/>
              </p14:nvContentPartPr>
              <p14:xfrm>
                <a:off x="8863789" y="3582017"/>
                <a:ext cx="13320" cy="4680"/>
              </p14:xfrm>
            </p:contentPart>
          </mc:Choice>
          <mc:Fallback xmlns="">
            <p:pic>
              <p:nvPicPr>
                <p:cNvPr id="198" name="Ink 197">
                  <a:extLst>
                    <a:ext uri="{FF2B5EF4-FFF2-40B4-BE49-F238E27FC236}">
                      <a16:creationId xmlns:a16="http://schemas.microsoft.com/office/drawing/2014/main" id="{6D9F6C70-7EA8-5C75-4B52-6D33FB19AB1C}"/>
                    </a:ext>
                  </a:extLst>
                </p:cNvPr>
                <p:cNvPicPr/>
                <p:nvPr/>
              </p:nvPicPr>
              <p:blipFill>
                <a:blip r:embed="rId285"/>
                <a:stretch>
                  <a:fillRect/>
                </a:stretch>
              </p:blipFill>
              <p:spPr>
                <a:xfrm>
                  <a:off x="8846149" y="3564377"/>
                  <a:ext cx="48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99" name="Ink 198">
                  <a:extLst>
                    <a:ext uri="{FF2B5EF4-FFF2-40B4-BE49-F238E27FC236}">
                      <a16:creationId xmlns:a16="http://schemas.microsoft.com/office/drawing/2014/main" id="{6927BC94-ABB5-E8C0-D68D-49D004CE1753}"/>
                    </a:ext>
                  </a:extLst>
                </p14:cNvPr>
                <p14:cNvContentPartPr/>
                <p14:nvPr/>
              </p14:nvContentPartPr>
              <p14:xfrm>
                <a:off x="9630949" y="3612617"/>
                <a:ext cx="1195560" cy="288000"/>
              </p14:xfrm>
            </p:contentPart>
          </mc:Choice>
          <mc:Fallback xmlns="">
            <p:pic>
              <p:nvPicPr>
                <p:cNvPr id="199" name="Ink 198">
                  <a:extLst>
                    <a:ext uri="{FF2B5EF4-FFF2-40B4-BE49-F238E27FC236}">
                      <a16:creationId xmlns:a16="http://schemas.microsoft.com/office/drawing/2014/main" id="{6927BC94-ABB5-E8C0-D68D-49D004CE1753}"/>
                    </a:ext>
                  </a:extLst>
                </p:cNvPr>
                <p:cNvPicPr/>
                <p:nvPr/>
              </p:nvPicPr>
              <p:blipFill>
                <a:blip r:embed="rId287"/>
                <a:stretch>
                  <a:fillRect/>
                </a:stretch>
              </p:blipFill>
              <p:spPr>
                <a:xfrm>
                  <a:off x="9612949" y="3594617"/>
                  <a:ext cx="1231200" cy="323640"/>
                </a:xfrm>
                <a:prstGeom prst="rect">
                  <a:avLst/>
                </a:prstGeom>
              </p:spPr>
            </p:pic>
          </mc:Fallback>
        </mc:AlternateContent>
      </p:grpSp>
      <p:grpSp>
        <p:nvGrpSpPr>
          <p:cNvPr id="229" name="Group 228">
            <a:extLst>
              <a:ext uri="{FF2B5EF4-FFF2-40B4-BE49-F238E27FC236}">
                <a16:creationId xmlns:a16="http://schemas.microsoft.com/office/drawing/2014/main" id="{0D8AD604-7D6E-8906-434C-FF1DBE645FC1}"/>
              </a:ext>
            </a:extLst>
          </p:cNvPr>
          <p:cNvGrpSpPr/>
          <p:nvPr/>
        </p:nvGrpSpPr>
        <p:grpSpPr>
          <a:xfrm>
            <a:off x="7721871" y="4200792"/>
            <a:ext cx="2700000" cy="1234800"/>
            <a:chOff x="7721871" y="4200792"/>
            <a:chExt cx="2700000" cy="1234800"/>
          </a:xfrm>
        </p:grpSpPr>
        <mc:AlternateContent xmlns:mc="http://schemas.openxmlformats.org/markup-compatibility/2006" xmlns:p14="http://schemas.microsoft.com/office/powerpoint/2010/main">
          <mc:Choice Requires="p14">
            <p:contentPart p14:bwMode="auto" r:id="rId288">
              <p14:nvContentPartPr>
                <p14:cNvPr id="205" name="Ink 204">
                  <a:extLst>
                    <a:ext uri="{FF2B5EF4-FFF2-40B4-BE49-F238E27FC236}">
                      <a16:creationId xmlns:a16="http://schemas.microsoft.com/office/drawing/2014/main" id="{84E3024A-00AB-3A93-D0BE-6524AE9135BD}"/>
                    </a:ext>
                  </a:extLst>
                </p14:cNvPr>
                <p14:cNvContentPartPr/>
                <p14:nvPr/>
              </p14:nvContentPartPr>
              <p14:xfrm>
                <a:off x="7793151" y="4200792"/>
                <a:ext cx="540000" cy="554400"/>
              </p14:xfrm>
            </p:contentPart>
          </mc:Choice>
          <mc:Fallback xmlns="">
            <p:pic>
              <p:nvPicPr>
                <p:cNvPr id="205" name="Ink 204">
                  <a:extLst>
                    <a:ext uri="{FF2B5EF4-FFF2-40B4-BE49-F238E27FC236}">
                      <a16:creationId xmlns:a16="http://schemas.microsoft.com/office/drawing/2014/main" id="{84E3024A-00AB-3A93-D0BE-6524AE9135BD}"/>
                    </a:ext>
                  </a:extLst>
                </p:cNvPr>
                <p:cNvPicPr/>
                <p:nvPr/>
              </p:nvPicPr>
              <p:blipFill>
                <a:blip r:embed="rId289"/>
                <a:stretch>
                  <a:fillRect/>
                </a:stretch>
              </p:blipFill>
              <p:spPr>
                <a:xfrm>
                  <a:off x="7775511" y="4183152"/>
                  <a:ext cx="57564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06" name="Ink 205">
                  <a:extLst>
                    <a:ext uri="{FF2B5EF4-FFF2-40B4-BE49-F238E27FC236}">
                      <a16:creationId xmlns:a16="http://schemas.microsoft.com/office/drawing/2014/main" id="{FFF75B27-48F6-0C86-F4F5-CFB677E91E2A}"/>
                    </a:ext>
                  </a:extLst>
                </p14:cNvPr>
                <p14:cNvContentPartPr/>
                <p14:nvPr/>
              </p14:nvContentPartPr>
              <p14:xfrm>
                <a:off x="7721871" y="4864272"/>
                <a:ext cx="534240" cy="542160"/>
              </p14:xfrm>
            </p:contentPart>
          </mc:Choice>
          <mc:Fallback xmlns="">
            <p:pic>
              <p:nvPicPr>
                <p:cNvPr id="206" name="Ink 205">
                  <a:extLst>
                    <a:ext uri="{FF2B5EF4-FFF2-40B4-BE49-F238E27FC236}">
                      <a16:creationId xmlns:a16="http://schemas.microsoft.com/office/drawing/2014/main" id="{FFF75B27-48F6-0C86-F4F5-CFB677E91E2A}"/>
                    </a:ext>
                  </a:extLst>
                </p:cNvPr>
                <p:cNvPicPr/>
                <p:nvPr/>
              </p:nvPicPr>
              <p:blipFill>
                <a:blip r:embed="rId291"/>
                <a:stretch>
                  <a:fillRect/>
                </a:stretch>
              </p:blipFill>
              <p:spPr>
                <a:xfrm>
                  <a:off x="7704231" y="4846272"/>
                  <a:ext cx="56988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07" name="Ink 206">
                  <a:extLst>
                    <a:ext uri="{FF2B5EF4-FFF2-40B4-BE49-F238E27FC236}">
                      <a16:creationId xmlns:a16="http://schemas.microsoft.com/office/drawing/2014/main" id="{1EE26C6A-CAEA-2049-3E13-B7B8D5FFDBB0}"/>
                    </a:ext>
                  </a:extLst>
                </p14:cNvPr>
                <p14:cNvContentPartPr/>
                <p14:nvPr/>
              </p14:nvContentPartPr>
              <p14:xfrm>
                <a:off x="8483991" y="4259472"/>
                <a:ext cx="111600" cy="469800"/>
              </p14:xfrm>
            </p:contentPart>
          </mc:Choice>
          <mc:Fallback xmlns="">
            <p:pic>
              <p:nvPicPr>
                <p:cNvPr id="207" name="Ink 206">
                  <a:extLst>
                    <a:ext uri="{FF2B5EF4-FFF2-40B4-BE49-F238E27FC236}">
                      <a16:creationId xmlns:a16="http://schemas.microsoft.com/office/drawing/2014/main" id="{1EE26C6A-CAEA-2049-3E13-B7B8D5FFDBB0}"/>
                    </a:ext>
                  </a:extLst>
                </p:cNvPr>
                <p:cNvPicPr/>
                <p:nvPr/>
              </p:nvPicPr>
              <p:blipFill>
                <a:blip r:embed="rId293"/>
                <a:stretch>
                  <a:fillRect/>
                </a:stretch>
              </p:blipFill>
              <p:spPr>
                <a:xfrm>
                  <a:off x="8466351" y="4241472"/>
                  <a:ext cx="14724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08" name="Ink 207">
                  <a:extLst>
                    <a:ext uri="{FF2B5EF4-FFF2-40B4-BE49-F238E27FC236}">
                      <a16:creationId xmlns:a16="http://schemas.microsoft.com/office/drawing/2014/main" id="{94B5F79F-2201-5642-9BDE-67C57725AD08}"/>
                    </a:ext>
                  </a:extLst>
                </p14:cNvPr>
                <p14:cNvContentPartPr/>
                <p14:nvPr/>
              </p14:nvContentPartPr>
              <p14:xfrm>
                <a:off x="8421351" y="4497792"/>
                <a:ext cx="244440" cy="185760"/>
              </p14:xfrm>
            </p:contentPart>
          </mc:Choice>
          <mc:Fallback xmlns="">
            <p:pic>
              <p:nvPicPr>
                <p:cNvPr id="208" name="Ink 207">
                  <a:extLst>
                    <a:ext uri="{FF2B5EF4-FFF2-40B4-BE49-F238E27FC236}">
                      <a16:creationId xmlns:a16="http://schemas.microsoft.com/office/drawing/2014/main" id="{94B5F79F-2201-5642-9BDE-67C57725AD08}"/>
                    </a:ext>
                  </a:extLst>
                </p:cNvPr>
                <p:cNvPicPr/>
                <p:nvPr/>
              </p:nvPicPr>
              <p:blipFill>
                <a:blip r:embed="rId295"/>
                <a:stretch>
                  <a:fillRect/>
                </a:stretch>
              </p:blipFill>
              <p:spPr>
                <a:xfrm>
                  <a:off x="8403351" y="4480152"/>
                  <a:ext cx="2800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09" name="Ink 208">
                  <a:extLst>
                    <a:ext uri="{FF2B5EF4-FFF2-40B4-BE49-F238E27FC236}">
                      <a16:creationId xmlns:a16="http://schemas.microsoft.com/office/drawing/2014/main" id="{E678579A-1439-3C74-8C87-782507F85786}"/>
                    </a:ext>
                  </a:extLst>
                </p14:cNvPr>
                <p14:cNvContentPartPr/>
                <p14:nvPr/>
              </p14:nvContentPartPr>
              <p14:xfrm>
                <a:off x="8627991" y="4295832"/>
                <a:ext cx="84960" cy="121680"/>
              </p14:xfrm>
            </p:contentPart>
          </mc:Choice>
          <mc:Fallback xmlns="">
            <p:pic>
              <p:nvPicPr>
                <p:cNvPr id="209" name="Ink 208">
                  <a:extLst>
                    <a:ext uri="{FF2B5EF4-FFF2-40B4-BE49-F238E27FC236}">
                      <a16:creationId xmlns:a16="http://schemas.microsoft.com/office/drawing/2014/main" id="{E678579A-1439-3C74-8C87-782507F85786}"/>
                    </a:ext>
                  </a:extLst>
                </p:cNvPr>
                <p:cNvPicPr/>
                <p:nvPr/>
              </p:nvPicPr>
              <p:blipFill>
                <a:blip r:embed="rId297"/>
                <a:stretch>
                  <a:fillRect/>
                </a:stretch>
              </p:blipFill>
              <p:spPr>
                <a:xfrm>
                  <a:off x="8610351" y="4278192"/>
                  <a:ext cx="1206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10" name="Ink 209">
                  <a:extLst>
                    <a:ext uri="{FF2B5EF4-FFF2-40B4-BE49-F238E27FC236}">
                      <a16:creationId xmlns:a16="http://schemas.microsoft.com/office/drawing/2014/main" id="{40D21DE8-7310-451F-CD56-788CFABD9E8C}"/>
                    </a:ext>
                  </a:extLst>
                </p14:cNvPr>
                <p14:cNvContentPartPr/>
                <p14:nvPr/>
              </p14:nvContentPartPr>
              <p14:xfrm>
                <a:off x="8757951" y="4308432"/>
                <a:ext cx="29880" cy="369720"/>
              </p14:xfrm>
            </p:contentPart>
          </mc:Choice>
          <mc:Fallback xmlns="">
            <p:pic>
              <p:nvPicPr>
                <p:cNvPr id="210" name="Ink 209">
                  <a:extLst>
                    <a:ext uri="{FF2B5EF4-FFF2-40B4-BE49-F238E27FC236}">
                      <a16:creationId xmlns:a16="http://schemas.microsoft.com/office/drawing/2014/main" id="{40D21DE8-7310-451F-CD56-788CFABD9E8C}"/>
                    </a:ext>
                  </a:extLst>
                </p:cNvPr>
                <p:cNvPicPr/>
                <p:nvPr/>
              </p:nvPicPr>
              <p:blipFill>
                <a:blip r:embed="rId299"/>
                <a:stretch>
                  <a:fillRect/>
                </a:stretch>
              </p:blipFill>
              <p:spPr>
                <a:xfrm>
                  <a:off x="8740311" y="4290792"/>
                  <a:ext cx="6552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14" name="Ink 213">
                  <a:extLst>
                    <a:ext uri="{FF2B5EF4-FFF2-40B4-BE49-F238E27FC236}">
                      <a16:creationId xmlns:a16="http://schemas.microsoft.com/office/drawing/2014/main" id="{7CD2CAE7-B206-9F0D-C0CB-BE92A4D89BBD}"/>
                    </a:ext>
                  </a:extLst>
                </p14:cNvPr>
                <p14:cNvContentPartPr/>
                <p14:nvPr/>
              </p14:nvContentPartPr>
              <p14:xfrm>
                <a:off x="8892591" y="4463952"/>
                <a:ext cx="202320" cy="209880"/>
              </p14:xfrm>
            </p:contentPart>
          </mc:Choice>
          <mc:Fallback xmlns="">
            <p:pic>
              <p:nvPicPr>
                <p:cNvPr id="214" name="Ink 213">
                  <a:extLst>
                    <a:ext uri="{FF2B5EF4-FFF2-40B4-BE49-F238E27FC236}">
                      <a16:creationId xmlns:a16="http://schemas.microsoft.com/office/drawing/2014/main" id="{7CD2CAE7-B206-9F0D-C0CB-BE92A4D89BBD}"/>
                    </a:ext>
                  </a:extLst>
                </p:cNvPr>
                <p:cNvPicPr/>
                <p:nvPr/>
              </p:nvPicPr>
              <p:blipFill>
                <a:blip r:embed="rId301"/>
                <a:stretch>
                  <a:fillRect/>
                </a:stretch>
              </p:blipFill>
              <p:spPr>
                <a:xfrm>
                  <a:off x="8874951" y="4446312"/>
                  <a:ext cx="2379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15" name="Ink 214">
                  <a:extLst>
                    <a:ext uri="{FF2B5EF4-FFF2-40B4-BE49-F238E27FC236}">
                      <a16:creationId xmlns:a16="http://schemas.microsoft.com/office/drawing/2014/main" id="{9F6ADBA3-8AD3-D8D1-D81A-10F8FF30B75D}"/>
                    </a:ext>
                  </a:extLst>
                </p14:cNvPr>
                <p14:cNvContentPartPr/>
                <p14:nvPr/>
              </p14:nvContentPartPr>
              <p14:xfrm>
                <a:off x="9179871" y="4342272"/>
                <a:ext cx="25560" cy="307800"/>
              </p14:xfrm>
            </p:contentPart>
          </mc:Choice>
          <mc:Fallback xmlns="">
            <p:pic>
              <p:nvPicPr>
                <p:cNvPr id="215" name="Ink 214">
                  <a:extLst>
                    <a:ext uri="{FF2B5EF4-FFF2-40B4-BE49-F238E27FC236}">
                      <a16:creationId xmlns:a16="http://schemas.microsoft.com/office/drawing/2014/main" id="{9F6ADBA3-8AD3-D8D1-D81A-10F8FF30B75D}"/>
                    </a:ext>
                  </a:extLst>
                </p:cNvPr>
                <p:cNvPicPr/>
                <p:nvPr/>
              </p:nvPicPr>
              <p:blipFill>
                <a:blip r:embed="rId303"/>
                <a:stretch>
                  <a:fillRect/>
                </a:stretch>
              </p:blipFill>
              <p:spPr>
                <a:xfrm>
                  <a:off x="9161871" y="4324272"/>
                  <a:ext cx="6120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16" name="Ink 215">
                  <a:extLst>
                    <a:ext uri="{FF2B5EF4-FFF2-40B4-BE49-F238E27FC236}">
                      <a16:creationId xmlns:a16="http://schemas.microsoft.com/office/drawing/2014/main" id="{C78B678B-D7C5-01A2-404E-1B84BFFAFBC4}"/>
                    </a:ext>
                  </a:extLst>
                </p14:cNvPr>
                <p14:cNvContentPartPr/>
                <p14:nvPr/>
              </p14:nvContentPartPr>
              <p14:xfrm>
                <a:off x="9331791" y="4594632"/>
                <a:ext cx="39960" cy="34200"/>
              </p14:xfrm>
            </p:contentPart>
          </mc:Choice>
          <mc:Fallback xmlns="">
            <p:pic>
              <p:nvPicPr>
                <p:cNvPr id="216" name="Ink 215">
                  <a:extLst>
                    <a:ext uri="{FF2B5EF4-FFF2-40B4-BE49-F238E27FC236}">
                      <a16:creationId xmlns:a16="http://schemas.microsoft.com/office/drawing/2014/main" id="{C78B678B-D7C5-01A2-404E-1B84BFFAFBC4}"/>
                    </a:ext>
                  </a:extLst>
                </p:cNvPr>
                <p:cNvPicPr/>
                <p:nvPr/>
              </p:nvPicPr>
              <p:blipFill>
                <a:blip r:embed="rId305"/>
                <a:stretch>
                  <a:fillRect/>
                </a:stretch>
              </p:blipFill>
              <p:spPr>
                <a:xfrm>
                  <a:off x="9314151" y="4576992"/>
                  <a:ext cx="756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17" name="Ink 216">
                  <a:extLst>
                    <a:ext uri="{FF2B5EF4-FFF2-40B4-BE49-F238E27FC236}">
                      <a16:creationId xmlns:a16="http://schemas.microsoft.com/office/drawing/2014/main" id="{DE5F2BDF-4EFF-6DF9-EEEB-5DB8810C46E3}"/>
                    </a:ext>
                  </a:extLst>
                </p14:cNvPr>
                <p14:cNvContentPartPr/>
                <p14:nvPr/>
              </p14:nvContentPartPr>
              <p14:xfrm>
                <a:off x="9503511" y="4407072"/>
                <a:ext cx="21240" cy="213120"/>
              </p14:xfrm>
            </p:contentPart>
          </mc:Choice>
          <mc:Fallback xmlns="">
            <p:pic>
              <p:nvPicPr>
                <p:cNvPr id="217" name="Ink 216">
                  <a:extLst>
                    <a:ext uri="{FF2B5EF4-FFF2-40B4-BE49-F238E27FC236}">
                      <a16:creationId xmlns:a16="http://schemas.microsoft.com/office/drawing/2014/main" id="{DE5F2BDF-4EFF-6DF9-EEEB-5DB8810C46E3}"/>
                    </a:ext>
                  </a:extLst>
                </p:cNvPr>
                <p:cNvPicPr/>
                <p:nvPr/>
              </p:nvPicPr>
              <p:blipFill>
                <a:blip r:embed="rId307"/>
                <a:stretch>
                  <a:fillRect/>
                </a:stretch>
              </p:blipFill>
              <p:spPr>
                <a:xfrm>
                  <a:off x="9485511" y="4389432"/>
                  <a:ext cx="568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18" name="Ink 217">
                  <a:extLst>
                    <a:ext uri="{FF2B5EF4-FFF2-40B4-BE49-F238E27FC236}">
                      <a16:creationId xmlns:a16="http://schemas.microsoft.com/office/drawing/2014/main" id="{480B519F-73BB-D1BC-C43D-D216595EB749}"/>
                    </a:ext>
                  </a:extLst>
                </p14:cNvPr>
                <p14:cNvContentPartPr/>
                <p14:nvPr/>
              </p14:nvContentPartPr>
              <p14:xfrm>
                <a:off x="9470031" y="4367832"/>
                <a:ext cx="481680" cy="298800"/>
              </p14:xfrm>
            </p:contentPart>
          </mc:Choice>
          <mc:Fallback xmlns="">
            <p:pic>
              <p:nvPicPr>
                <p:cNvPr id="218" name="Ink 217">
                  <a:extLst>
                    <a:ext uri="{FF2B5EF4-FFF2-40B4-BE49-F238E27FC236}">
                      <a16:creationId xmlns:a16="http://schemas.microsoft.com/office/drawing/2014/main" id="{480B519F-73BB-D1BC-C43D-D216595EB749}"/>
                    </a:ext>
                  </a:extLst>
                </p:cNvPr>
                <p:cNvPicPr/>
                <p:nvPr/>
              </p:nvPicPr>
              <p:blipFill>
                <a:blip r:embed="rId309"/>
                <a:stretch>
                  <a:fillRect/>
                </a:stretch>
              </p:blipFill>
              <p:spPr>
                <a:xfrm>
                  <a:off x="9452031" y="4349832"/>
                  <a:ext cx="5173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19" name="Ink 218">
                  <a:extLst>
                    <a:ext uri="{FF2B5EF4-FFF2-40B4-BE49-F238E27FC236}">
                      <a16:creationId xmlns:a16="http://schemas.microsoft.com/office/drawing/2014/main" id="{7CB4A3AE-F9D4-D490-6357-F6F20FCDB69D}"/>
                    </a:ext>
                  </a:extLst>
                </p14:cNvPr>
                <p14:cNvContentPartPr/>
                <p14:nvPr/>
              </p14:nvContentPartPr>
              <p14:xfrm>
                <a:off x="9920391" y="4451712"/>
                <a:ext cx="219240" cy="80280"/>
              </p14:xfrm>
            </p:contentPart>
          </mc:Choice>
          <mc:Fallback xmlns="">
            <p:pic>
              <p:nvPicPr>
                <p:cNvPr id="219" name="Ink 218">
                  <a:extLst>
                    <a:ext uri="{FF2B5EF4-FFF2-40B4-BE49-F238E27FC236}">
                      <a16:creationId xmlns:a16="http://schemas.microsoft.com/office/drawing/2014/main" id="{7CB4A3AE-F9D4-D490-6357-F6F20FCDB69D}"/>
                    </a:ext>
                  </a:extLst>
                </p:cNvPr>
                <p:cNvPicPr/>
                <p:nvPr/>
              </p:nvPicPr>
              <p:blipFill>
                <a:blip r:embed="rId311"/>
                <a:stretch>
                  <a:fillRect/>
                </a:stretch>
              </p:blipFill>
              <p:spPr>
                <a:xfrm>
                  <a:off x="9902751" y="4433712"/>
                  <a:ext cx="2548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20" name="Ink 219">
                  <a:extLst>
                    <a:ext uri="{FF2B5EF4-FFF2-40B4-BE49-F238E27FC236}">
                      <a16:creationId xmlns:a16="http://schemas.microsoft.com/office/drawing/2014/main" id="{AAB15E8A-6446-533C-98DA-FF104C4B017B}"/>
                    </a:ext>
                  </a:extLst>
                </p14:cNvPr>
                <p14:cNvContentPartPr/>
                <p14:nvPr/>
              </p14:nvContentPartPr>
              <p14:xfrm>
                <a:off x="8433591" y="5006472"/>
                <a:ext cx="139320" cy="429120"/>
              </p14:xfrm>
            </p:contentPart>
          </mc:Choice>
          <mc:Fallback xmlns="">
            <p:pic>
              <p:nvPicPr>
                <p:cNvPr id="220" name="Ink 219">
                  <a:extLst>
                    <a:ext uri="{FF2B5EF4-FFF2-40B4-BE49-F238E27FC236}">
                      <a16:creationId xmlns:a16="http://schemas.microsoft.com/office/drawing/2014/main" id="{AAB15E8A-6446-533C-98DA-FF104C4B017B}"/>
                    </a:ext>
                  </a:extLst>
                </p:cNvPr>
                <p:cNvPicPr/>
                <p:nvPr/>
              </p:nvPicPr>
              <p:blipFill>
                <a:blip r:embed="rId313"/>
                <a:stretch>
                  <a:fillRect/>
                </a:stretch>
              </p:blipFill>
              <p:spPr>
                <a:xfrm>
                  <a:off x="8415591" y="4988472"/>
                  <a:ext cx="17496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21" name="Ink 220">
                  <a:extLst>
                    <a:ext uri="{FF2B5EF4-FFF2-40B4-BE49-F238E27FC236}">
                      <a16:creationId xmlns:a16="http://schemas.microsoft.com/office/drawing/2014/main" id="{8BD13DEF-81E6-B00F-8BB0-239FD563417B}"/>
                    </a:ext>
                  </a:extLst>
                </p14:cNvPr>
                <p14:cNvContentPartPr/>
                <p14:nvPr/>
              </p14:nvContentPartPr>
              <p14:xfrm>
                <a:off x="8408391" y="5049312"/>
                <a:ext cx="781200" cy="385560"/>
              </p14:xfrm>
            </p:contentPart>
          </mc:Choice>
          <mc:Fallback xmlns="">
            <p:pic>
              <p:nvPicPr>
                <p:cNvPr id="221" name="Ink 220">
                  <a:extLst>
                    <a:ext uri="{FF2B5EF4-FFF2-40B4-BE49-F238E27FC236}">
                      <a16:creationId xmlns:a16="http://schemas.microsoft.com/office/drawing/2014/main" id="{8BD13DEF-81E6-B00F-8BB0-239FD563417B}"/>
                    </a:ext>
                  </a:extLst>
                </p:cNvPr>
                <p:cNvPicPr/>
                <p:nvPr/>
              </p:nvPicPr>
              <p:blipFill>
                <a:blip r:embed="rId315"/>
                <a:stretch>
                  <a:fillRect/>
                </a:stretch>
              </p:blipFill>
              <p:spPr>
                <a:xfrm>
                  <a:off x="8390751" y="5031672"/>
                  <a:ext cx="81684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22" name="Ink 221">
                  <a:extLst>
                    <a:ext uri="{FF2B5EF4-FFF2-40B4-BE49-F238E27FC236}">
                      <a16:creationId xmlns:a16="http://schemas.microsoft.com/office/drawing/2014/main" id="{148F1ECF-238E-8F5C-D5FC-2B6E7C791A1F}"/>
                    </a:ext>
                  </a:extLst>
                </p14:cNvPr>
                <p14:cNvContentPartPr/>
                <p14:nvPr/>
              </p14:nvContentPartPr>
              <p14:xfrm>
                <a:off x="8648511" y="5066232"/>
                <a:ext cx="17280" cy="4680"/>
              </p14:xfrm>
            </p:contentPart>
          </mc:Choice>
          <mc:Fallback xmlns="">
            <p:pic>
              <p:nvPicPr>
                <p:cNvPr id="222" name="Ink 221">
                  <a:extLst>
                    <a:ext uri="{FF2B5EF4-FFF2-40B4-BE49-F238E27FC236}">
                      <a16:creationId xmlns:a16="http://schemas.microsoft.com/office/drawing/2014/main" id="{148F1ECF-238E-8F5C-D5FC-2B6E7C791A1F}"/>
                    </a:ext>
                  </a:extLst>
                </p:cNvPr>
                <p:cNvPicPr/>
                <p:nvPr/>
              </p:nvPicPr>
              <p:blipFill>
                <a:blip r:embed="rId317"/>
                <a:stretch>
                  <a:fillRect/>
                </a:stretch>
              </p:blipFill>
              <p:spPr>
                <a:xfrm>
                  <a:off x="8630871" y="5048232"/>
                  <a:ext cx="529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23" name="Ink 222">
                  <a:extLst>
                    <a:ext uri="{FF2B5EF4-FFF2-40B4-BE49-F238E27FC236}">
                      <a16:creationId xmlns:a16="http://schemas.microsoft.com/office/drawing/2014/main" id="{2E9A2585-8B19-1150-6E43-4CF1D2A40802}"/>
                    </a:ext>
                  </a:extLst>
                </p14:cNvPr>
                <p14:cNvContentPartPr/>
                <p14:nvPr/>
              </p14:nvContentPartPr>
              <p14:xfrm>
                <a:off x="9305871" y="5095752"/>
                <a:ext cx="201960" cy="294480"/>
              </p14:xfrm>
            </p:contentPart>
          </mc:Choice>
          <mc:Fallback xmlns="">
            <p:pic>
              <p:nvPicPr>
                <p:cNvPr id="223" name="Ink 222">
                  <a:extLst>
                    <a:ext uri="{FF2B5EF4-FFF2-40B4-BE49-F238E27FC236}">
                      <a16:creationId xmlns:a16="http://schemas.microsoft.com/office/drawing/2014/main" id="{2E9A2585-8B19-1150-6E43-4CF1D2A40802}"/>
                    </a:ext>
                  </a:extLst>
                </p:cNvPr>
                <p:cNvPicPr/>
                <p:nvPr/>
              </p:nvPicPr>
              <p:blipFill>
                <a:blip r:embed="rId319"/>
                <a:stretch>
                  <a:fillRect/>
                </a:stretch>
              </p:blipFill>
              <p:spPr>
                <a:xfrm>
                  <a:off x="9288231" y="5077752"/>
                  <a:ext cx="2376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24" name="Ink 223">
                  <a:extLst>
                    <a:ext uri="{FF2B5EF4-FFF2-40B4-BE49-F238E27FC236}">
                      <a16:creationId xmlns:a16="http://schemas.microsoft.com/office/drawing/2014/main" id="{9945CF02-54ED-2FB8-F3DE-516E2E28E530}"/>
                    </a:ext>
                  </a:extLst>
                </p14:cNvPr>
                <p14:cNvContentPartPr/>
                <p14:nvPr/>
              </p14:nvContentPartPr>
              <p14:xfrm>
                <a:off x="9617271" y="5318952"/>
                <a:ext cx="9000" cy="12240"/>
              </p14:xfrm>
            </p:contentPart>
          </mc:Choice>
          <mc:Fallback xmlns="">
            <p:pic>
              <p:nvPicPr>
                <p:cNvPr id="224" name="Ink 223">
                  <a:extLst>
                    <a:ext uri="{FF2B5EF4-FFF2-40B4-BE49-F238E27FC236}">
                      <a16:creationId xmlns:a16="http://schemas.microsoft.com/office/drawing/2014/main" id="{9945CF02-54ED-2FB8-F3DE-516E2E28E530}"/>
                    </a:ext>
                  </a:extLst>
                </p:cNvPr>
                <p:cNvPicPr/>
                <p:nvPr/>
              </p:nvPicPr>
              <p:blipFill>
                <a:blip r:embed="rId321"/>
                <a:stretch>
                  <a:fillRect/>
                </a:stretch>
              </p:blipFill>
              <p:spPr>
                <a:xfrm>
                  <a:off x="9599271" y="5300952"/>
                  <a:ext cx="446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25" name="Ink 224">
                  <a:extLst>
                    <a:ext uri="{FF2B5EF4-FFF2-40B4-BE49-F238E27FC236}">
                      <a16:creationId xmlns:a16="http://schemas.microsoft.com/office/drawing/2014/main" id="{B2CF2394-8BE5-633B-0843-9A4CE8F99FED}"/>
                    </a:ext>
                  </a:extLst>
                </p14:cNvPr>
                <p14:cNvContentPartPr/>
                <p14:nvPr/>
              </p14:nvContentPartPr>
              <p14:xfrm>
                <a:off x="9760551" y="5087832"/>
                <a:ext cx="72000" cy="313920"/>
              </p14:xfrm>
            </p:contentPart>
          </mc:Choice>
          <mc:Fallback xmlns="">
            <p:pic>
              <p:nvPicPr>
                <p:cNvPr id="225" name="Ink 224">
                  <a:extLst>
                    <a:ext uri="{FF2B5EF4-FFF2-40B4-BE49-F238E27FC236}">
                      <a16:creationId xmlns:a16="http://schemas.microsoft.com/office/drawing/2014/main" id="{B2CF2394-8BE5-633B-0843-9A4CE8F99FED}"/>
                    </a:ext>
                  </a:extLst>
                </p:cNvPr>
                <p:cNvPicPr/>
                <p:nvPr/>
              </p:nvPicPr>
              <p:blipFill>
                <a:blip r:embed="rId323"/>
                <a:stretch>
                  <a:fillRect/>
                </a:stretch>
              </p:blipFill>
              <p:spPr>
                <a:xfrm>
                  <a:off x="9742551" y="5070192"/>
                  <a:ext cx="10764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26" name="Ink 225">
                  <a:extLst>
                    <a:ext uri="{FF2B5EF4-FFF2-40B4-BE49-F238E27FC236}">
                      <a16:creationId xmlns:a16="http://schemas.microsoft.com/office/drawing/2014/main" id="{156E6686-93BD-CC77-3840-84D135DDDADC}"/>
                    </a:ext>
                  </a:extLst>
                </p14:cNvPr>
                <p14:cNvContentPartPr/>
                <p14:nvPr/>
              </p14:nvContentPartPr>
              <p14:xfrm>
                <a:off x="9768831" y="5037432"/>
                <a:ext cx="513360" cy="373680"/>
              </p14:xfrm>
            </p:contentPart>
          </mc:Choice>
          <mc:Fallback xmlns="">
            <p:pic>
              <p:nvPicPr>
                <p:cNvPr id="226" name="Ink 225">
                  <a:extLst>
                    <a:ext uri="{FF2B5EF4-FFF2-40B4-BE49-F238E27FC236}">
                      <a16:creationId xmlns:a16="http://schemas.microsoft.com/office/drawing/2014/main" id="{156E6686-93BD-CC77-3840-84D135DDDADC}"/>
                    </a:ext>
                  </a:extLst>
                </p:cNvPr>
                <p:cNvPicPr/>
                <p:nvPr/>
              </p:nvPicPr>
              <p:blipFill>
                <a:blip r:embed="rId325"/>
                <a:stretch>
                  <a:fillRect/>
                </a:stretch>
              </p:blipFill>
              <p:spPr>
                <a:xfrm>
                  <a:off x="9750831" y="5019792"/>
                  <a:ext cx="54900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27" name="Ink 226">
                  <a:extLst>
                    <a:ext uri="{FF2B5EF4-FFF2-40B4-BE49-F238E27FC236}">
                      <a16:creationId xmlns:a16="http://schemas.microsoft.com/office/drawing/2014/main" id="{FB429AA1-92CA-CB64-E67F-4C2389A92716}"/>
                    </a:ext>
                  </a:extLst>
                </p14:cNvPr>
                <p14:cNvContentPartPr/>
                <p14:nvPr/>
              </p14:nvContentPartPr>
              <p14:xfrm>
                <a:off x="10257351" y="5167392"/>
                <a:ext cx="164520" cy="172800"/>
              </p14:xfrm>
            </p:contentPart>
          </mc:Choice>
          <mc:Fallback xmlns="">
            <p:pic>
              <p:nvPicPr>
                <p:cNvPr id="227" name="Ink 226">
                  <a:extLst>
                    <a:ext uri="{FF2B5EF4-FFF2-40B4-BE49-F238E27FC236}">
                      <a16:creationId xmlns:a16="http://schemas.microsoft.com/office/drawing/2014/main" id="{FB429AA1-92CA-CB64-E67F-4C2389A92716}"/>
                    </a:ext>
                  </a:extLst>
                </p:cNvPr>
                <p:cNvPicPr/>
                <p:nvPr/>
              </p:nvPicPr>
              <p:blipFill>
                <a:blip r:embed="rId327"/>
                <a:stretch>
                  <a:fillRect/>
                </a:stretch>
              </p:blipFill>
              <p:spPr>
                <a:xfrm>
                  <a:off x="10239711" y="5149392"/>
                  <a:ext cx="200160" cy="208440"/>
                </a:xfrm>
                <a:prstGeom prst="rect">
                  <a:avLst/>
                </a:prstGeom>
              </p:spPr>
            </p:pic>
          </mc:Fallback>
        </mc:AlternateContent>
      </p:grpSp>
      <p:grpSp>
        <p:nvGrpSpPr>
          <p:cNvPr id="266" name="Group 265">
            <a:extLst>
              <a:ext uri="{FF2B5EF4-FFF2-40B4-BE49-F238E27FC236}">
                <a16:creationId xmlns:a16="http://schemas.microsoft.com/office/drawing/2014/main" id="{59AE45FB-59F5-E1E4-5D2C-6F53FABFB294}"/>
              </a:ext>
            </a:extLst>
          </p:cNvPr>
          <p:cNvGrpSpPr/>
          <p:nvPr/>
        </p:nvGrpSpPr>
        <p:grpSpPr>
          <a:xfrm>
            <a:off x="10294116" y="4008512"/>
            <a:ext cx="1786145" cy="1431203"/>
            <a:chOff x="10294116" y="4008512"/>
            <a:chExt cx="1786145" cy="1431203"/>
          </a:xfrm>
        </p:grpSpPr>
        <mc:AlternateContent xmlns:mc="http://schemas.openxmlformats.org/markup-compatibility/2006" xmlns:p14="http://schemas.microsoft.com/office/powerpoint/2010/main">
          <mc:Choice Requires="p14">
            <p:contentPart p14:bwMode="auto" r:id="rId328">
              <p14:nvContentPartPr>
                <p14:cNvPr id="244" name="Ink 243">
                  <a:extLst>
                    <a:ext uri="{FF2B5EF4-FFF2-40B4-BE49-F238E27FC236}">
                      <a16:creationId xmlns:a16="http://schemas.microsoft.com/office/drawing/2014/main" id="{6E4B7FA4-8869-AB06-68A8-D6297798D9FB}"/>
                    </a:ext>
                  </a:extLst>
                </p14:cNvPr>
                <p14:cNvContentPartPr/>
                <p14:nvPr/>
              </p14:nvContentPartPr>
              <p14:xfrm>
                <a:off x="10294116" y="4008512"/>
                <a:ext cx="123120" cy="143280"/>
              </p14:xfrm>
            </p:contentPart>
          </mc:Choice>
          <mc:Fallback xmlns="">
            <p:pic>
              <p:nvPicPr>
                <p:cNvPr id="244" name="Ink 243">
                  <a:extLst>
                    <a:ext uri="{FF2B5EF4-FFF2-40B4-BE49-F238E27FC236}">
                      <a16:creationId xmlns:a16="http://schemas.microsoft.com/office/drawing/2014/main" id="{6E4B7FA4-8869-AB06-68A8-D6297798D9FB}"/>
                    </a:ext>
                  </a:extLst>
                </p:cNvPr>
                <p:cNvPicPr/>
                <p:nvPr/>
              </p:nvPicPr>
              <p:blipFill>
                <a:blip r:embed="rId329"/>
                <a:stretch>
                  <a:fillRect/>
                </a:stretch>
              </p:blipFill>
              <p:spPr>
                <a:xfrm>
                  <a:off x="10285116" y="3999872"/>
                  <a:ext cx="1407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45" name="Ink 244">
                  <a:extLst>
                    <a:ext uri="{FF2B5EF4-FFF2-40B4-BE49-F238E27FC236}">
                      <a16:creationId xmlns:a16="http://schemas.microsoft.com/office/drawing/2014/main" id="{55185AEE-AC27-1153-4D30-3EB25DFA765C}"/>
                    </a:ext>
                  </a:extLst>
                </p14:cNvPr>
                <p14:cNvContentPartPr/>
                <p14:nvPr/>
              </p14:nvContentPartPr>
              <p14:xfrm>
                <a:off x="10316076" y="4103912"/>
                <a:ext cx="276840" cy="180000"/>
              </p14:xfrm>
            </p:contentPart>
          </mc:Choice>
          <mc:Fallback xmlns="">
            <p:pic>
              <p:nvPicPr>
                <p:cNvPr id="245" name="Ink 244">
                  <a:extLst>
                    <a:ext uri="{FF2B5EF4-FFF2-40B4-BE49-F238E27FC236}">
                      <a16:creationId xmlns:a16="http://schemas.microsoft.com/office/drawing/2014/main" id="{55185AEE-AC27-1153-4D30-3EB25DFA765C}"/>
                    </a:ext>
                  </a:extLst>
                </p:cNvPr>
                <p:cNvPicPr/>
                <p:nvPr/>
              </p:nvPicPr>
              <p:blipFill>
                <a:blip r:embed="rId331"/>
                <a:stretch>
                  <a:fillRect/>
                </a:stretch>
              </p:blipFill>
              <p:spPr>
                <a:xfrm>
                  <a:off x="10307436" y="4095272"/>
                  <a:ext cx="2944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46" name="Ink 245">
                  <a:extLst>
                    <a:ext uri="{FF2B5EF4-FFF2-40B4-BE49-F238E27FC236}">
                      <a16:creationId xmlns:a16="http://schemas.microsoft.com/office/drawing/2014/main" id="{6975868F-D94E-4F4A-6FAE-A8394530D298}"/>
                    </a:ext>
                  </a:extLst>
                </p14:cNvPr>
                <p14:cNvContentPartPr/>
                <p14:nvPr/>
              </p14:nvContentPartPr>
              <p14:xfrm>
                <a:off x="10534956" y="4101032"/>
                <a:ext cx="57600" cy="122760"/>
              </p14:xfrm>
            </p:contentPart>
          </mc:Choice>
          <mc:Fallback xmlns="">
            <p:pic>
              <p:nvPicPr>
                <p:cNvPr id="246" name="Ink 245">
                  <a:extLst>
                    <a:ext uri="{FF2B5EF4-FFF2-40B4-BE49-F238E27FC236}">
                      <a16:creationId xmlns:a16="http://schemas.microsoft.com/office/drawing/2014/main" id="{6975868F-D94E-4F4A-6FAE-A8394530D298}"/>
                    </a:ext>
                  </a:extLst>
                </p:cNvPr>
                <p:cNvPicPr/>
                <p:nvPr/>
              </p:nvPicPr>
              <p:blipFill>
                <a:blip r:embed="rId333"/>
                <a:stretch>
                  <a:fillRect/>
                </a:stretch>
              </p:blipFill>
              <p:spPr>
                <a:xfrm>
                  <a:off x="10526316" y="4092032"/>
                  <a:ext cx="752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47" name="Ink 246">
                  <a:extLst>
                    <a:ext uri="{FF2B5EF4-FFF2-40B4-BE49-F238E27FC236}">
                      <a16:creationId xmlns:a16="http://schemas.microsoft.com/office/drawing/2014/main" id="{F3D81C4B-F889-4350-CDC2-D97D3C20DAB1}"/>
                    </a:ext>
                  </a:extLst>
                </p14:cNvPr>
                <p14:cNvContentPartPr/>
                <p14:nvPr/>
              </p14:nvContentPartPr>
              <p14:xfrm>
                <a:off x="10604796" y="4260152"/>
                <a:ext cx="75960" cy="97920"/>
              </p14:xfrm>
            </p:contentPart>
          </mc:Choice>
          <mc:Fallback xmlns="">
            <p:pic>
              <p:nvPicPr>
                <p:cNvPr id="247" name="Ink 246">
                  <a:extLst>
                    <a:ext uri="{FF2B5EF4-FFF2-40B4-BE49-F238E27FC236}">
                      <a16:creationId xmlns:a16="http://schemas.microsoft.com/office/drawing/2014/main" id="{F3D81C4B-F889-4350-CDC2-D97D3C20DAB1}"/>
                    </a:ext>
                  </a:extLst>
                </p:cNvPr>
                <p:cNvPicPr/>
                <p:nvPr/>
              </p:nvPicPr>
              <p:blipFill>
                <a:blip r:embed="rId335"/>
                <a:stretch>
                  <a:fillRect/>
                </a:stretch>
              </p:blipFill>
              <p:spPr>
                <a:xfrm>
                  <a:off x="10595796" y="4251152"/>
                  <a:ext cx="936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48" name="Ink 247">
                  <a:extLst>
                    <a:ext uri="{FF2B5EF4-FFF2-40B4-BE49-F238E27FC236}">
                      <a16:creationId xmlns:a16="http://schemas.microsoft.com/office/drawing/2014/main" id="{F723F03F-26E4-5E56-FE4F-FA6CE5DA2186}"/>
                    </a:ext>
                  </a:extLst>
                </p14:cNvPr>
                <p14:cNvContentPartPr/>
                <p14:nvPr/>
              </p14:nvContentPartPr>
              <p14:xfrm>
                <a:off x="10668876" y="4277072"/>
                <a:ext cx="111600" cy="120240"/>
              </p14:xfrm>
            </p:contentPart>
          </mc:Choice>
          <mc:Fallback xmlns="">
            <p:pic>
              <p:nvPicPr>
                <p:cNvPr id="248" name="Ink 247">
                  <a:extLst>
                    <a:ext uri="{FF2B5EF4-FFF2-40B4-BE49-F238E27FC236}">
                      <a16:creationId xmlns:a16="http://schemas.microsoft.com/office/drawing/2014/main" id="{F723F03F-26E4-5E56-FE4F-FA6CE5DA2186}"/>
                    </a:ext>
                  </a:extLst>
                </p:cNvPr>
                <p:cNvPicPr/>
                <p:nvPr/>
              </p:nvPicPr>
              <p:blipFill>
                <a:blip r:embed="rId337"/>
                <a:stretch>
                  <a:fillRect/>
                </a:stretch>
              </p:blipFill>
              <p:spPr>
                <a:xfrm>
                  <a:off x="10659876" y="4268432"/>
                  <a:ext cx="1292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49" name="Ink 248">
                  <a:extLst>
                    <a:ext uri="{FF2B5EF4-FFF2-40B4-BE49-F238E27FC236}">
                      <a16:creationId xmlns:a16="http://schemas.microsoft.com/office/drawing/2014/main" id="{74FACD2E-6A07-AA41-6429-81CCC07946DF}"/>
                    </a:ext>
                  </a:extLst>
                </p14:cNvPr>
                <p14:cNvContentPartPr/>
                <p14:nvPr/>
              </p14:nvContentPartPr>
              <p14:xfrm>
                <a:off x="10740876" y="4317392"/>
                <a:ext cx="117360" cy="119520"/>
              </p14:xfrm>
            </p:contentPart>
          </mc:Choice>
          <mc:Fallback xmlns="">
            <p:pic>
              <p:nvPicPr>
                <p:cNvPr id="249" name="Ink 248">
                  <a:extLst>
                    <a:ext uri="{FF2B5EF4-FFF2-40B4-BE49-F238E27FC236}">
                      <a16:creationId xmlns:a16="http://schemas.microsoft.com/office/drawing/2014/main" id="{74FACD2E-6A07-AA41-6429-81CCC07946DF}"/>
                    </a:ext>
                  </a:extLst>
                </p:cNvPr>
                <p:cNvPicPr/>
                <p:nvPr/>
              </p:nvPicPr>
              <p:blipFill>
                <a:blip r:embed="rId339"/>
                <a:stretch>
                  <a:fillRect/>
                </a:stretch>
              </p:blipFill>
              <p:spPr>
                <a:xfrm>
                  <a:off x="10731876" y="4308392"/>
                  <a:ext cx="1350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50" name="Ink 249">
                  <a:extLst>
                    <a:ext uri="{FF2B5EF4-FFF2-40B4-BE49-F238E27FC236}">
                      <a16:creationId xmlns:a16="http://schemas.microsoft.com/office/drawing/2014/main" id="{F59BEDB6-A977-C187-BAE2-794A7641FADA}"/>
                    </a:ext>
                  </a:extLst>
                </p14:cNvPr>
                <p14:cNvContentPartPr/>
                <p14:nvPr/>
              </p14:nvContentPartPr>
              <p14:xfrm>
                <a:off x="10800996" y="4400912"/>
                <a:ext cx="258840" cy="270720"/>
              </p14:xfrm>
            </p:contentPart>
          </mc:Choice>
          <mc:Fallback xmlns="">
            <p:pic>
              <p:nvPicPr>
                <p:cNvPr id="250" name="Ink 249">
                  <a:extLst>
                    <a:ext uri="{FF2B5EF4-FFF2-40B4-BE49-F238E27FC236}">
                      <a16:creationId xmlns:a16="http://schemas.microsoft.com/office/drawing/2014/main" id="{F59BEDB6-A977-C187-BAE2-794A7641FADA}"/>
                    </a:ext>
                  </a:extLst>
                </p:cNvPr>
                <p:cNvPicPr/>
                <p:nvPr/>
              </p:nvPicPr>
              <p:blipFill>
                <a:blip r:embed="rId341"/>
                <a:stretch>
                  <a:fillRect/>
                </a:stretch>
              </p:blipFill>
              <p:spPr>
                <a:xfrm>
                  <a:off x="10792356" y="4392272"/>
                  <a:ext cx="2764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51" name="Ink 250">
                  <a:extLst>
                    <a:ext uri="{FF2B5EF4-FFF2-40B4-BE49-F238E27FC236}">
                      <a16:creationId xmlns:a16="http://schemas.microsoft.com/office/drawing/2014/main" id="{BD46C602-077E-504A-1F8F-1841758BF948}"/>
                    </a:ext>
                  </a:extLst>
                </p14:cNvPr>
                <p14:cNvContentPartPr/>
                <p14:nvPr/>
              </p14:nvContentPartPr>
              <p14:xfrm>
                <a:off x="10983156" y="4448072"/>
                <a:ext cx="4320" cy="8280"/>
              </p14:xfrm>
            </p:contentPart>
          </mc:Choice>
          <mc:Fallback xmlns="">
            <p:pic>
              <p:nvPicPr>
                <p:cNvPr id="251" name="Ink 250">
                  <a:extLst>
                    <a:ext uri="{FF2B5EF4-FFF2-40B4-BE49-F238E27FC236}">
                      <a16:creationId xmlns:a16="http://schemas.microsoft.com/office/drawing/2014/main" id="{BD46C602-077E-504A-1F8F-1841758BF948}"/>
                    </a:ext>
                  </a:extLst>
                </p:cNvPr>
                <p:cNvPicPr/>
                <p:nvPr/>
              </p:nvPicPr>
              <p:blipFill>
                <a:blip r:embed="rId343"/>
                <a:stretch>
                  <a:fillRect/>
                </a:stretch>
              </p:blipFill>
              <p:spPr>
                <a:xfrm>
                  <a:off x="10974156" y="4439432"/>
                  <a:ext cx="219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52" name="Ink 251">
                  <a:extLst>
                    <a:ext uri="{FF2B5EF4-FFF2-40B4-BE49-F238E27FC236}">
                      <a16:creationId xmlns:a16="http://schemas.microsoft.com/office/drawing/2014/main" id="{C1F5CDF7-6727-D7CB-6138-FE8C79318B81}"/>
                    </a:ext>
                  </a:extLst>
                </p14:cNvPr>
                <p14:cNvContentPartPr/>
                <p14:nvPr/>
              </p14:nvContentPartPr>
              <p14:xfrm>
                <a:off x="11073876" y="4599632"/>
                <a:ext cx="77760" cy="111240"/>
              </p14:xfrm>
            </p:contentPart>
          </mc:Choice>
          <mc:Fallback xmlns="">
            <p:pic>
              <p:nvPicPr>
                <p:cNvPr id="252" name="Ink 251">
                  <a:extLst>
                    <a:ext uri="{FF2B5EF4-FFF2-40B4-BE49-F238E27FC236}">
                      <a16:creationId xmlns:a16="http://schemas.microsoft.com/office/drawing/2014/main" id="{C1F5CDF7-6727-D7CB-6138-FE8C79318B81}"/>
                    </a:ext>
                  </a:extLst>
                </p:cNvPr>
                <p:cNvPicPr/>
                <p:nvPr/>
              </p:nvPicPr>
              <p:blipFill>
                <a:blip r:embed="rId345"/>
                <a:stretch>
                  <a:fillRect/>
                </a:stretch>
              </p:blipFill>
              <p:spPr>
                <a:xfrm>
                  <a:off x="11065236" y="4590992"/>
                  <a:ext cx="954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53" name="Ink 252">
                  <a:extLst>
                    <a:ext uri="{FF2B5EF4-FFF2-40B4-BE49-F238E27FC236}">
                      <a16:creationId xmlns:a16="http://schemas.microsoft.com/office/drawing/2014/main" id="{10FFE3EC-212D-6F44-F6F9-E25E538B6E03}"/>
                    </a:ext>
                  </a:extLst>
                </p14:cNvPr>
                <p14:cNvContentPartPr/>
                <p14:nvPr/>
              </p14:nvContentPartPr>
              <p14:xfrm>
                <a:off x="11129316" y="4724552"/>
                <a:ext cx="2160" cy="4320"/>
              </p14:xfrm>
            </p:contentPart>
          </mc:Choice>
          <mc:Fallback xmlns="">
            <p:pic>
              <p:nvPicPr>
                <p:cNvPr id="253" name="Ink 252">
                  <a:extLst>
                    <a:ext uri="{FF2B5EF4-FFF2-40B4-BE49-F238E27FC236}">
                      <a16:creationId xmlns:a16="http://schemas.microsoft.com/office/drawing/2014/main" id="{10FFE3EC-212D-6F44-F6F9-E25E538B6E03}"/>
                    </a:ext>
                  </a:extLst>
                </p:cNvPr>
                <p:cNvPicPr/>
                <p:nvPr/>
              </p:nvPicPr>
              <p:blipFill>
                <a:blip r:embed="rId347"/>
                <a:stretch>
                  <a:fillRect/>
                </a:stretch>
              </p:blipFill>
              <p:spPr>
                <a:xfrm>
                  <a:off x="11120316" y="4715552"/>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55" name="Ink 254">
                  <a:extLst>
                    <a:ext uri="{FF2B5EF4-FFF2-40B4-BE49-F238E27FC236}">
                      <a16:creationId xmlns:a16="http://schemas.microsoft.com/office/drawing/2014/main" id="{30821E32-5BC8-FFB5-B93E-3DE9D032927C}"/>
                    </a:ext>
                  </a:extLst>
                </p14:cNvPr>
                <p14:cNvContentPartPr/>
                <p14:nvPr/>
              </p14:nvContentPartPr>
              <p14:xfrm>
                <a:off x="11166941" y="4697755"/>
                <a:ext cx="52560" cy="78840"/>
              </p14:xfrm>
            </p:contentPart>
          </mc:Choice>
          <mc:Fallback xmlns="">
            <p:pic>
              <p:nvPicPr>
                <p:cNvPr id="255" name="Ink 254">
                  <a:extLst>
                    <a:ext uri="{FF2B5EF4-FFF2-40B4-BE49-F238E27FC236}">
                      <a16:creationId xmlns:a16="http://schemas.microsoft.com/office/drawing/2014/main" id="{30821E32-5BC8-FFB5-B93E-3DE9D032927C}"/>
                    </a:ext>
                  </a:extLst>
                </p:cNvPr>
                <p:cNvPicPr/>
                <p:nvPr/>
              </p:nvPicPr>
              <p:blipFill>
                <a:blip r:embed="rId349"/>
                <a:stretch>
                  <a:fillRect/>
                </a:stretch>
              </p:blipFill>
              <p:spPr>
                <a:xfrm>
                  <a:off x="11157941" y="4688755"/>
                  <a:ext cx="702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56" name="Ink 255">
                  <a:extLst>
                    <a:ext uri="{FF2B5EF4-FFF2-40B4-BE49-F238E27FC236}">
                      <a16:creationId xmlns:a16="http://schemas.microsoft.com/office/drawing/2014/main" id="{5E586364-3CB5-E4E3-44F6-48636A11EF57}"/>
                    </a:ext>
                  </a:extLst>
                </p14:cNvPr>
                <p14:cNvContentPartPr/>
                <p14:nvPr/>
              </p14:nvContentPartPr>
              <p14:xfrm>
                <a:off x="11164781" y="4733395"/>
                <a:ext cx="169920" cy="147600"/>
              </p14:xfrm>
            </p:contentPart>
          </mc:Choice>
          <mc:Fallback xmlns="">
            <p:pic>
              <p:nvPicPr>
                <p:cNvPr id="256" name="Ink 255">
                  <a:extLst>
                    <a:ext uri="{FF2B5EF4-FFF2-40B4-BE49-F238E27FC236}">
                      <a16:creationId xmlns:a16="http://schemas.microsoft.com/office/drawing/2014/main" id="{5E586364-3CB5-E4E3-44F6-48636A11EF57}"/>
                    </a:ext>
                  </a:extLst>
                </p:cNvPr>
                <p:cNvPicPr/>
                <p:nvPr/>
              </p:nvPicPr>
              <p:blipFill>
                <a:blip r:embed="rId351"/>
                <a:stretch>
                  <a:fillRect/>
                </a:stretch>
              </p:blipFill>
              <p:spPr>
                <a:xfrm>
                  <a:off x="11156141" y="4724395"/>
                  <a:ext cx="1875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57" name="Ink 256">
                  <a:extLst>
                    <a:ext uri="{FF2B5EF4-FFF2-40B4-BE49-F238E27FC236}">
                      <a16:creationId xmlns:a16="http://schemas.microsoft.com/office/drawing/2014/main" id="{BC3DDF42-A878-F19B-404B-0CE16FAD9EA2}"/>
                    </a:ext>
                  </a:extLst>
                </p14:cNvPr>
                <p14:cNvContentPartPr/>
                <p14:nvPr/>
              </p14:nvContentPartPr>
              <p14:xfrm>
                <a:off x="11306981" y="4843555"/>
                <a:ext cx="55440" cy="18000"/>
              </p14:xfrm>
            </p:contentPart>
          </mc:Choice>
          <mc:Fallback xmlns="">
            <p:pic>
              <p:nvPicPr>
                <p:cNvPr id="257" name="Ink 256">
                  <a:extLst>
                    <a:ext uri="{FF2B5EF4-FFF2-40B4-BE49-F238E27FC236}">
                      <a16:creationId xmlns:a16="http://schemas.microsoft.com/office/drawing/2014/main" id="{BC3DDF42-A878-F19B-404B-0CE16FAD9EA2}"/>
                    </a:ext>
                  </a:extLst>
                </p:cNvPr>
                <p:cNvPicPr/>
                <p:nvPr/>
              </p:nvPicPr>
              <p:blipFill>
                <a:blip r:embed="rId353"/>
                <a:stretch>
                  <a:fillRect/>
                </a:stretch>
              </p:blipFill>
              <p:spPr>
                <a:xfrm>
                  <a:off x="11297981" y="4834555"/>
                  <a:ext cx="730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58" name="Ink 257">
                  <a:extLst>
                    <a:ext uri="{FF2B5EF4-FFF2-40B4-BE49-F238E27FC236}">
                      <a16:creationId xmlns:a16="http://schemas.microsoft.com/office/drawing/2014/main" id="{B5250862-103A-669D-5F10-1767A8E2689F}"/>
                    </a:ext>
                  </a:extLst>
                </p14:cNvPr>
                <p14:cNvContentPartPr/>
                <p14:nvPr/>
              </p14:nvContentPartPr>
              <p14:xfrm>
                <a:off x="11366381" y="4920595"/>
                <a:ext cx="235080" cy="240840"/>
              </p14:xfrm>
            </p:contentPart>
          </mc:Choice>
          <mc:Fallback xmlns="">
            <p:pic>
              <p:nvPicPr>
                <p:cNvPr id="258" name="Ink 257">
                  <a:extLst>
                    <a:ext uri="{FF2B5EF4-FFF2-40B4-BE49-F238E27FC236}">
                      <a16:creationId xmlns:a16="http://schemas.microsoft.com/office/drawing/2014/main" id="{B5250862-103A-669D-5F10-1767A8E2689F}"/>
                    </a:ext>
                  </a:extLst>
                </p:cNvPr>
                <p:cNvPicPr/>
                <p:nvPr/>
              </p:nvPicPr>
              <p:blipFill>
                <a:blip r:embed="rId355"/>
                <a:stretch>
                  <a:fillRect/>
                </a:stretch>
              </p:blipFill>
              <p:spPr>
                <a:xfrm>
                  <a:off x="11357381" y="4911595"/>
                  <a:ext cx="25272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59" name="Ink 258">
                  <a:extLst>
                    <a:ext uri="{FF2B5EF4-FFF2-40B4-BE49-F238E27FC236}">
                      <a16:creationId xmlns:a16="http://schemas.microsoft.com/office/drawing/2014/main" id="{EB0BD887-0C78-9E84-9C69-126149DC81E6}"/>
                    </a:ext>
                  </a:extLst>
                </p14:cNvPr>
                <p14:cNvContentPartPr/>
                <p14:nvPr/>
              </p14:nvContentPartPr>
              <p14:xfrm>
                <a:off x="11547821" y="4963795"/>
                <a:ext cx="4320" cy="4320"/>
              </p14:xfrm>
            </p:contentPart>
          </mc:Choice>
          <mc:Fallback xmlns="">
            <p:pic>
              <p:nvPicPr>
                <p:cNvPr id="259" name="Ink 258">
                  <a:extLst>
                    <a:ext uri="{FF2B5EF4-FFF2-40B4-BE49-F238E27FC236}">
                      <a16:creationId xmlns:a16="http://schemas.microsoft.com/office/drawing/2014/main" id="{EB0BD887-0C78-9E84-9C69-126149DC81E6}"/>
                    </a:ext>
                  </a:extLst>
                </p:cNvPr>
                <p:cNvPicPr/>
                <p:nvPr/>
              </p:nvPicPr>
              <p:blipFill>
                <a:blip r:embed="rId347"/>
                <a:stretch>
                  <a:fillRect/>
                </a:stretch>
              </p:blipFill>
              <p:spPr>
                <a:xfrm>
                  <a:off x="11538821" y="4955155"/>
                  <a:ext cx="219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60" name="Ink 259">
                  <a:extLst>
                    <a:ext uri="{FF2B5EF4-FFF2-40B4-BE49-F238E27FC236}">
                      <a16:creationId xmlns:a16="http://schemas.microsoft.com/office/drawing/2014/main" id="{AAA8D95F-5DE7-3346-331F-4EC055AF0CD3}"/>
                    </a:ext>
                  </a:extLst>
                </p14:cNvPr>
                <p14:cNvContentPartPr/>
                <p14:nvPr/>
              </p14:nvContentPartPr>
              <p14:xfrm>
                <a:off x="11612261" y="5107075"/>
                <a:ext cx="80640" cy="124920"/>
              </p14:xfrm>
            </p:contentPart>
          </mc:Choice>
          <mc:Fallback xmlns="">
            <p:pic>
              <p:nvPicPr>
                <p:cNvPr id="260" name="Ink 259">
                  <a:extLst>
                    <a:ext uri="{FF2B5EF4-FFF2-40B4-BE49-F238E27FC236}">
                      <a16:creationId xmlns:a16="http://schemas.microsoft.com/office/drawing/2014/main" id="{AAA8D95F-5DE7-3346-331F-4EC055AF0CD3}"/>
                    </a:ext>
                  </a:extLst>
                </p:cNvPr>
                <p:cNvPicPr/>
                <p:nvPr/>
              </p:nvPicPr>
              <p:blipFill>
                <a:blip r:embed="rId358"/>
                <a:stretch>
                  <a:fillRect/>
                </a:stretch>
              </p:blipFill>
              <p:spPr>
                <a:xfrm>
                  <a:off x="11603621" y="5098435"/>
                  <a:ext cx="982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61" name="Ink 260">
                  <a:extLst>
                    <a:ext uri="{FF2B5EF4-FFF2-40B4-BE49-F238E27FC236}">
                      <a16:creationId xmlns:a16="http://schemas.microsoft.com/office/drawing/2014/main" id="{BD82B1FF-F39C-E0DB-06C6-6FDA9A4F6A65}"/>
                    </a:ext>
                  </a:extLst>
                </p14:cNvPr>
                <p14:cNvContentPartPr/>
                <p14:nvPr/>
              </p14:nvContentPartPr>
              <p14:xfrm>
                <a:off x="11695781" y="5231995"/>
                <a:ext cx="6120" cy="14400"/>
              </p14:xfrm>
            </p:contentPart>
          </mc:Choice>
          <mc:Fallback xmlns="">
            <p:pic>
              <p:nvPicPr>
                <p:cNvPr id="261" name="Ink 260">
                  <a:extLst>
                    <a:ext uri="{FF2B5EF4-FFF2-40B4-BE49-F238E27FC236}">
                      <a16:creationId xmlns:a16="http://schemas.microsoft.com/office/drawing/2014/main" id="{BD82B1FF-F39C-E0DB-06C6-6FDA9A4F6A65}"/>
                    </a:ext>
                  </a:extLst>
                </p:cNvPr>
                <p:cNvPicPr/>
                <p:nvPr/>
              </p:nvPicPr>
              <p:blipFill>
                <a:blip r:embed="rId343"/>
                <a:stretch>
                  <a:fillRect/>
                </a:stretch>
              </p:blipFill>
              <p:spPr>
                <a:xfrm>
                  <a:off x="11687141" y="5223355"/>
                  <a:ext cx="237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62" name="Ink 261">
                  <a:extLst>
                    <a:ext uri="{FF2B5EF4-FFF2-40B4-BE49-F238E27FC236}">
                      <a16:creationId xmlns:a16="http://schemas.microsoft.com/office/drawing/2014/main" id="{6C288A30-B0BD-B848-8AE9-A8E7F9A9058B}"/>
                    </a:ext>
                  </a:extLst>
                </p14:cNvPr>
                <p14:cNvContentPartPr/>
                <p14:nvPr/>
              </p14:nvContentPartPr>
              <p14:xfrm>
                <a:off x="11753381" y="5175115"/>
                <a:ext cx="63360" cy="107640"/>
              </p14:xfrm>
            </p:contentPart>
          </mc:Choice>
          <mc:Fallback xmlns="">
            <p:pic>
              <p:nvPicPr>
                <p:cNvPr id="262" name="Ink 261">
                  <a:extLst>
                    <a:ext uri="{FF2B5EF4-FFF2-40B4-BE49-F238E27FC236}">
                      <a16:creationId xmlns:a16="http://schemas.microsoft.com/office/drawing/2014/main" id="{6C288A30-B0BD-B848-8AE9-A8E7F9A9058B}"/>
                    </a:ext>
                  </a:extLst>
                </p:cNvPr>
                <p:cNvPicPr/>
                <p:nvPr/>
              </p:nvPicPr>
              <p:blipFill>
                <a:blip r:embed="rId361"/>
                <a:stretch>
                  <a:fillRect/>
                </a:stretch>
              </p:blipFill>
              <p:spPr>
                <a:xfrm>
                  <a:off x="11744381" y="5166115"/>
                  <a:ext cx="810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63" name="Ink 262">
                  <a:extLst>
                    <a:ext uri="{FF2B5EF4-FFF2-40B4-BE49-F238E27FC236}">
                      <a16:creationId xmlns:a16="http://schemas.microsoft.com/office/drawing/2014/main" id="{C97082FB-3AEB-4895-AEAA-517430580853}"/>
                    </a:ext>
                  </a:extLst>
                </p14:cNvPr>
                <p14:cNvContentPartPr/>
                <p14:nvPr/>
              </p14:nvContentPartPr>
              <p14:xfrm>
                <a:off x="11756981" y="5221555"/>
                <a:ext cx="190080" cy="170640"/>
              </p14:xfrm>
            </p:contentPart>
          </mc:Choice>
          <mc:Fallback xmlns="">
            <p:pic>
              <p:nvPicPr>
                <p:cNvPr id="263" name="Ink 262">
                  <a:extLst>
                    <a:ext uri="{FF2B5EF4-FFF2-40B4-BE49-F238E27FC236}">
                      <a16:creationId xmlns:a16="http://schemas.microsoft.com/office/drawing/2014/main" id="{C97082FB-3AEB-4895-AEAA-517430580853}"/>
                    </a:ext>
                  </a:extLst>
                </p:cNvPr>
                <p:cNvPicPr/>
                <p:nvPr/>
              </p:nvPicPr>
              <p:blipFill>
                <a:blip r:embed="rId363"/>
                <a:stretch>
                  <a:fillRect/>
                </a:stretch>
              </p:blipFill>
              <p:spPr>
                <a:xfrm>
                  <a:off x="11747981" y="5212555"/>
                  <a:ext cx="2077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64" name="Ink 263">
                  <a:extLst>
                    <a:ext uri="{FF2B5EF4-FFF2-40B4-BE49-F238E27FC236}">
                      <a16:creationId xmlns:a16="http://schemas.microsoft.com/office/drawing/2014/main" id="{C94159EE-D178-0B9A-D8F1-58277F9E5D11}"/>
                    </a:ext>
                  </a:extLst>
                </p14:cNvPr>
                <p14:cNvContentPartPr/>
                <p14:nvPr/>
              </p14:nvContentPartPr>
              <p14:xfrm>
                <a:off x="11908901" y="5315155"/>
                <a:ext cx="67320" cy="28080"/>
              </p14:xfrm>
            </p:contentPart>
          </mc:Choice>
          <mc:Fallback xmlns="">
            <p:pic>
              <p:nvPicPr>
                <p:cNvPr id="264" name="Ink 263">
                  <a:extLst>
                    <a:ext uri="{FF2B5EF4-FFF2-40B4-BE49-F238E27FC236}">
                      <a16:creationId xmlns:a16="http://schemas.microsoft.com/office/drawing/2014/main" id="{C94159EE-D178-0B9A-D8F1-58277F9E5D11}"/>
                    </a:ext>
                  </a:extLst>
                </p:cNvPr>
                <p:cNvPicPr/>
                <p:nvPr/>
              </p:nvPicPr>
              <p:blipFill>
                <a:blip r:embed="rId365"/>
                <a:stretch>
                  <a:fillRect/>
                </a:stretch>
              </p:blipFill>
              <p:spPr>
                <a:xfrm>
                  <a:off x="11900261" y="5306155"/>
                  <a:ext cx="849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65" name="Ink 264">
                  <a:extLst>
                    <a:ext uri="{FF2B5EF4-FFF2-40B4-BE49-F238E27FC236}">
                      <a16:creationId xmlns:a16="http://schemas.microsoft.com/office/drawing/2014/main" id="{6D072517-EFE6-A014-9D69-F1DA3BE77552}"/>
                    </a:ext>
                  </a:extLst>
                </p14:cNvPr>
                <p14:cNvContentPartPr/>
                <p14:nvPr/>
              </p14:nvContentPartPr>
              <p14:xfrm>
                <a:off x="11932661" y="5238115"/>
                <a:ext cx="147600" cy="201600"/>
              </p14:xfrm>
            </p:contentPart>
          </mc:Choice>
          <mc:Fallback xmlns="">
            <p:pic>
              <p:nvPicPr>
                <p:cNvPr id="265" name="Ink 264">
                  <a:extLst>
                    <a:ext uri="{FF2B5EF4-FFF2-40B4-BE49-F238E27FC236}">
                      <a16:creationId xmlns:a16="http://schemas.microsoft.com/office/drawing/2014/main" id="{6D072517-EFE6-A014-9D69-F1DA3BE77552}"/>
                    </a:ext>
                  </a:extLst>
                </p:cNvPr>
                <p:cNvPicPr/>
                <p:nvPr/>
              </p:nvPicPr>
              <p:blipFill>
                <a:blip r:embed="rId367"/>
                <a:stretch>
                  <a:fillRect/>
                </a:stretch>
              </p:blipFill>
              <p:spPr>
                <a:xfrm>
                  <a:off x="11924021" y="5229115"/>
                  <a:ext cx="165240" cy="219240"/>
                </a:xfrm>
                <a:prstGeom prst="rect">
                  <a:avLst/>
                </a:prstGeom>
              </p:spPr>
            </p:pic>
          </mc:Fallback>
        </mc:AlternateContent>
      </p:grpSp>
      <p:grpSp>
        <p:nvGrpSpPr>
          <p:cNvPr id="269" name="Group 268">
            <a:extLst>
              <a:ext uri="{FF2B5EF4-FFF2-40B4-BE49-F238E27FC236}">
                <a16:creationId xmlns:a16="http://schemas.microsoft.com/office/drawing/2014/main" id="{E5187436-BB21-16EF-3563-6B1A8FA0922C}"/>
              </a:ext>
            </a:extLst>
          </p:cNvPr>
          <p:cNvGrpSpPr/>
          <p:nvPr/>
        </p:nvGrpSpPr>
        <p:grpSpPr>
          <a:xfrm>
            <a:off x="7135431" y="5536682"/>
            <a:ext cx="490680" cy="452520"/>
            <a:chOff x="7135431" y="5536682"/>
            <a:chExt cx="490680" cy="452520"/>
          </a:xfrm>
        </p:grpSpPr>
        <mc:AlternateContent xmlns:mc="http://schemas.openxmlformats.org/markup-compatibility/2006" xmlns:p14="http://schemas.microsoft.com/office/powerpoint/2010/main">
          <mc:Choice Requires="p14">
            <p:contentPart p14:bwMode="auto" r:id="rId368">
              <p14:nvContentPartPr>
                <p14:cNvPr id="267" name="Ink 266">
                  <a:extLst>
                    <a:ext uri="{FF2B5EF4-FFF2-40B4-BE49-F238E27FC236}">
                      <a16:creationId xmlns:a16="http://schemas.microsoft.com/office/drawing/2014/main" id="{567B603C-B5A8-03C8-AD26-93894E98BB4B}"/>
                    </a:ext>
                  </a:extLst>
                </p14:cNvPr>
                <p14:cNvContentPartPr/>
                <p14:nvPr/>
              </p14:nvContentPartPr>
              <p14:xfrm>
                <a:off x="7280871" y="5639642"/>
                <a:ext cx="196920" cy="261360"/>
              </p14:xfrm>
            </p:contentPart>
          </mc:Choice>
          <mc:Fallback xmlns="">
            <p:pic>
              <p:nvPicPr>
                <p:cNvPr id="267" name="Ink 266">
                  <a:extLst>
                    <a:ext uri="{FF2B5EF4-FFF2-40B4-BE49-F238E27FC236}">
                      <a16:creationId xmlns:a16="http://schemas.microsoft.com/office/drawing/2014/main" id="{567B603C-B5A8-03C8-AD26-93894E98BB4B}"/>
                    </a:ext>
                  </a:extLst>
                </p:cNvPr>
                <p:cNvPicPr/>
                <p:nvPr/>
              </p:nvPicPr>
              <p:blipFill>
                <a:blip r:embed="rId369"/>
                <a:stretch>
                  <a:fillRect/>
                </a:stretch>
              </p:blipFill>
              <p:spPr>
                <a:xfrm>
                  <a:off x="7263231" y="5622002"/>
                  <a:ext cx="2325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68" name="Ink 267">
                  <a:extLst>
                    <a:ext uri="{FF2B5EF4-FFF2-40B4-BE49-F238E27FC236}">
                      <a16:creationId xmlns:a16="http://schemas.microsoft.com/office/drawing/2014/main" id="{5F07CDBC-E371-A03B-2B41-157C63984815}"/>
                    </a:ext>
                  </a:extLst>
                </p14:cNvPr>
                <p14:cNvContentPartPr/>
                <p14:nvPr/>
              </p14:nvContentPartPr>
              <p14:xfrm>
                <a:off x="7135431" y="5536682"/>
                <a:ext cx="490680" cy="452520"/>
              </p14:xfrm>
            </p:contentPart>
          </mc:Choice>
          <mc:Fallback xmlns="">
            <p:pic>
              <p:nvPicPr>
                <p:cNvPr id="268" name="Ink 267">
                  <a:extLst>
                    <a:ext uri="{FF2B5EF4-FFF2-40B4-BE49-F238E27FC236}">
                      <a16:creationId xmlns:a16="http://schemas.microsoft.com/office/drawing/2014/main" id="{5F07CDBC-E371-A03B-2B41-157C63984815}"/>
                    </a:ext>
                  </a:extLst>
                </p:cNvPr>
                <p:cNvPicPr/>
                <p:nvPr/>
              </p:nvPicPr>
              <p:blipFill>
                <a:blip r:embed="rId371"/>
                <a:stretch>
                  <a:fillRect/>
                </a:stretch>
              </p:blipFill>
              <p:spPr>
                <a:xfrm>
                  <a:off x="7117791" y="5518682"/>
                  <a:ext cx="526320" cy="488160"/>
                </a:xfrm>
                <a:prstGeom prst="rect">
                  <a:avLst/>
                </a:prstGeom>
              </p:spPr>
            </p:pic>
          </mc:Fallback>
        </mc:AlternateContent>
      </p:grpSp>
      <p:grpSp>
        <p:nvGrpSpPr>
          <p:cNvPr id="304" name="Group 303">
            <a:extLst>
              <a:ext uri="{FF2B5EF4-FFF2-40B4-BE49-F238E27FC236}">
                <a16:creationId xmlns:a16="http://schemas.microsoft.com/office/drawing/2014/main" id="{57455F8D-2F53-B1D6-7C11-78A495C030B5}"/>
              </a:ext>
            </a:extLst>
          </p:cNvPr>
          <p:cNvGrpSpPr/>
          <p:nvPr/>
        </p:nvGrpSpPr>
        <p:grpSpPr>
          <a:xfrm>
            <a:off x="7751352" y="5628825"/>
            <a:ext cx="4383000" cy="1188306"/>
            <a:chOff x="7751352" y="5628825"/>
            <a:chExt cx="4383000" cy="1188306"/>
          </a:xfrm>
        </p:grpSpPr>
        <mc:AlternateContent xmlns:mc="http://schemas.openxmlformats.org/markup-compatibility/2006" xmlns:p14="http://schemas.microsoft.com/office/powerpoint/2010/main">
          <mc:Choice Requires="p14">
            <p:contentPart p14:bwMode="auto" r:id="rId372">
              <p14:nvContentPartPr>
                <p14:cNvPr id="273" name="Ink 272">
                  <a:extLst>
                    <a:ext uri="{FF2B5EF4-FFF2-40B4-BE49-F238E27FC236}">
                      <a16:creationId xmlns:a16="http://schemas.microsoft.com/office/drawing/2014/main" id="{EF54BF04-C1EE-152E-5786-41CC96741C7A}"/>
                    </a:ext>
                  </a:extLst>
                </p14:cNvPr>
                <p14:cNvContentPartPr/>
                <p14:nvPr/>
              </p14:nvContentPartPr>
              <p14:xfrm>
                <a:off x="7867632" y="5711265"/>
                <a:ext cx="192960" cy="253800"/>
              </p14:xfrm>
            </p:contentPart>
          </mc:Choice>
          <mc:Fallback xmlns="">
            <p:pic>
              <p:nvPicPr>
                <p:cNvPr id="273" name="Ink 272">
                  <a:extLst>
                    <a:ext uri="{FF2B5EF4-FFF2-40B4-BE49-F238E27FC236}">
                      <a16:creationId xmlns:a16="http://schemas.microsoft.com/office/drawing/2014/main" id="{EF54BF04-C1EE-152E-5786-41CC96741C7A}"/>
                    </a:ext>
                  </a:extLst>
                </p:cNvPr>
                <p:cNvPicPr/>
                <p:nvPr/>
              </p:nvPicPr>
              <p:blipFill>
                <a:blip r:embed="rId373"/>
                <a:stretch>
                  <a:fillRect/>
                </a:stretch>
              </p:blipFill>
              <p:spPr>
                <a:xfrm>
                  <a:off x="7849632" y="5693265"/>
                  <a:ext cx="22860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74" name="Ink 273">
                  <a:extLst>
                    <a:ext uri="{FF2B5EF4-FFF2-40B4-BE49-F238E27FC236}">
                      <a16:creationId xmlns:a16="http://schemas.microsoft.com/office/drawing/2014/main" id="{09CE22FA-29A8-D5CC-B030-BA71BA8FF376}"/>
                    </a:ext>
                  </a:extLst>
                </p14:cNvPr>
                <p14:cNvContentPartPr/>
                <p14:nvPr/>
              </p14:nvContentPartPr>
              <p14:xfrm>
                <a:off x="8116752" y="5736465"/>
                <a:ext cx="190800" cy="228960"/>
              </p14:xfrm>
            </p:contentPart>
          </mc:Choice>
          <mc:Fallback xmlns="">
            <p:pic>
              <p:nvPicPr>
                <p:cNvPr id="274" name="Ink 273">
                  <a:extLst>
                    <a:ext uri="{FF2B5EF4-FFF2-40B4-BE49-F238E27FC236}">
                      <a16:creationId xmlns:a16="http://schemas.microsoft.com/office/drawing/2014/main" id="{09CE22FA-29A8-D5CC-B030-BA71BA8FF376}"/>
                    </a:ext>
                  </a:extLst>
                </p:cNvPr>
                <p:cNvPicPr/>
                <p:nvPr/>
              </p:nvPicPr>
              <p:blipFill>
                <a:blip r:embed="rId375"/>
                <a:stretch>
                  <a:fillRect/>
                </a:stretch>
              </p:blipFill>
              <p:spPr>
                <a:xfrm>
                  <a:off x="8098752" y="5718825"/>
                  <a:ext cx="2264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75" name="Ink 274">
                  <a:extLst>
                    <a:ext uri="{FF2B5EF4-FFF2-40B4-BE49-F238E27FC236}">
                      <a16:creationId xmlns:a16="http://schemas.microsoft.com/office/drawing/2014/main" id="{308A5E8C-925D-E1E1-226A-20513497FAED}"/>
                    </a:ext>
                  </a:extLst>
                </p14:cNvPr>
                <p14:cNvContentPartPr/>
                <p14:nvPr/>
              </p14:nvContentPartPr>
              <p14:xfrm>
                <a:off x="8316552" y="5729985"/>
                <a:ext cx="385920" cy="215280"/>
              </p14:xfrm>
            </p:contentPart>
          </mc:Choice>
          <mc:Fallback xmlns="">
            <p:pic>
              <p:nvPicPr>
                <p:cNvPr id="275" name="Ink 274">
                  <a:extLst>
                    <a:ext uri="{FF2B5EF4-FFF2-40B4-BE49-F238E27FC236}">
                      <a16:creationId xmlns:a16="http://schemas.microsoft.com/office/drawing/2014/main" id="{308A5E8C-925D-E1E1-226A-20513497FAED}"/>
                    </a:ext>
                  </a:extLst>
                </p:cNvPr>
                <p:cNvPicPr/>
                <p:nvPr/>
              </p:nvPicPr>
              <p:blipFill>
                <a:blip r:embed="rId377"/>
                <a:stretch>
                  <a:fillRect/>
                </a:stretch>
              </p:blipFill>
              <p:spPr>
                <a:xfrm>
                  <a:off x="8298912" y="5712345"/>
                  <a:ext cx="4215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76" name="Ink 275">
                  <a:extLst>
                    <a:ext uri="{FF2B5EF4-FFF2-40B4-BE49-F238E27FC236}">
                      <a16:creationId xmlns:a16="http://schemas.microsoft.com/office/drawing/2014/main" id="{B40A91D6-6B98-B672-E8F6-43E9FA0BAE25}"/>
                    </a:ext>
                  </a:extLst>
                </p14:cNvPr>
                <p14:cNvContentPartPr/>
                <p14:nvPr/>
              </p14:nvContentPartPr>
              <p14:xfrm>
                <a:off x="8949432" y="5628825"/>
                <a:ext cx="50040" cy="325800"/>
              </p14:xfrm>
            </p:contentPart>
          </mc:Choice>
          <mc:Fallback xmlns="">
            <p:pic>
              <p:nvPicPr>
                <p:cNvPr id="276" name="Ink 275">
                  <a:extLst>
                    <a:ext uri="{FF2B5EF4-FFF2-40B4-BE49-F238E27FC236}">
                      <a16:creationId xmlns:a16="http://schemas.microsoft.com/office/drawing/2014/main" id="{B40A91D6-6B98-B672-E8F6-43E9FA0BAE25}"/>
                    </a:ext>
                  </a:extLst>
                </p:cNvPr>
                <p:cNvPicPr/>
                <p:nvPr/>
              </p:nvPicPr>
              <p:blipFill>
                <a:blip r:embed="rId379"/>
                <a:stretch>
                  <a:fillRect/>
                </a:stretch>
              </p:blipFill>
              <p:spPr>
                <a:xfrm>
                  <a:off x="8931792" y="5611185"/>
                  <a:ext cx="856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77" name="Ink 276">
                  <a:extLst>
                    <a:ext uri="{FF2B5EF4-FFF2-40B4-BE49-F238E27FC236}">
                      <a16:creationId xmlns:a16="http://schemas.microsoft.com/office/drawing/2014/main" id="{6771FDC8-DD63-F1E7-9482-BD497D26FDF7}"/>
                    </a:ext>
                  </a:extLst>
                </p14:cNvPr>
                <p14:cNvContentPartPr/>
                <p14:nvPr/>
              </p14:nvContentPartPr>
              <p14:xfrm>
                <a:off x="8908392" y="5628825"/>
                <a:ext cx="323280" cy="312840"/>
              </p14:xfrm>
            </p:contentPart>
          </mc:Choice>
          <mc:Fallback xmlns="">
            <p:pic>
              <p:nvPicPr>
                <p:cNvPr id="277" name="Ink 276">
                  <a:extLst>
                    <a:ext uri="{FF2B5EF4-FFF2-40B4-BE49-F238E27FC236}">
                      <a16:creationId xmlns:a16="http://schemas.microsoft.com/office/drawing/2014/main" id="{6771FDC8-DD63-F1E7-9482-BD497D26FDF7}"/>
                    </a:ext>
                  </a:extLst>
                </p:cNvPr>
                <p:cNvPicPr/>
                <p:nvPr/>
              </p:nvPicPr>
              <p:blipFill>
                <a:blip r:embed="rId381"/>
                <a:stretch>
                  <a:fillRect/>
                </a:stretch>
              </p:blipFill>
              <p:spPr>
                <a:xfrm>
                  <a:off x="8890392" y="5611185"/>
                  <a:ext cx="3589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78" name="Ink 277">
                  <a:extLst>
                    <a:ext uri="{FF2B5EF4-FFF2-40B4-BE49-F238E27FC236}">
                      <a16:creationId xmlns:a16="http://schemas.microsoft.com/office/drawing/2014/main" id="{8711D8AE-A7CF-38BF-8FCC-98374BC6224A}"/>
                    </a:ext>
                  </a:extLst>
                </p14:cNvPr>
                <p14:cNvContentPartPr/>
                <p14:nvPr/>
              </p14:nvContentPartPr>
              <p14:xfrm>
                <a:off x="9259032" y="5750145"/>
                <a:ext cx="223200" cy="203040"/>
              </p14:xfrm>
            </p:contentPart>
          </mc:Choice>
          <mc:Fallback xmlns="">
            <p:pic>
              <p:nvPicPr>
                <p:cNvPr id="278" name="Ink 277">
                  <a:extLst>
                    <a:ext uri="{FF2B5EF4-FFF2-40B4-BE49-F238E27FC236}">
                      <a16:creationId xmlns:a16="http://schemas.microsoft.com/office/drawing/2014/main" id="{8711D8AE-A7CF-38BF-8FCC-98374BC6224A}"/>
                    </a:ext>
                  </a:extLst>
                </p:cNvPr>
                <p:cNvPicPr/>
                <p:nvPr/>
              </p:nvPicPr>
              <p:blipFill>
                <a:blip r:embed="rId383"/>
                <a:stretch>
                  <a:fillRect/>
                </a:stretch>
              </p:blipFill>
              <p:spPr>
                <a:xfrm>
                  <a:off x="9241032" y="5732505"/>
                  <a:ext cx="2588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79" name="Ink 278">
                  <a:extLst>
                    <a:ext uri="{FF2B5EF4-FFF2-40B4-BE49-F238E27FC236}">
                      <a16:creationId xmlns:a16="http://schemas.microsoft.com/office/drawing/2014/main" id="{8CF33514-79FF-1237-5085-DA7EDBF34222}"/>
                    </a:ext>
                  </a:extLst>
                </p14:cNvPr>
                <p14:cNvContentPartPr/>
                <p14:nvPr/>
              </p14:nvContentPartPr>
              <p14:xfrm>
                <a:off x="9619752" y="5735385"/>
                <a:ext cx="209880" cy="278640"/>
              </p14:xfrm>
            </p:contentPart>
          </mc:Choice>
          <mc:Fallback xmlns="">
            <p:pic>
              <p:nvPicPr>
                <p:cNvPr id="279" name="Ink 278">
                  <a:extLst>
                    <a:ext uri="{FF2B5EF4-FFF2-40B4-BE49-F238E27FC236}">
                      <a16:creationId xmlns:a16="http://schemas.microsoft.com/office/drawing/2014/main" id="{8CF33514-79FF-1237-5085-DA7EDBF34222}"/>
                    </a:ext>
                  </a:extLst>
                </p:cNvPr>
                <p:cNvPicPr/>
                <p:nvPr/>
              </p:nvPicPr>
              <p:blipFill>
                <a:blip r:embed="rId385"/>
                <a:stretch>
                  <a:fillRect/>
                </a:stretch>
              </p:blipFill>
              <p:spPr>
                <a:xfrm>
                  <a:off x="9601752" y="5717385"/>
                  <a:ext cx="24552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80" name="Ink 279">
                  <a:extLst>
                    <a:ext uri="{FF2B5EF4-FFF2-40B4-BE49-F238E27FC236}">
                      <a16:creationId xmlns:a16="http://schemas.microsoft.com/office/drawing/2014/main" id="{DD7242A0-3856-752D-644E-D0395CA8B9A7}"/>
                    </a:ext>
                  </a:extLst>
                </p14:cNvPr>
                <p14:cNvContentPartPr/>
                <p14:nvPr/>
              </p14:nvContentPartPr>
              <p14:xfrm>
                <a:off x="9839352" y="5767785"/>
                <a:ext cx="689760" cy="341280"/>
              </p14:xfrm>
            </p:contentPart>
          </mc:Choice>
          <mc:Fallback xmlns="">
            <p:pic>
              <p:nvPicPr>
                <p:cNvPr id="280" name="Ink 279">
                  <a:extLst>
                    <a:ext uri="{FF2B5EF4-FFF2-40B4-BE49-F238E27FC236}">
                      <a16:creationId xmlns:a16="http://schemas.microsoft.com/office/drawing/2014/main" id="{DD7242A0-3856-752D-644E-D0395CA8B9A7}"/>
                    </a:ext>
                  </a:extLst>
                </p:cNvPr>
                <p:cNvPicPr/>
                <p:nvPr/>
              </p:nvPicPr>
              <p:blipFill>
                <a:blip r:embed="rId387"/>
                <a:stretch>
                  <a:fillRect/>
                </a:stretch>
              </p:blipFill>
              <p:spPr>
                <a:xfrm>
                  <a:off x="9821712" y="5750145"/>
                  <a:ext cx="72540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81" name="Ink 280">
                  <a:extLst>
                    <a:ext uri="{FF2B5EF4-FFF2-40B4-BE49-F238E27FC236}">
                      <a16:creationId xmlns:a16="http://schemas.microsoft.com/office/drawing/2014/main" id="{89DC5C90-57C1-DAAB-E36F-B1E63041B405}"/>
                    </a:ext>
                  </a:extLst>
                </p14:cNvPr>
                <p14:cNvContentPartPr/>
                <p14:nvPr/>
              </p14:nvContentPartPr>
              <p14:xfrm>
                <a:off x="10609392" y="5852025"/>
                <a:ext cx="584640" cy="330120"/>
              </p14:xfrm>
            </p:contentPart>
          </mc:Choice>
          <mc:Fallback xmlns="">
            <p:pic>
              <p:nvPicPr>
                <p:cNvPr id="281" name="Ink 280">
                  <a:extLst>
                    <a:ext uri="{FF2B5EF4-FFF2-40B4-BE49-F238E27FC236}">
                      <a16:creationId xmlns:a16="http://schemas.microsoft.com/office/drawing/2014/main" id="{89DC5C90-57C1-DAAB-E36F-B1E63041B405}"/>
                    </a:ext>
                  </a:extLst>
                </p:cNvPr>
                <p:cNvPicPr/>
                <p:nvPr/>
              </p:nvPicPr>
              <p:blipFill>
                <a:blip r:embed="rId389"/>
                <a:stretch>
                  <a:fillRect/>
                </a:stretch>
              </p:blipFill>
              <p:spPr>
                <a:xfrm>
                  <a:off x="10591392" y="5834385"/>
                  <a:ext cx="62028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82" name="Ink 281">
                  <a:extLst>
                    <a:ext uri="{FF2B5EF4-FFF2-40B4-BE49-F238E27FC236}">
                      <a16:creationId xmlns:a16="http://schemas.microsoft.com/office/drawing/2014/main" id="{9198B87A-18D0-3AD8-C7D8-7CA9068BFF19}"/>
                    </a:ext>
                  </a:extLst>
                </p14:cNvPr>
                <p14:cNvContentPartPr/>
                <p14:nvPr/>
              </p14:nvContentPartPr>
              <p14:xfrm>
                <a:off x="10708752" y="5672385"/>
                <a:ext cx="31320" cy="39240"/>
              </p14:xfrm>
            </p:contentPart>
          </mc:Choice>
          <mc:Fallback xmlns="">
            <p:pic>
              <p:nvPicPr>
                <p:cNvPr id="282" name="Ink 281">
                  <a:extLst>
                    <a:ext uri="{FF2B5EF4-FFF2-40B4-BE49-F238E27FC236}">
                      <a16:creationId xmlns:a16="http://schemas.microsoft.com/office/drawing/2014/main" id="{9198B87A-18D0-3AD8-C7D8-7CA9068BFF19}"/>
                    </a:ext>
                  </a:extLst>
                </p:cNvPr>
                <p:cNvPicPr/>
                <p:nvPr/>
              </p:nvPicPr>
              <p:blipFill>
                <a:blip r:embed="rId391"/>
                <a:stretch>
                  <a:fillRect/>
                </a:stretch>
              </p:blipFill>
              <p:spPr>
                <a:xfrm>
                  <a:off x="10690752" y="5654745"/>
                  <a:ext cx="669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85" name="Ink 284">
                  <a:extLst>
                    <a:ext uri="{FF2B5EF4-FFF2-40B4-BE49-F238E27FC236}">
                      <a16:creationId xmlns:a16="http://schemas.microsoft.com/office/drawing/2014/main" id="{90E3B467-F177-F5A2-4106-F17F6DD664A7}"/>
                    </a:ext>
                  </a:extLst>
                </p14:cNvPr>
                <p14:cNvContentPartPr/>
                <p14:nvPr/>
              </p14:nvContentPartPr>
              <p14:xfrm>
                <a:off x="11405352" y="5885528"/>
                <a:ext cx="269280" cy="259200"/>
              </p14:xfrm>
            </p:contentPart>
          </mc:Choice>
          <mc:Fallback xmlns="">
            <p:pic>
              <p:nvPicPr>
                <p:cNvPr id="285" name="Ink 284">
                  <a:extLst>
                    <a:ext uri="{FF2B5EF4-FFF2-40B4-BE49-F238E27FC236}">
                      <a16:creationId xmlns:a16="http://schemas.microsoft.com/office/drawing/2014/main" id="{90E3B467-F177-F5A2-4106-F17F6DD664A7}"/>
                    </a:ext>
                  </a:extLst>
                </p:cNvPr>
                <p:cNvPicPr/>
                <p:nvPr/>
              </p:nvPicPr>
              <p:blipFill>
                <a:blip r:embed="rId393"/>
                <a:stretch>
                  <a:fillRect/>
                </a:stretch>
              </p:blipFill>
              <p:spPr>
                <a:xfrm>
                  <a:off x="11387712" y="5867528"/>
                  <a:ext cx="304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86" name="Ink 285">
                  <a:extLst>
                    <a:ext uri="{FF2B5EF4-FFF2-40B4-BE49-F238E27FC236}">
                      <a16:creationId xmlns:a16="http://schemas.microsoft.com/office/drawing/2014/main" id="{594ABFD9-847A-9771-1C89-FAEE99F0077A}"/>
                    </a:ext>
                  </a:extLst>
                </p14:cNvPr>
                <p14:cNvContentPartPr/>
                <p14:nvPr/>
              </p14:nvContentPartPr>
              <p14:xfrm>
                <a:off x="11727192" y="5929808"/>
                <a:ext cx="18000" cy="207720"/>
              </p14:xfrm>
            </p:contentPart>
          </mc:Choice>
          <mc:Fallback xmlns="">
            <p:pic>
              <p:nvPicPr>
                <p:cNvPr id="286" name="Ink 285">
                  <a:extLst>
                    <a:ext uri="{FF2B5EF4-FFF2-40B4-BE49-F238E27FC236}">
                      <a16:creationId xmlns:a16="http://schemas.microsoft.com/office/drawing/2014/main" id="{594ABFD9-847A-9771-1C89-FAEE99F0077A}"/>
                    </a:ext>
                  </a:extLst>
                </p:cNvPr>
                <p:cNvPicPr/>
                <p:nvPr/>
              </p:nvPicPr>
              <p:blipFill>
                <a:blip r:embed="rId395"/>
                <a:stretch>
                  <a:fillRect/>
                </a:stretch>
              </p:blipFill>
              <p:spPr>
                <a:xfrm>
                  <a:off x="11709192" y="5911808"/>
                  <a:ext cx="536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87" name="Ink 286">
                  <a:extLst>
                    <a:ext uri="{FF2B5EF4-FFF2-40B4-BE49-F238E27FC236}">
                      <a16:creationId xmlns:a16="http://schemas.microsoft.com/office/drawing/2014/main" id="{51CD3EE5-D6B9-B47F-00D9-CEF192B5E8B1}"/>
                    </a:ext>
                  </a:extLst>
                </p14:cNvPr>
                <p14:cNvContentPartPr/>
                <p14:nvPr/>
              </p14:nvContentPartPr>
              <p14:xfrm>
                <a:off x="11741952" y="5787248"/>
                <a:ext cx="37440" cy="65520"/>
              </p14:xfrm>
            </p:contentPart>
          </mc:Choice>
          <mc:Fallback xmlns="">
            <p:pic>
              <p:nvPicPr>
                <p:cNvPr id="287" name="Ink 286">
                  <a:extLst>
                    <a:ext uri="{FF2B5EF4-FFF2-40B4-BE49-F238E27FC236}">
                      <a16:creationId xmlns:a16="http://schemas.microsoft.com/office/drawing/2014/main" id="{51CD3EE5-D6B9-B47F-00D9-CEF192B5E8B1}"/>
                    </a:ext>
                  </a:extLst>
                </p:cNvPr>
                <p:cNvPicPr/>
                <p:nvPr/>
              </p:nvPicPr>
              <p:blipFill>
                <a:blip r:embed="rId397"/>
                <a:stretch>
                  <a:fillRect/>
                </a:stretch>
              </p:blipFill>
              <p:spPr>
                <a:xfrm>
                  <a:off x="11723952" y="5769608"/>
                  <a:ext cx="730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88" name="Ink 287">
                  <a:extLst>
                    <a:ext uri="{FF2B5EF4-FFF2-40B4-BE49-F238E27FC236}">
                      <a16:creationId xmlns:a16="http://schemas.microsoft.com/office/drawing/2014/main" id="{9ABF0103-352E-934E-5F0B-7BF5A32C16E4}"/>
                    </a:ext>
                  </a:extLst>
                </p14:cNvPr>
                <p14:cNvContentPartPr/>
                <p14:nvPr/>
              </p14:nvContentPartPr>
              <p14:xfrm>
                <a:off x="11862552" y="5831168"/>
                <a:ext cx="46800" cy="285120"/>
              </p14:xfrm>
            </p:contentPart>
          </mc:Choice>
          <mc:Fallback xmlns="">
            <p:pic>
              <p:nvPicPr>
                <p:cNvPr id="288" name="Ink 287">
                  <a:extLst>
                    <a:ext uri="{FF2B5EF4-FFF2-40B4-BE49-F238E27FC236}">
                      <a16:creationId xmlns:a16="http://schemas.microsoft.com/office/drawing/2014/main" id="{9ABF0103-352E-934E-5F0B-7BF5A32C16E4}"/>
                    </a:ext>
                  </a:extLst>
                </p:cNvPr>
                <p:cNvPicPr/>
                <p:nvPr/>
              </p:nvPicPr>
              <p:blipFill>
                <a:blip r:embed="rId399"/>
                <a:stretch>
                  <a:fillRect/>
                </a:stretch>
              </p:blipFill>
              <p:spPr>
                <a:xfrm>
                  <a:off x="11844912" y="5813528"/>
                  <a:ext cx="824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89" name="Ink 288">
                  <a:extLst>
                    <a:ext uri="{FF2B5EF4-FFF2-40B4-BE49-F238E27FC236}">
                      <a16:creationId xmlns:a16="http://schemas.microsoft.com/office/drawing/2014/main" id="{E944BF42-6B2E-CDCD-31C6-E3EB3660009F}"/>
                    </a:ext>
                  </a:extLst>
                </p14:cNvPr>
                <p14:cNvContentPartPr/>
                <p14:nvPr/>
              </p14:nvContentPartPr>
              <p14:xfrm>
                <a:off x="11821872" y="5846648"/>
                <a:ext cx="312480" cy="344520"/>
              </p14:xfrm>
            </p:contentPart>
          </mc:Choice>
          <mc:Fallback xmlns="">
            <p:pic>
              <p:nvPicPr>
                <p:cNvPr id="289" name="Ink 288">
                  <a:extLst>
                    <a:ext uri="{FF2B5EF4-FFF2-40B4-BE49-F238E27FC236}">
                      <a16:creationId xmlns:a16="http://schemas.microsoft.com/office/drawing/2014/main" id="{E944BF42-6B2E-CDCD-31C6-E3EB3660009F}"/>
                    </a:ext>
                  </a:extLst>
                </p:cNvPr>
                <p:cNvPicPr/>
                <p:nvPr/>
              </p:nvPicPr>
              <p:blipFill>
                <a:blip r:embed="rId401"/>
                <a:stretch>
                  <a:fillRect/>
                </a:stretch>
              </p:blipFill>
              <p:spPr>
                <a:xfrm>
                  <a:off x="11804232" y="5828648"/>
                  <a:ext cx="34812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91" name="Ink 290">
                  <a:extLst>
                    <a:ext uri="{FF2B5EF4-FFF2-40B4-BE49-F238E27FC236}">
                      <a16:creationId xmlns:a16="http://schemas.microsoft.com/office/drawing/2014/main" id="{E8193F5F-D4F2-27E0-1149-0EB1590EED51}"/>
                    </a:ext>
                  </a:extLst>
                </p14:cNvPr>
                <p14:cNvContentPartPr/>
                <p14:nvPr/>
              </p14:nvContentPartPr>
              <p14:xfrm>
                <a:off x="7751352" y="6233288"/>
                <a:ext cx="301680" cy="269640"/>
              </p14:xfrm>
            </p:contentPart>
          </mc:Choice>
          <mc:Fallback xmlns="">
            <p:pic>
              <p:nvPicPr>
                <p:cNvPr id="291" name="Ink 290">
                  <a:extLst>
                    <a:ext uri="{FF2B5EF4-FFF2-40B4-BE49-F238E27FC236}">
                      <a16:creationId xmlns:a16="http://schemas.microsoft.com/office/drawing/2014/main" id="{E8193F5F-D4F2-27E0-1149-0EB1590EED51}"/>
                    </a:ext>
                  </a:extLst>
                </p:cNvPr>
                <p:cNvPicPr/>
                <p:nvPr/>
              </p:nvPicPr>
              <p:blipFill>
                <a:blip r:embed="rId403"/>
                <a:stretch>
                  <a:fillRect/>
                </a:stretch>
              </p:blipFill>
              <p:spPr>
                <a:xfrm>
                  <a:off x="7733712" y="6215648"/>
                  <a:ext cx="337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92" name="Ink 291">
                  <a:extLst>
                    <a:ext uri="{FF2B5EF4-FFF2-40B4-BE49-F238E27FC236}">
                      <a16:creationId xmlns:a16="http://schemas.microsoft.com/office/drawing/2014/main" id="{2B927372-0609-0FD3-3D03-23F5DD6D4013}"/>
                    </a:ext>
                  </a:extLst>
                </p14:cNvPr>
                <p14:cNvContentPartPr/>
                <p14:nvPr/>
              </p14:nvContentPartPr>
              <p14:xfrm>
                <a:off x="8050512" y="6315728"/>
                <a:ext cx="745200" cy="258120"/>
              </p14:xfrm>
            </p:contentPart>
          </mc:Choice>
          <mc:Fallback xmlns="">
            <p:pic>
              <p:nvPicPr>
                <p:cNvPr id="292" name="Ink 291">
                  <a:extLst>
                    <a:ext uri="{FF2B5EF4-FFF2-40B4-BE49-F238E27FC236}">
                      <a16:creationId xmlns:a16="http://schemas.microsoft.com/office/drawing/2014/main" id="{2B927372-0609-0FD3-3D03-23F5DD6D4013}"/>
                    </a:ext>
                  </a:extLst>
                </p:cNvPr>
                <p:cNvPicPr/>
                <p:nvPr/>
              </p:nvPicPr>
              <p:blipFill>
                <a:blip r:embed="rId405"/>
                <a:stretch>
                  <a:fillRect/>
                </a:stretch>
              </p:blipFill>
              <p:spPr>
                <a:xfrm>
                  <a:off x="8032872" y="6298088"/>
                  <a:ext cx="78084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93" name="Ink 292">
                  <a:extLst>
                    <a:ext uri="{FF2B5EF4-FFF2-40B4-BE49-F238E27FC236}">
                      <a16:creationId xmlns:a16="http://schemas.microsoft.com/office/drawing/2014/main" id="{51A935E1-BF29-C8AC-0603-210AB1C6CE0A}"/>
                    </a:ext>
                  </a:extLst>
                </p14:cNvPr>
                <p14:cNvContentPartPr/>
                <p14:nvPr/>
              </p14:nvContentPartPr>
              <p14:xfrm>
                <a:off x="8851872" y="6317888"/>
                <a:ext cx="267480" cy="281520"/>
              </p14:xfrm>
            </p:contentPart>
          </mc:Choice>
          <mc:Fallback xmlns="">
            <p:pic>
              <p:nvPicPr>
                <p:cNvPr id="293" name="Ink 292">
                  <a:extLst>
                    <a:ext uri="{FF2B5EF4-FFF2-40B4-BE49-F238E27FC236}">
                      <a16:creationId xmlns:a16="http://schemas.microsoft.com/office/drawing/2014/main" id="{51A935E1-BF29-C8AC-0603-210AB1C6CE0A}"/>
                    </a:ext>
                  </a:extLst>
                </p:cNvPr>
                <p:cNvPicPr/>
                <p:nvPr/>
              </p:nvPicPr>
              <p:blipFill>
                <a:blip r:embed="rId407"/>
                <a:stretch>
                  <a:fillRect/>
                </a:stretch>
              </p:blipFill>
              <p:spPr>
                <a:xfrm>
                  <a:off x="8833872" y="6300248"/>
                  <a:ext cx="30312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94" name="Ink 293">
                  <a:extLst>
                    <a:ext uri="{FF2B5EF4-FFF2-40B4-BE49-F238E27FC236}">
                      <a16:creationId xmlns:a16="http://schemas.microsoft.com/office/drawing/2014/main" id="{E4267340-1635-A922-DC2F-DD1F73D00B08}"/>
                    </a:ext>
                  </a:extLst>
                </p14:cNvPr>
                <p14:cNvContentPartPr/>
                <p14:nvPr/>
              </p14:nvContentPartPr>
              <p14:xfrm>
                <a:off x="9083352" y="6404288"/>
                <a:ext cx="83160" cy="74520"/>
              </p14:xfrm>
            </p:contentPart>
          </mc:Choice>
          <mc:Fallback xmlns="">
            <p:pic>
              <p:nvPicPr>
                <p:cNvPr id="294" name="Ink 293">
                  <a:extLst>
                    <a:ext uri="{FF2B5EF4-FFF2-40B4-BE49-F238E27FC236}">
                      <a16:creationId xmlns:a16="http://schemas.microsoft.com/office/drawing/2014/main" id="{E4267340-1635-A922-DC2F-DD1F73D00B08}"/>
                    </a:ext>
                  </a:extLst>
                </p:cNvPr>
                <p:cNvPicPr/>
                <p:nvPr/>
              </p:nvPicPr>
              <p:blipFill>
                <a:blip r:embed="rId409"/>
                <a:stretch>
                  <a:fillRect/>
                </a:stretch>
              </p:blipFill>
              <p:spPr>
                <a:xfrm>
                  <a:off x="9065352" y="6386648"/>
                  <a:ext cx="118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96" name="Ink 295">
                  <a:extLst>
                    <a:ext uri="{FF2B5EF4-FFF2-40B4-BE49-F238E27FC236}">
                      <a16:creationId xmlns:a16="http://schemas.microsoft.com/office/drawing/2014/main" id="{2DAD3F23-031E-348C-DA12-FE14322503D3}"/>
                    </a:ext>
                  </a:extLst>
                </p14:cNvPr>
                <p14:cNvContentPartPr/>
                <p14:nvPr/>
              </p14:nvContentPartPr>
              <p14:xfrm>
                <a:off x="9344036" y="6279291"/>
                <a:ext cx="581040" cy="507600"/>
              </p14:xfrm>
            </p:contentPart>
          </mc:Choice>
          <mc:Fallback xmlns="">
            <p:pic>
              <p:nvPicPr>
                <p:cNvPr id="296" name="Ink 295">
                  <a:extLst>
                    <a:ext uri="{FF2B5EF4-FFF2-40B4-BE49-F238E27FC236}">
                      <a16:creationId xmlns:a16="http://schemas.microsoft.com/office/drawing/2014/main" id="{2DAD3F23-031E-348C-DA12-FE14322503D3}"/>
                    </a:ext>
                  </a:extLst>
                </p:cNvPr>
                <p:cNvPicPr/>
                <p:nvPr/>
              </p:nvPicPr>
              <p:blipFill>
                <a:blip r:embed="rId411"/>
                <a:stretch>
                  <a:fillRect/>
                </a:stretch>
              </p:blipFill>
              <p:spPr>
                <a:xfrm>
                  <a:off x="9326036" y="6261651"/>
                  <a:ext cx="61668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97" name="Ink 296">
                  <a:extLst>
                    <a:ext uri="{FF2B5EF4-FFF2-40B4-BE49-F238E27FC236}">
                      <a16:creationId xmlns:a16="http://schemas.microsoft.com/office/drawing/2014/main" id="{FB8A863A-5E29-88D2-2E60-C1A762611A0A}"/>
                    </a:ext>
                  </a:extLst>
                </p14:cNvPr>
                <p14:cNvContentPartPr/>
                <p14:nvPr/>
              </p14:nvContentPartPr>
              <p14:xfrm>
                <a:off x="9583796" y="6315651"/>
                <a:ext cx="11520" cy="4320"/>
              </p14:xfrm>
            </p:contentPart>
          </mc:Choice>
          <mc:Fallback xmlns="">
            <p:pic>
              <p:nvPicPr>
                <p:cNvPr id="297" name="Ink 296">
                  <a:extLst>
                    <a:ext uri="{FF2B5EF4-FFF2-40B4-BE49-F238E27FC236}">
                      <a16:creationId xmlns:a16="http://schemas.microsoft.com/office/drawing/2014/main" id="{FB8A863A-5E29-88D2-2E60-C1A762611A0A}"/>
                    </a:ext>
                  </a:extLst>
                </p:cNvPr>
                <p:cNvPicPr/>
                <p:nvPr/>
              </p:nvPicPr>
              <p:blipFill>
                <a:blip r:embed="rId413"/>
                <a:stretch>
                  <a:fillRect/>
                </a:stretch>
              </p:blipFill>
              <p:spPr>
                <a:xfrm>
                  <a:off x="9565796" y="6297651"/>
                  <a:ext cx="471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98" name="Ink 297">
                  <a:extLst>
                    <a:ext uri="{FF2B5EF4-FFF2-40B4-BE49-F238E27FC236}">
                      <a16:creationId xmlns:a16="http://schemas.microsoft.com/office/drawing/2014/main" id="{AD46C2EC-20DC-6D8C-FD73-EB78B72AEF95}"/>
                    </a:ext>
                  </a:extLst>
                </p14:cNvPr>
                <p14:cNvContentPartPr/>
                <p14:nvPr/>
              </p14:nvContentPartPr>
              <p14:xfrm>
                <a:off x="10028036" y="6292971"/>
                <a:ext cx="24120" cy="262440"/>
              </p14:xfrm>
            </p:contentPart>
          </mc:Choice>
          <mc:Fallback xmlns="">
            <p:pic>
              <p:nvPicPr>
                <p:cNvPr id="298" name="Ink 297">
                  <a:extLst>
                    <a:ext uri="{FF2B5EF4-FFF2-40B4-BE49-F238E27FC236}">
                      <a16:creationId xmlns:a16="http://schemas.microsoft.com/office/drawing/2014/main" id="{AD46C2EC-20DC-6D8C-FD73-EB78B72AEF95}"/>
                    </a:ext>
                  </a:extLst>
                </p:cNvPr>
                <p:cNvPicPr/>
                <p:nvPr/>
              </p:nvPicPr>
              <p:blipFill>
                <a:blip r:embed="rId415"/>
                <a:stretch>
                  <a:fillRect/>
                </a:stretch>
              </p:blipFill>
              <p:spPr>
                <a:xfrm>
                  <a:off x="10010396" y="6275331"/>
                  <a:ext cx="597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99" name="Ink 298">
                  <a:extLst>
                    <a:ext uri="{FF2B5EF4-FFF2-40B4-BE49-F238E27FC236}">
                      <a16:creationId xmlns:a16="http://schemas.microsoft.com/office/drawing/2014/main" id="{0E80AA18-F35E-03C4-05B5-602B2C7F4727}"/>
                    </a:ext>
                  </a:extLst>
                </p14:cNvPr>
                <p14:cNvContentPartPr/>
                <p14:nvPr/>
              </p14:nvContentPartPr>
              <p14:xfrm>
                <a:off x="10246916" y="6277851"/>
                <a:ext cx="220320" cy="270000"/>
              </p14:xfrm>
            </p:contentPart>
          </mc:Choice>
          <mc:Fallback xmlns="">
            <p:pic>
              <p:nvPicPr>
                <p:cNvPr id="299" name="Ink 298">
                  <a:extLst>
                    <a:ext uri="{FF2B5EF4-FFF2-40B4-BE49-F238E27FC236}">
                      <a16:creationId xmlns:a16="http://schemas.microsoft.com/office/drawing/2014/main" id="{0E80AA18-F35E-03C4-05B5-602B2C7F4727}"/>
                    </a:ext>
                  </a:extLst>
                </p:cNvPr>
                <p:cNvPicPr/>
                <p:nvPr/>
              </p:nvPicPr>
              <p:blipFill>
                <a:blip r:embed="rId417"/>
                <a:stretch>
                  <a:fillRect/>
                </a:stretch>
              </p:blipFill>
              <p:spPr>
                <a:xfrm>
                  <a:off x="10228916" y="6259851"/>
                  <a:ext cx="2559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300" name="Ink 299">
                  <a:extLst>
                    <a:ext uri="{FF2B5EF4-FFF2-40B4-BE49-F238E27FC236}">
                      <a16:creationId xmlns:a16="http://schemas.microsoft.com/office/drawing/2014/main" id="{2E35DEAD-E707-B71F-8773-328A128F5831}"/>
                    </a:ext>
                  </a:extLst>
                </p14:cNvPr>
                <p14:cNvContentPartPr/>
                <p14:nvPr/>
              </p14:nvContentPartPr>
              <p14:xfrm>
                <a:off x="10350956" y="6200091"/>
                <a:ext cx="34920" cy="460080"/>
              </p14:xfrm>
            </p:contentPart>
          </mc:Choice>
          <mc:Fallback xmlns="">
            <p:pic>
              <p:nvPicPr>
                <p:cNvPr id="300" name="Ink 299">
                  <a:extLst>
                    <a:ext uri="{FF2B5EF4-FFF2-40B4-BE49-F238E27FC236}">
                      <a16:creationId xmlns:a16="http://schemas.microsoft.com/office/drawing/2014/main" id="{2E35DEAD-E707-B71F-8773-328A128F5831}"/>
                    </a:ext>
                  </a:extLst>
                </p:cNvPr>
                <p:cNvPicPr/>
                <p:nvPr/>
              </p:nvPicPr>
              <p:blipFill>
                <a:blip r:embed="rId419"/>
                <a:stretch>
                  <a:fillRect/>
                </a:stretch>
              </p:blipFill>
              <p:spPr>
                <a:xfrm>
                  <a:off x="10333316" y="6182451"/>
                  <a:ext cx="7056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301" name="Ink 300">
                  <a:extLst>
                    <a:ext uri="{FF2B5EF4-FFF2-40B4-BE49-F238E27FC236}">
                      <a16:creationId xmlns:a16="http://schemas.microsoft.com/office/drawing/2014/main" id="{E3243C60-C6EE-3BE6-3EEB-025B7152F2DA}"/>
                    </a:ext>
                  </a:extLst>
                </p14:cNvPr>
                <p14:cNvContentPartPr/>
                <p14:nvPr/>
              </p14:nvContentPartPr>
              <p14:xfrm>
                <a:off x="10677476" y="6258771"/>
                <a:ext cx="722160" cy="558360"/>
              </p14:xfrm>
            </p:contentPart>
          </mc:Choice>
          <mc:Fallback xmlns="">
            <p:pic>
              <p:nvPicPr>
                <p:cNvPr id="301" name="Ink 300">
                  <a:extLst>
                    <a:ext uri="{FF2B5EF4-FFF2-40B4-BE49-F238E27FC236}">
                      <a16:creationId xmlns:a16="http://schemas.microsoft.com/office/drawing/2014/main" id="{E3243C60-C6EE-3BE6-3EEB-025B7152F2DA}"/>
                    </a:ext>
                  </a:extLst>
                </p:cNvPr>
                <p:cNvPicPr/>
                <p:nvPr/>
              </p:nvPicPr>
              <p:blipFill>
                <a:blip r:embed="rId421"/>
                <a:stretch>
                  <a:fillRect/>
                </a:stretch>
              </p:blipFill>
              <p:spPr>
                <a:xfrm>
                  <a:off x="10659836" y="6241131"/>
                  <a:ext cx="75780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302" name="Ink 301">
                  <a:extLst>
                    <a:ext uri="{FF2B5EF4-FFF2-40B4-BE49-F238E27FC236}">
                      <a16:creationId xmlns:a16="http://schemas.microsoft.com/office/drawing/2014/main" id="{F74C0107-57FC-691F-1ACD-50BF267A572F}"/>
                    </a:ext>
                  </a:extLst>
                </p14:cNvPr>
                <p14:cNvContentPartPr/>
                <p14:nvPr/>
              </p14:nvContentPartPr>
              <p14:xfrm>
                <a:off x="10819676" y="6296571"/>
                <a:ext cx="11520" cy="11520"/>
              </p14:xfrm>
            </p:contentPart>
          </mc:Choice>
          <mc:Fallback xmlns="">
            <p:pic>
              <p:nvPicPr>
                <p:cNvPr id="302" name="Ink 301">
                  <a:extLst>
                    <a:ext uri="{FF2B5EF4-FFF2-40B4-BE49-F238E27FC236}">
                      <a16:creationId xmlns:a16="http://schemas.microsoft.com/office/drawing/2014/main" id="{F74C0107-57FC-691F-1ACD-50BF267A572F}"/>
                    </a:ext>
                  </a:extLst>
                </p:cNvPr>
                <p:cNvPicPr/>
                <p:nvPr/>
              </p:nvPicPr>
              <p:blipFill>
                <a:blip r:embed="rId423"/>
                <a:stretch>
                  <a:fillRect/>
                </a:stretch>
              </p:blipFill>
              <p:spPr>
                <a:xfrm>
                  <a:off x="10802036" y="6278931"/>
                  <a:ext cx="471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303" name="Ink 302">
                  <a:extLst>
                    <a:ext uri="{FF2B5EF4-FFF2-40B4-BE49-F238E27FC236}">
                      <a16:creationId xmlns:a16="http://schemas.microsoft.com/office/drawing/2014/main" id="{44282846-86C8-6BC0-0395-6CDA4A528FCC}"/>
                    </a:ext>
                  </a:extLst>
                </p14:cNvPr>
                <p14:cNvContentPartPr/>
                <p14:nvPr/>
              </p14:nvContentPartPr>
              <p14:xfrm>
                <a:off x="11505116" y="6412491"/>
                <a:ext cx="217800" cy="285480"/>
              </p14:xfrm>
            </p:contentPart>
          </mc:Choice>
          <mc:Fallback xmlns="">
            <p:pic>
              <p:nvPicPr>
                <p:cNvPr id="303" name="Ink 302">
                  <a:extLst>
                    <a:ext uri="{FF2B5EF4-FFF2-40B4-BE49-F238E27FC236}">
                      <a16:creationId xmlns:a16="http://schemas.microsoft.com/office/drawing/2014/main" id="{44282846-86C8-6BC0-0395-6CDA4A528FCC}"/>
                    </a:ext>
                  </a:extLst>
                </p:cNvPr>
                <p:cNvPicPr/>
                <p:nvPr/>
              </p:nvPicPr>
              <p:blipFill>
                <a:blip r:embed="rId425"/>
                <a:stretch>
                  <a:fillRect/>
                </a:stretch>
              </p:blipFill>
              <p:spPr>
                <a:xfrm>
                  <a:off x="11487476" y="6394491"/>
                  <a:ext cx="253440" cy="3211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26">
            <p14:nvContentPartPr>
              <p14:cNvPr id="311" name="Ink 310">
                <a:extLst>
                  <a:ext uri="{FF2B5EF4-FFF2-40B4-BE49-F238E27FC236}">
                    <a16:creationId xmlns:a16="http://schemas.microsoft.com/office/drawing/2014/main" id="{EBCF3EDD-34F3-282F-7797-C7C9781AC495}"/>
                  </a:ext>
                </a:extLst>
              </p14:cNvPr>
              <p14:cNvContentPartPr/>
              <p14:nvPr/>
            </p14:nvContentPartPr>
            <p14:xfrm>
              <a:off x="-1082400" y="2602760"/>
              <a:ext cx="115200" cy="115560"/>
            </p14:xfrm>
          </p:contentPart>
        </mc:Choice>
        <mc:Fallback xmlns="">
          <p:pic>
            <p:nvPicPr>
              <p:cNvPr id="311" name="Ink 310">
                <a:extLst>
                  <a:ext uri="{FF2B5EF4-FFF2-40B4-BE49-F238E27FC236}">
                    <a16:creationId xmlns:a16="http://schemas.microsoft.com/office/drawing/2014/main" id="{EBCF3EDD-34F3-282F-7797-C7C9781AC495}"/>
                  </a:ext>
                </a:extLst>
              </p:cNvPr>
              <p:cNvPicPr/>
              <p:nvPr/>
            </p:nvPicPr>
            <p:blipFill>
              <a:blip r:embed="rId427"/>
              <a:stretch>
                <a:fillRect/>
              </a:stretch>
            </p:blipFill>
            <p:spPr>
              <a:xfrm>
                <a:off x="-1100040" y="2494760"/>
                <a:ext cx="150840" cy="331200"/>
              </a:xfrm>
              <a:prstGeom prst="rect">
                <a:avLst/>
              </a:prstGeom>
            </p:spPr>
          </p:pic>
        </mc:Fallback>
      </mc:AlternateContent>
      <p:grpSp>
        <p:nvGrpSpPr>
          <p:cNvPr id="316" name="Group 315">
            <a:extLst>
              <a:ext uri="{FF2B5EF4-FFF2-40B4-BE49-F238E27FC236}">
                <a16:creationId xmlns:a16="http://schemas.microsoft.com/office/drawing/2014/main" id="{178F086F-0C8F-0D20-F900-27301A8040EA}"/>
              </a:ext>
            </a:extLst>
          </p:cNvPr>
          <p:cNvGrpSpPr/>
          <p:nvPr/>
        </p:nvGrpSpPr>
        <p:grpSpPr>
          <a:xfrm>
            <a:off x="321960" y="2728400"/>
            <a:ext cx="11312640" cy="799920"/>
            <a:chOff x="321960" y="2728400"/>
            <a:chExt cx="11312640" cy="799920"/>
          </a:xfrm>
        </p:grpSpPr>
        <mc:AlternateContent xmlns:mc="http://schemas.openxmlformats.org/markup-compatibility/2006" xmlns:p14="http://schemas.microsoft.com/office/powerpoint/2010/main">
          <mc:Choice Requires="p14">
            <p:contentPart p14:bwMode="auto" r:id="rId428">
              <p14:nvContentPartPr>
                <p14:cNvPr id="313" name="Ink 312">
                  <a:extLst>
                    <a:ext uri="{FF2B5EF4-FFF2-40B4-BE49-F238E27FC236}">
                      <a16:creationId xmlns:a16="http://schemas.microsoft.com/office/drawing/2014/main" id="{2B29D9C5-A451-F6E5-FEF7-BDF1BF2B6F4B}"/>
                    </a:ext>
                  </a:extLst>
                </p14:cNvPr>
                <p14:cNvContentPartPr/>
                <p14:nvPr/>
              </p14:nvContentPartPr>
              <p14:xfrm>
                <a:off x="3219240" y="2728400"/>
                <a:ext cx="3114720" cy="799920"/>
              </p14:xfrm>
            </p:contentPart>
          </mc:Choice>
          <mc:Fallback xmlns="">
            <p:pic>
              <p:nvPicPr>
                <p:cNvPr id="313" name="Ink 312">
                  <a:extLst>
                    <a:ext uri="{FF2B5EF4-FFF2-40B4-BE49-F238E27FC236}">
                      <a16:creationId xmlns:a16="http://schemas.microsoft.com/office/drawing/2014/main" id="{2B29D9C5-A451-F6E5-FEF7-BDF1BF2B6F4B}"/>
                    </a:ext>
                  </a:extLst>
                </p:cNvPr>
                <p:cNvPicPr/>
                <p:nvPr/>
              </p:nvPicPr>
              <p:blipFill>
                <a:blip r:embed="rId429"/>
                <a:stretch>
                  <a:fillRect/>
                </a:stretch>
              </p:blipFill>
              <p:spPr>
                <a:xfrm>
                  <a:off x="3210600" y="2719400"/>
                  <a:ext cx="3132360" cy="81756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314" name="Ink 313">
                  <a:extLst>
                    <a:ext uri="{FF2B5EF4-FFF2-40B4-BE49-F238E27FC236}">
                      <a16:creationId xmlns:a16="http://schemas.microsoft.com/office/drawing/2014/main" id="{9050380F-1C19-1D62-5D98-F100204D037F}"/>
                    </a:ext>
                  </a:extLst>
                </p14:cNvPr>
                <p14:cNvContentPartPr/>
                <p14:nvPr/>
              </p14:nvContentPartPr>
              <p14:xfrm>
                <a:off x="321960" y="3021800"/>
                <a:ext cx="2782800" cy="92520"/>
              </p14:xfrm>
            </p:contentPart>
          </mc:Choice>
          <mc:Fallback xmlns="">
            <p:pic>
              <p:nvPicPr>
                <p:cNvPr id="314" name="Ink 313">
                  <a:extLst>
                    <a:ext uri="{FF2B5EF4-FFF2-40B4-BE49-F238E27FC236}">
                      <a16:creationId xmlns:a16="http://schemas.microsoft.com/office/drawing/2014/main" id="{9050380F-1C19-1D62-5D98-F100204D037F}"/>
                    </a:ext>
                  </a:extLst>
                </p:cNvPr>
                <p:cNvPicPr/>
                <p:nvPr/>
              </p:nvPicPr>
              <p:blipFill>
                <a:blip r:embed="rId431"/>
                <a:stretch>
                  <a:fillRect/>
                </a:stretch>
              </p:blipFill>
              <p:spPr>
                <a:xfrm>
                  <a:off x="313320" y="3013160"/>
                  <a:ext cx="28004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315" name="Ink 314">
                  <a:extLst>
                    <a:ext uri="{FF2B5EF4-FFF2-40B4-BE49-F238E27FC236}">
                      <a16:creationId xmlns:a16="http://schemas.microsoft.com/office/drawing/2014/main" id="{7FE934F1-C6B4-F543-1F04-8A6A585BDFE6}"/>
                    </a:ext>
                  </a:extLst>
                </p14:cNvPr>
                <p14:cNvContentPartPr/>
                <p14:nvPr/>
              </p14:nvContentPartPr>
              <p14:xfrm>
                <a:off x="6557160" y="3143840"/>
                <a:ext cx="5077440" cy="112320"/>
              </p14:xfrm>
            </p:contentPart>
          </mc:Choice>
          <mc:Fallback xmlns="">
            <p:pic>
              <p:nvPicPr>
                <p:cNvPr id="315" name="Ink 314">
                  <a:extLst>
                    <a:ext uri="{FF2B5EF4-FFF2-40B4-BE49-F238E27FC236}">
                      <a16:creationId xmlns:a16="http://schemas.microsoft.com/office/drawing/2014/main" id="{7FE934F1-C6B4-F543-1F04-8A6A585BDFE6}"/>
                    </a:ext>
                  </a:extLst>
                </p:cNvPr>
                <p:cNvPicPr/>
                <p:nvPr/>
              </p:nvPicPr>
              <p:blipFill>
                <a:blip r:embed="rId433"/>
                <a:stretch>
                  <a:fillRect/>
                </a:stretch>
              </p:blipFill>
              <p:spPr>
                <a:xfrm>
                  <a:off x="6548520" y="3135200"/>
                  <a:ext cx="5095080" cy="129960"/>
                </a:xfrm>
                <a:prstGeom prst="rect">
                  <a:avLst/>
                </a:prstGeom>
              </p:spPr>
            </p:pic>
          </mc:Fallback>
        </mc:AlternateContent>
      </p:grpSp>
    </p:spTree>
    <p:extLst>
      <p:ext uri="{BB962C8B-B14F-4D97-AF65-F5344CB8AC3E}">
        <p14:creationId xmlns:p14="http://schemas.microsoft.com/office/powerpoint/2010/main" val="109366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94629-ABAA-9D44-8C62-7E3AC9D0EFA2}"/>
              </a:ext>
            </a:extLst>
          </p:cNvPr>
          <p:cNvSpPr txBox="1"/>
          <p:nvPr/>
        </p:nvSpPr>
        <p:spPr>
          <a:xfrm>
            <a:off x="2051720" y="1484784"/>
            <a:ext cx="8088560" cy="3970318"/>
          </a:xfrm>
          <a:prstGeom prst="rect">
            <a:avLst/>
          </a:prstGeom>
          <a:noFill/>
        </p:spPr>
        <p:txBody>
          <a:bodyPr wrap="square">
            <a:spAutoFit/>
          </a:bodyPr>
          <a:lstStyle/>
          <a:p>
            <a:r>
              <a:rPr lang="en-US" sz="3600" dirty="0"/>
              <a:t>The index file is created only if you have added at least one file to the staging area in your project. In the rainbow project directory, you have not yet added any files to the staging area; therefore, the index file is not yet visible in the .git directory.</a:t>
            </a:r>
            <a:endParaRPr lang="en-AE" sz="3600" dirty="0"/>
          </a:p>
        </p:txBody>
      </p:sp>
    </p:spTree>
    <p:extLst>
      <p:ext uri="{BB962C8B-B14F-4D97-AF65-F5344CB8AC3E}">
        <p14:creationId xmlns:p14="http://schemas.microsoft.com/office/powerpoint/2010/main" val="82195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THANK YOU</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chor="t">
            <a:normAutofit/>
          </a:bodyPr>
          <a:lstStyle/>
          <a:p>
            <a:pPr marL="0" indent="0" algn="l">
              <a:buNone/>
            </a:pPr>
            <a:r>
              <a:rPr lang="en-US" b="1" dirty="0"/>
              <a:t>Harshee Pitroda</a:t>
            </a:r>
          </a:p>
        </p:txBody>
      </p:sp>
    </p:spTree>
    <p:extLst>
      <p:ext uri="{BB962C8B-B14F-4D97-AF65-F5344CB8AC3E}">
        <p14:creationId xmlns:p14="http://schemas.microsoft.com/office/powerpoint/2010/main" val="627731054"/>
      </p:ext>
    </p:extLst>
  </p:cSld>
  <p:clrMapOvr>
    <a:masterClrMapping/>
  </p:clrMapOvr>
</p:sld>
</file>

<file path=ppt/theme/theme1.xml><?xml version="1.0" encoding="utf-8"?>
<a:theme xmlns:a="http://schemas.openxmlformats.org/drawingml/2006/main" name="Office Theme">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oplet-Design-TM34316244_Win32_SD_v9" id="{4C371580-6163-46D2-96AA-0DCC330A1B9A}" vid="{FC8D8AFF-D381-4C29-B9DC-A81BA0CD1B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CCC5ED-FDC5-47FC-8E7E-D334979F1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4FA603-F875-4A03-93C9-402691CFAD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421B937-7172-47A3-B8EF-010B04CBBB9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 design</Template>
  <TotalTime>699</TotalTime>
  <Words>230</Words>
  <Application>Microsoft Office PowerPoint</Application>
  <PresentationFormat>Widescreen</PresentationFormat>
  <Paragraphs>21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Office Theme</vt:lpstr>
      <vt:lpstr>GIT and Github session 4</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session 2</dc:title>
  <dc:creator>Harshee Pitroda</dc:creator>
  <cp:lastModifiedBy>Harshee Pitroda</cp:lastModifiedBy>
  <cp:revision>21</cp:revision>
  <dcterms:created xsi:type="dcterms:W3CDTF">2023-08-05T09:16:08Z</dcterms:created>
  <dcterms:modified xsi:type="dcterms:W3CDTF">2023-08-27T04:48:33Z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