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61" r:id="rId3"/>
    <p:sldId id="257" r:id="rId4"/>
    <p:sldId id="259" r:id="rId5"/>
    <p:sldId id="264" r:id="rId6"/>
    <p:sldId id="265" r:id="rId7"/>
    <p:sldId id="262" r:id="rId8"/>
    <p:sldId id="258" r:id="rId9"/>
    <p:sldId id="268" r:id="rId10"/>
    <p:sldId id="26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A39"/>
    <a:srgbClr val="6C1A00"/>
    <a:srgbClr val="FE9202"/>
    <a:srgbClr val="1D3A00"/>
    <a:srgbClr val="007033"/>
    <a:srgbClr val="E7FF01"/>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2/23/2023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1808225"/>
            <a:ext cx="7940660" cy="1832460"/>
          </a:xfrm>
        </p:spPr>
        <p:txBody>
          <a:bodyPr>
            <a:normAutofit/>
          </a:bodyPr>
          <a:lstStyle/>
          <a:p>
            <a:r>
              <a:rPr lang="en-US" sz="5400" dirty="0">
                <a:effectLst>
                  <a:outerShdw blurRad="60007" dir="1500000" sy="-30000" kx="800400" algn="bl" rotWithShape="0">
                    <a:prstClr val="black">
                      <a:alpha val="20000"/>
                    </a:prstClr>
                  </a:outerShdw>
                </a:effectLst>
                <a:latin typeface="Algerian" panose="04020705040A02060702" pitchFamily="82" charset="0"/>
              </a:rPr>
              <a:t>VOICE ASSISTANT</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8B6-215C-4F06-AF22-8B9622B2F29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AC9575B-3443-4EC5-9C0F-AD6982890B1D}"/>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0CD2F66B-D484-403B-92A1-C01AC987C01A}"/>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71E2FE5F-EE17-42A3-A005-ED079B201A04}"/>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C4BA2F5A-DA55-4B24-AC51-3EE1531AA7D8}"/>
              </a:ext>
            </a:extLst>
          </p:cNvPr>
          <p:cNvSpPr>
            <a:spLocks noGrp="1"/>
          </p:cNvSpPr>
          <p:nvPr>
            <p:ph sz="quarter" idx="4"/>
          </p:nvPr>
        </p:nvSpPr>
        <p:spPr/>
        <p:txBody>
          <a:bodyPr/>
          <a:lstStyle/>
          <a:p>
            <a:endParaRPr lang="en-IN"/>
          </a:p>
        </p:txBody>
      </p:sp>
      <p:pic>
        <p:nvPicPr>
          <p:cNvPr id="2050" name="Picture 2" descr="Thank you Presentation Animation - YouTube">
            <a:extLst>
              <a:ext uri="{FF2B5EF4-FFF2-40B4-BE49-F238E27FC236}">
                <a16:creationId xmlns:a16="http://schemas.microsoft.com/office/drawing/2014/main" id="{9EE1DFF7-6891-4F76-93EF-2968E1D6F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470"/>
            <a:ext cx="9144000" cy="501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79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aphic 4">
            <a:extLst>
              <a:ext uri="{FF2B5EF4-FFF2-40B4-BE49-F238E27FC236}">
                <a16:creationId xmlns:a16="http://schemas.microsoft.com/office/drawing/2014/main" id="{2A9D3CFC-6DF7-4538-832B-628D847ACA73}"/>
              </a:ext>
            </a:extLst>
          </p:cNvPr>
          <p:cNvGrpSpPr/>
          <p:nvPr/>
        </p:nvGrpSpPr>
        <p:grpSpPr>
          <a:xfrm>
            <a:off x="488165" y="369230"/>
            <a:ext cx="4394321" cy="4492785"/>
            <a:chOff x="4536382" y="1792743"/>
            <a:chExt cx="3239541" cy="3312130"/>
          </a:xfrm>
        </p:grpSpPr>
        <p:sp>
          <p:nvSpPr>
            <p:cNvPr id="9" name="Freeform: Shape 8">
              <a:extLst>
                <a:ext uri="{FF2B5EF4-FFF2-40B4-BE49-F238E27FC236}">
                  <a16:creationId xmlns:a16="http://schemas.microsoft.com/office/drawing/2014/main" id="{CF7EBCD4-B4DF-40B1-BB1A-A7D8AE34A2B2}"/>
                </a:ext>
              </a:extLst>
            </p:cNvPr>
            <p:cNvSpPr/>
            <p:nvPr/>
          </p:nvSpPr>
          <p:spPr>
            <a:xfrm>
              <a:off x="4536540" y="3232801"/>
              <a:ext cx="3239299" cy="1872072"/>
            </a:xfrm>
            <a:custGeom>
              <a:avLst/>
              <a:gdLst>
                <a:gd name="connsiteX0" fmla="*/ 2218685 w 3239299"/>
                <a:gd name="connsiteY0" fmla="*/ 5699 h 1872072"/>
                <a:gd name="connsiteX1" fmla="*/ 3229002 w 3239299"/>
                <a:gd name="connsiteY1" fmla="*/ 587486 h 1872072"/>
                <a:gd name="connsiteX2" fmla="*/ 3224811 w 3239299"/>
                <a:gd name="connsiteY2" fmla="*/ 621681 h 1872072"/>
                <a:gd name="connsiteX3" fmla="*/ 1079876 w 3239299"/>
                <a:gd name="connsiteY3" fmla="*/ 1863741 h 1872072"/>
                <a:gd name="connsiteX4" fmla="*/ 1020630 w 3239299"/>
                <a:gd name="connsiteY4" fmla="*/ 1866217 h 1872072"/>
                <a:gd name="connsiteX5" fmla="*/ 10218 w 3239299"/>
                <a:gd name="connsiteY5" fmla="*/ 1284526 h 1872072"/>
                <a:gd name="connsiteX6" fmla="*/ 14505 w 3239299"/>
                <a:gd name="connsiteY6" fmla="*/ 1250331 h 1872072"/>
                <a:gd name="connsiteX7" fmla="*/ 2159535 w 3239299"/>
                <a:gd name="connsiteY7" fmla="*/ 8556 h 1872072"/>
                <a:gd name="connsiteX8" fmla="*/ 2218685 w 3239299"/>
                <a:gd name="connsiteY8" fmla="*/ 5699 h 187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299" h="1872072">
                  <a:moveTo>
                    <a:pt x="2218685" y="5699"/>
                  </a:moveTo>
                  <a:lnTo>
                    <a:pt x="3229002" y="587486"/>
                  </a:lnTo>
                  <a:cubicBezTo>
                    <a:pt x="3244242" y="596154"/>
                    <a:pt x="3242337" y="611489"/>
                    <a:pt x="3224811" y="621681"/>
                  </a:cubicBezTo>
                  <a:lnTo>
                    <a:pt x="1079876" y="1863741"/>
                  </a:lnTo>
                  <a:cubicBezTo>
                    <a:pt x="1061635" y="1873904"/>
                    <a:pt x="1039652" y="1874818"/>
                    <a:pt x="1020630" y="1866217"/>
                  </a:cubicBezTo>
                  <a:lnTo>
                    <a:pt x="10218" y="1284526"/>
                  </a:lnTo>
                  <a:cubicBezTo>
                    <a:pt x="-4927" y="1275762"/>
                    <a:pt x="-3021" y="1260427"/>
                    <a:pt x="14505" y="1250331"/>
                  </a:cubicBezTo>
                  <a:lnTo>
                    <a:pt x="2159535" y="8556"/>
                  </a:lnTo>
                  <a:cubicBezTo>
                    <a:pt x="2177680" y="-1740"/>
                    <a:pt x="2199635" y="-2807"/>
                    <a:pt x="2218685" y="5699"/>
                  </a:cubicBezTo>
                  <a:close/>
                </a:path>
              </a:pathLst>
            </a:custGeom>
            <a:solidFill>
              <a:srgbClr val="180D5B"/>
            </a:solidFill>
            <a:ln w="9525" cap="flat">
              <a:noFill/>
              <a:prstDash val="solid"/>
              <a:miter/>
            </a:ln>
          </p:spPr>
          <p:txBody>
            <a:bodyPr rtlCol="0" anchor="ctr"/>
            <a:lstStyle/>
            <a:p>
              <a:endParaRPr lang="en-IN" sz="1350" dirty="0"/>
            </a:p>
          </p:txBody>
        </p:sp>
        <p:sp>
          <p:nvSpPr>
            <p:cNvPr id="10" name="Freeform: Shape 9">
              <a:extLst>
                <a:ext uri="{FF2B5EF4-FFF2-40B4-BE49-F238E27FC236}">
                  <a16:creationId xmlns:a16="http://schemas.microsoft.com/office/drawing/2014/main" id="{6BC19B4C-3D6A-4943-8E41-7FBCDDB107DF}"/>
                </a:ext>
              </a:extLst>
            </p:cNvPr>
            <p:cNvSpPr/>
            <p:nvPr/>
          </p:nvSpPr>
          <p:spPr>
            <a:xfrm>
              <a:off x="4536566" y="3108819"/>
              <a:ext cx="3239357" cy="1807737"/>
            </a:xfrm>
            <a:custGeom>
              <a:avLst/>
              <a:gdLst>
                <a:gd name="connsiteX0" fmla="*/ 0 w 3239357"/>
                <a:gd name="connsiteY0" fmla="*/ 1135044 h 1807737"/>
                <a:gd name="connsiteX1" fmla="*/ 0 w 3239357"/>
                <a:gd name="connsiteY1" fmla="*/ 1205911 h 1807737"/>
                <a:gd name="connsiteX2" fmla="*/ 0 w 3239357"/>
                <a:gd name="connsiteY2" fmla="*/ 1205911 h 1807737"/>
                <a:gd name="connsiteX3" fmla="*/ 10096 w 3239357"/>
                <a:gd name="connsiteY3" fmla="*/ 1220103 h 1807737"/>
                <a:gd name="connsiteX4" fmla="*/ 1020413 w 3239357"/>
                <a:gd name="connsiteY4" fmla="*/ 1801890 h 1807737"/>
                <a:gd name="connsiteX5" fmla="*/ 1079659 w 3239357"/>
                <a:gd name="connsiteY5" fmla="*/ 1799318 h 1807737"/>
                <a:gd name="connsiteX6" fmla="*/ 3225070 w 3239357"/>
                <a:gd name="connsiteY6" fmla="*/ 557449 h 1807737"/>
                <a:gd name="connsiteX7" fmla="*/ 3239357 w 3239357"/>
                <a:gd name="connsiteY7" fmla="*/ 538399 h 1807737"/>
                <a:gd name="connsiteX8" fmla="*/ 3239357 w 3239357"/>
                <a:gd name="connsiteY8" fmla="*/ 538399 h 1807737"/>
                <a:gd name="connsiteX9" fmla="*/ 3239357 w 3239357"/>
                <a:gd name="connsiteY9" fmla="*/ 467628 h 1807737"/>
                <a:gd name="connsiteX10" fmla="*/ 3127534 w 3239357"/>
                <a:gd name="connsiteY10" fmla="*/ 529445 h 1807737"/>
                <a:gd name="connsiteX11" fmla="*/ 2218944 w 3239357"/>
                <a:gd name="connsiteY11" fmla="*/ 5856 h 1807737"/>
                <a:gd name="connsiteX12" fmla="*/ 2159699 w 3239357"/>
                <a:gd name="connsiteY12" fmla="*/ 8332 h 1807737"/>
                <a:gd name="connsiteX13" fmla="*/ 105823 w 3239357"/>
                <a:gd name="connsiteY13" fmla="*/ 1197528 h 1807737"/>
                <a:gd name="connsiteX14" fmla="*/ 115348 w 3239357"/>
                <a:gd name="connsiteY14" fmla="*/ 1187146 h 1807737"/>
                <a:gd name="connsiteX15" fmla="*/ 0 w 3239357"/>
                <a:gd name="connsiteY15" fmla="*/ 1135044 h 180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39357" h="1807737">
                  <a:moveTo>
                    <a:pt x="0" y="1135044"/>
                  </a:moveTo>
                  <a:lnTo>
                    <a:pt x="0" y="1205911"/>
                  </a:lnTo>
                  <a:lnTo>
                    <a:pt x="0" y="1205911"/>
                  </a:lnTo>
                  <a:cubicBezTo>
                    <a:pt x="591" y="1212102"/>
                    <a:pt x="4439" y="1217512"/>
                    <a:pt x="10096" y="1220103"/>
                  </a:cubicBezTo>
                  <a:lnTo>
                    <a:pt x="1020413" y="1801890"/>
                  </a:lnTo>
                  <a:cubicBezTo>
                    <a:pt x="1039444" y="1810510"/>
                    <a:pt x="1061447" y="1809557"/>
                    <a:pt x="1079659" y="1799318"/>
                  </a:cubicBezTo>
                  <a:lnTo>
                    <a:pt x="3225070" y="557449"/>
                  </a:lnTo>
                  <a:cubicBezTo>
                    <a:pt x="3232880" y="554086"/>
                    <a:pt x="3238319" y="546838"/>
                    <a:pt x="3239357" y="538399"/>
                  </a:cubicBezTo>
                  <a:lnTo>
                    <a:pt x="3239357" y="538399"/>
                  </a:lnTo>
                  <a:lnTo>
                    <a:pt x="3239357" y="467628"/>
                  </a:lnTo>
                  <a:lnTo>
                    <a:pt x="3127534" y="529445"/>
                  </a:lnTo>
                  <a:lnTo>
                    <a:pt x="2218944" y="5856"/>
                  </a:lnTo>
                  <a:cubicBezTo>
                    <a:pt x="2199923" y="-2745"/>
                    <a:pt x="2177939" y="-1831"/>
                    <a:pt x="2159699" y="8332"/>
                  </a:cubicBezTo>
                  <a:lnTo>
                    <a:pt x="105823" y="1197528"/>
                  </a:lnTo>
                  <a:cubicBezTo>
                    <a:pt x="109204" y="1194262"/>
                    <a:pt x="112385" y="1190795"/>
                    <a:pt x="115348" y="1187146"/>
                  </a:cubicBezTo>
                  <a:cubicBezTo>
                    <a:pt x="114967" y="1186194"/>
                    <a:pt x="0" y="1135044"/>
                    <a:pt x="0" y="1135044"/>
                  </a:cubicBezTo>
                  <a:close/>
                </a:path>
              </a:pathLst>
            </a:custGeom>
            <a:solidFill>
              <a:srgbClr val="000000"/>
            </a:solidFill>
            <a:ln w="9525" cap="flat">
              <a:noFill/>
              <a:prstDash val="solid"/>
              <a:miter/>
            </a:ln>
          </p:spPr>
          <p:txBody>
            <a:bodyPr rtlCol="0" anchor="ctr"/>
            <a:lstStyle/>
            <a:p>
              <a:endParaRPr lang="en-IN" sz="1350" dirty="0"/>
            </a:p>
          </p:txBody>
        </p:sp>
        <p:sp>
          <p:nvSpPr>
            <p:cNvPr id="11" name="Freeform: Shape 10">
              <a:extLst>
                <a:ext uri="{FF2B5EF4-FFF2-40B4-BE49-F238E27FC236}">
                  <a16:creationId xmlns:a16="http://schemas.microsoft.com/office/drawing/2014/main" id="{7D2EF496-1D47-430C-A8F9-D15C23119B53}"/>
                </a:ext>
              </a:extLst>
            </p:cNvPr>
            <p:cNvSpPr/>
            <p:nvPr/>
          </p:nvSpPr>
          <p:spPr>
            <a:xfrm>
              <a:off x="5562600" y="4597336"/>
              <a:ext cx="46482" cy="319154"/>
            </a:xfrm>
            <a:custGeom>
              <a:avLst/>
              <a:gdLst>
                <a:gd name="connsiteX0" fmla="*/ 46482 w 46482"/>
                <a:gd name="connsiteY0" fmla="*/ 314325 h 319154"/>
                <a:gd name="connsiteX1" fmla="*/ 46482 w 46482"/>
                <a:gd name="connsiteY1" fmla="*/ 26479 h 319154"/>
                <a:gd name="connsiteX2" fmla="*/ 0 w 46482"/>
                <a:gd name="connsiteY2" fmla="*/ 0 h 319154"/>
                <a:gd name="connsiteX3" fmla="*/ 0 w 46482"/>
                <a:gd name="connsiteY3" fmla="*/ 315754 h 319154"/>
                <a:gd name="connsiteX4" fmla="*/ 46482 w 46482"/>
                <a:gd name="connsiteY4" fmla="*/ 314325 h 319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2" h="319154">
                  <a:moveTo>
                    <a:pt x="46482" y="314325"/>
                  </a:moveTo>
                  <a:lnTo>
                    <a:pt x="46482" y="26479"/>
                  </a:lnTo>
                  <a:lnTo>
                    <a:pt x="0" y="0"/>
                  </a:lnTo>
                  <a:lnTo>
                    <a:pt x="0" y="315754"/>
                  </a:lnTo>
                  <a:cubicBezTo>
                    <a:pt x="15183" y="320735"/>
                    <a:pt x="31633" y="320230"/>
                    <a:pt x="46482" y="314325"/>
                  </a:cubicBezTo>
                  <a:close/>
                </a:path>
              </a:pathLst>
            </a:custGeom>
            <a:solidFill>
              <a:srgbClr val="000000"/>
            </a:solidFill>
            <a:ln w="9525" cap="flat">
              <a:noFill/>
              <a:prstDash val="solid"/>
              <a:miter/>
            </a:ln>
          </p:spPr>
          <p:txBody>
            <a:bodyPr rtlCol="0" anchor="ctr"/>
            <a:lstStyle/>
            <a:p>
              <a:endParaRPr lang="en-IN" sz="1350" dirty="0"/>
            </a:p>
          </p:txBody>
        </p:sp>
        <p:sp>
          <p:nvSpPr>
            <p:cNvPr id="12" name="Freeform: Shape 11">
              <a:extLst>
                <a:ext uri="{FF2B5EF4-FFF2-40B4-BE49-F238E27FC236}">
                  <a16:creationId xmlns:a16="http://schemas.microsoft.com/office/drawing/2014/main" id="{49CA7E91-4CE3-43F0-A181-C4A1B3833A7A}"/>
                </a:ext>
              </a:extLst>
            </p:cNvPr>
            <p:cNvSpPr/>
            <p:nvPr/>
          </p:nvSpPr>
          <p:spPr>
            <a:xfrm>
              <a:off x="4536540" y="2974537"/>
              <a:ext cx="3239299" cy="1871922"/>
            </a:xfrm>
            <a:custGeom>
              <a:avLst/>
              <a:gdLst>
                <a:gd name="connsiteX0" fmla="*/ 2218685 w 3239299"/>
                <a:gd name="connsiteY0" fmla="*/ 5834 h 1871922"/>
                <a:gd name="connsiteX1" fmla="*/ 3229002 w 3239299"/>
                <a:gd name="connsiteY1" fmla="*/ 587812 h 1871922"/>
                <a:gd name="connsiteX2" fmla="*/ 3224811 w 3239299"/>
                <a:gd name="connsiteY2" fmla="*/ 622007 h 1871922"/>
                <a:gd name="connsiteX3" fmla="*/ 1079876 w 3239299"/>
                <a:gd name="connsiteY3" fmla="*/ 1863591 h 1871922"/>
                <a:gd name="connsiteX4" fmla="*/ 1020630 w 3239299"/>
                <a:gd name="connsiteY4" fmla="*/ 1866067 h 1871922"/>
                <a:gd name="connsiteX5" fmla="*/ 10218 w 3239299"/>
                <a:gd name="connsiteY5" fmla="*/ 1284375 h 1871922"/>
                <a:gd name="connsiteX6" fmla="*/ 14505 w 3239299"/>
                <a:gd name="connsiteY6" fmla="*/ 1250085 h 1871922"/>
                <a:gd name="connsiteX7" fmla="*/ 2159535 w 3239299"/>
                <a:gd name="connsiteY7" fmla="*/ 8311 h 1871922"/>
                <a:gd name="connsiteX8" fmla="*/ 2218685 w 3239299"/>
                <a:gd name="connsiteY8" fmla="*/ 5834 h 187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299" h="1871922">
                  <a:moveTo>
                    <a:pt x="2218685" y="5834"/>
                  </a:moveTo>
                  <a:lnTo>
                    <a:pt x="3229002" y="587812"/>
                  </a:lnTo>
                  <a:cubicBezTo>
                    <a:pt x="3244242" y="596575"/>
                    <a:pt x="3242337" y="611910"/>
                    <a:pt x="3224811" y="622007"/>
                  </a:cubicBezTo>
                  <a:lnTo>
                    <a:pt x="1079876" y="1863591"/>
                  </a:lnTo>
                  <a:cubicBezTo>
                    <a:pt x="1061635" y="1873754"/>
                    <a:pt x="1039652" y="1874668"/>
                    <a:pt x="1020630" y="1866067"/>
                  </a:cubicBezTo>
                  <a:lnTo>
                    <a:pt x="10218" y="1284375"/>
                  </a:lnTo>
                  <a:cubicBezTo>
                    <a:pt x="-4927" y="1275612"/>
                    <a:pt x="-3021" y="1260277"/>
                    <a:pt x="14505" y="1250085"/>
                  </a:cubicBezTo>
                  <a:lnTo>
                    <a:pt x="2159535" y="8311"/>
                  </a:lnTo>
                  <a:cubicBezTo>
                    <a:pt x="2177746" y="-1824"/>
                    <a:pt x="2199682" y="-2738"/>
                    <a:pt x="2218685" y="5834"/>
                  </a:cubicBezTo>
                  <a:close/>
                </a:path>
              </a:pathLst>
            </a:custGeom>
            <a:solidFill>
              <a:srgbClr val="000000"/>
            </a:solidFill>
            <a:ln w="9525" cap="flat">
              <a:noFill/>
              <a:prstDash val="solid"/>
              <a:miter/>
            </a:ln>
          </p:spPr>
          <p:txBody>
            <a:bodyPr rtlCol="0" anchor="ctr"/>
            <a:lstStyle/>
            <a:p>
              <a:endParaRPr lang="en-IN" sz="1350" dirty="0"/>
            </a:p>
          </p:txBody>
        </p:sp>
        <p:sp>
          <p:nvSpPr>
            <p:cNvPr id="13" name="Freeform: Shape 12">
              <a:extLst>
                <a:ext uri="{FF2B5EF4-FFF2-40B4-BE49-F238E27FC236}">
                  <a16:creationId xmlns:a16="http://schemas.microsoft.com/office/drawing/2014/main" id="{AB93FD06-738F-4A86-8F42-A76EE18A9D48}"/>
                </a:ext>
              </a:extLst>
            </p:cNvPr>
            <p:cNvSpPr/>
            <p:nvPr/>
          </p:nvSpPr>
          <p:spPr>
            <a:xfrm>
              <a:off x="4536382" y="3573399"/>
              <a:ext cx="3239356" cy="1273061"/>
            </a:xfrm>
            <a:custGeom>
              <a:avLst/>
              <a:gdLst>
                <a:gd name="connsiteX0" fmla="*/ 1020788 w 3239356"/>
                <a:gd name="connsiteY0" fmla="*/ 1267206 h 1273061"/>
                <a:gd name="connsiteX1" fmla="*/ 10376 w 3239356"/>
                <a:gd name="connsiteY1" fmla="*/ 685514 h 1273061"/>
                <a:gd name="connsiteX2" fmla="*/ 851 w 3239356"/>
                <a:gd name="connsiteY2" fmla="*/ 665321 h 1273061"/>
                <a:gd name="connsiteX3" fmla="*/ 10376 w 3239356"/>
                <a:gd name="connsiteY3" fmla="*/ 676751 h 1273061"/>
                <a:gd name="connsiteX4" fmla="*/ 1020788 w 3239356"/>
                <a:gd name="connsiteY4" fmla="*/ 1258443 h 1273061"/>
                <a:gd name="connsiteX5" fmla="*/ 1080034 w 3239356"/>
                <a:gd name="connsiteY5" fmla="*/ 1255966 h 1273061"/>
                <a:gd name="connsiteX6" fmla="*/ 3225540 w 3239356"/>
                <a:gd name="connsiteY6" fmla="*/ 14097 h 1273061"/>
                <a:gd name="connsiteX7" fmla="*/ 3238875 w 3239356"/>
                <a:gd name="connsiteY7" fmla="*/ 0 h 1273061"/>
                <a:gd name="connsiteX8" fmla="*/ 3224969 w 3239356"/>
                <a:gd name="connsiteY8" fmla="*/ 22860 h 1273061"/>
                <a:gd name="connsiteX9" fmla="*/ 1080034 w 3239356"/>
                <a:gd name="connsiteY9" fmla="*/ 1264730 h 1273061"/>
                <a:gd name="connsiteX10" fmla="*/ 1020788 w 3239356"/>
                <a:gd name="connsiteY10" fmla="*/ 1267206 h 127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39356" h="1273061">
                  <a:moveTo>
                    <a:pt x="1020788" y="1267206"/>
                  </a:moveTo>
                  <a:lnTo>
                    <a:pt x="10376" y="685514"/>
                  </a:lnTo>
                  <a:cubicBezTo>
                    <a:pt x="2290" y="682438"/>
                    <a:pt x="-1920" y="673522"/>
                    <a:pt x="851" y="665321"/>
                  </a:cubicBezTo>
                  <a:cubicBezTo>
                    <a:pt x="2347" y="670265"/>
                    <a:pt x="5785" y="674389"/>
                    <a:pt x="10376" y="676751"/>
                  </a:cubicBezTo>
                  <a:lnTo>
                    <a:pt x="1020788" y="1258443"/>
                  </a:lnTo>
                  <a:cubicBezTo>
                    <a:pt x="1039810" y="1267054"/>
                    <a:pt x="1061793" y="1266130"/>
                    <a:pt x="1080034" y="1255966"/>
                  </a:cubicBezTo>
                  <a:lnTo>
                    <a:pt x="3225540" y="14097"/>
                  </a:lnTo>
                  <a:cubicBezTo>
                    <a:pt x="3231493" y="11097"/>
                    <a:pt x="3236208" y="6115"/>
                    <a:pt x="3238875" y="0"/>
                  </a:cubicBezTo>
                  <a:cubicBezTo>
                    <a:pt x="3240971" y="7715"/>
                    <a:pt x="3236208" y="16383"/>
                    <a:pt x="3224969" y="22860"/>
                  </a:cubicBezTo>
                  <a:lnTo>
                    <a:pt x="1080034" y="1264730"/>
                  </a:lnTo>
                  <a:cubicBezTo>
                    <a:pt x="1061793" y="1274893"/>
                    <a:pt x="1039810" y="1275807"/>
                    <a:pt x="1020788" y="1267206"/>
                  </a:cubicBezTo>
                  <a:close/>
                </a:path>
              </a:pathLst>
            </a:custGeom>
            <a:solidFill>
              <a:srgbClr val="FFFFFF"/>
            </a:solidFill>
            <a:ln w="9525" cap="flat">
              <a:noFill/>
              <a:prstDash val="solid"/>
              <a:miter/>
            </a:ln>
          </p:spPr>
          <p:txBody>
            <a:bodyPr rtlCol="0" anchor="ctr"/>
            <a:lstStyle/>
            <a:p>
              <a:endParaRPr lang="en-IN" sz="1350" dirty="0"/>
            </a:p>
          </p:txBody>
        </p:sp>
        <p:sp>
          <p:nvSpPr>
            <p:cNvPr id="14" name="Freeform: Shape 13">
              <a:extLst>
                <a:ext uri="{FF2B5EF4-FFF2-40B4-BE49-F238E27FC236}">
                  <a16:creationId xmlns:a16="http://schemas.microsoft.com/office/drawing/2014/main" id="{66F77F8F-3E9A-4541-9884-0E44E461FD0A}"/>
                </a:ext>
              </a:extLst>
            </p:cNvPr>
            <p:cNvSpPr/>
            <p:nvPr/>
          </p:nvSpPr>
          <p:spPr>
            <a:xfrm>
              <a:off x="4659820" y="3045904"/>
              <a:ext cx="2992755" cy="1729168"/>
            </a:xfrm>
            <a:custGeom>
              <a:avLst/>
              <a:gdLst>
                <a:gd name="connsiteX0" fmla="*/ 1927289 w 2992755"/>
                <a:gd name="connsiteY0" fmla="*/ 0 h 1729168"/>
                <a:gd name="connsiteX1" fmla="*/ 2992755 w 2992755"/>
                <a:gd name="connsiteY1" fmla="*/ 613410 h 1729168"/>
                <a:gd name="connsiteX2" fmla="*/ 1065371 w 2992755"/>
                <a:gd name="connsiteY2" fmla="*/ 1729169 h 1729168"/>
                <a:gd name="connsiteX3" fmla="*/ 0 w 2992755"/>
                <a:gd name="connsiteY3" fmla="*/ 1115759 h 1729168"/>
                <a:gd name="connsiteX4" fmla="*/ 1927289 w 2992755"/>
                <a:gd name="connsiteY4" fmla="*/ 0 h 172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755" h="1729168">
                  <a:moveTo>
                    <a:pt x="1927289" y="0"/>
                  </a:moveTo>
                  <a:lnTo>
                    <a:pt x="2992755" y="613410"/>
                  </a:lnTo>
                  <a:lnTo>
                    <a:pt x="1065371" y="1729169"/>
                  </a:lnTo>
                  <a:lnTo>
                    <a:pt x="0" y="1115759"/>
                  </a:lnTo>
                  <a:lnTo>
                    <a:pt x="1927289" y="0"/>
                  </a:lnTo>
                  <a:close/>
                </a:path>
              </a:pathLst>
            </a:custGeom>
            <a:solidFill>
              <a:srgbClr val="24126A"/>
            </a:solidFill>
            <a:ln w="9525" cap="flat">
              <a:noFill/>
              <a:prstDash val="solid"/>
              <a:miter/>
            </a:ln>
          </p:spPr>
          <p:txBody>
            <a:bodyPr rtlCol="0" anchor="ctr"/>
            <a:lstStyle/>
            <a:p>
              <a:endParaRPr lang="en-IN" sz="1350" dirty="0"/>
            </a:p>
          </p:txBody>
        </p:sp>
        <p:sp>
          <p:nvSpPr>
            <p:cNvPr id="15" name="Freeform: Shape 14">
              <a:extLst>
                <a:ext uri="{FF2B5EF4-FFF2-40B4-BE49-F238E27FC236}">
                  <a16:creationId xmlns:a16="http://schemas.microsoft.com/office/drawing/2014/main" id="{D6D4205D-F994-4BA6-87F7-905AEEA779CF}"/>
                </a:ext>
              </a:extLst>
            </p:cNvPr>
            <p:cNvSpPr/>
            <p:nvPr/>
          </p:nvSpPr>
          <p:spPr>
            <a:xfrm>
              <a:off x="4659820" y="3045904"/>
              <a:ext cx="2992755" cy="1729168"/>
            </a:xfrm>
            <a:custGeom>
              <a:avLst/>
              <a:gdLst>
                <a:gd name="connsiteX0" fmla="*/ 1927289 w 2992755"/>
                <a:gd name="connsiteY0" fmla="*/ 0 h 1729168"/>
                <a:gd name="connsiteX1" fmla="*/ 2992755 w 2992755"/>
                <a:gd name="connsiteY1" fmla="*/ 613410 h 1729168"/>
                <a:gd name="connsiteX2" fmla="*/ 1065371 w 2992755"/>
                <a:gd name="connsiteY2" fmla="*/ 1729169 h 1729168"/>
                <a:gd name="connsiteX3" fmla="*/ 0 w 2992755"/>
                <a:gd name="connsiteY3" fmla="*/ 1115759 h 1729168"/>
                <a:gd name="connsiteX4" fmla="*/ 1927289 w 2992755"/>
                <a:gd name="connsiteY4" fmla="*/ 0 h 172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755" h="1729168">
                  <a:moveTo>
                    <a:pt x="1927289" y="0"/>
                  </a:moveTo>
                  <a:lnTo>
                    <a:pt x="2992755" y="613410"/>
                  </a:lnTo>
                  <a:lnTo>
                    <a:pt x="1065371" y="1729169"/>
                  </a:lnTo>
                  <a:lnTo>
                    <a:pt x="0" y="1115759"/>
                  </a:lnTo>
                  <a:lnTo>
                    <a:pt x="1927289" y="0"/>
                  </a:lnTo>
                  <a:close/>
                </a:path>
              </a:pathLst>
            </a:custGeom>
            <a:solidFill>
              <a:srgbClr val="24126A"/>
            </a:solidFill>
            <a:ln w="9525" cap="flat">
              <a:noFill/>
              <a:prstDash val="solid"/>
              <a:miter/>
            </a:ln>
          </p:spPr>
          <p:txBody>
            <a:bodyPr rtlCol="0" anchor="ctr"/>
            <a:lstStyle/>
            <a:p>
              <a:endParaRPr lang="en-IN" sz="1350" dirty="0"/>
            </a:p>
          </p:txBody>
        </p:sp>
        <p:sp>
          <p:nvSpPr>
            <p:cNvPr id="16" name="Freeform: Shape 15">
              <a:extLst>
                <a:ext uri="{FF2B5EF4-FFF2-40B4-BE49-F238E27FC236}">
                  <a16:creationId xmlns:a16="http://schemas.microsoft.com/office/drawing/2014/main" id="{5E8AE815-A024-45D5-A745-A1AC16E33018}"/>
                </a:ext>
              </a:extLst>
            </p:cNvPr>
            <p:cNvSpPr/>
            <p:nvPr/>
          </p:nvSpPr>
          <p:spPr>
            <a:xfrm>
              <a:off x="4659820" y="3045904"/>
              <a:ext cx="2992755" cy="1729168"/>
            </a:xfrm>
            <a:custGeom>
              <a:avLst/>
              <a:gdLst>
                <a:gd name="connsiteX0" fmla="*/ 1927289 w 2992755"/>
                <a:gd name="connsiteY0" fmla="*/ 0 h 1729168"/>
                <a:gd name="connsiteX1" fmla="*/ 2992755 w 2992755"/>
                <a:gd name="connsiteY1" fmla="*/ 613410 h 1729168"/>
                <a:gd name="connsiteX2" fmla="*/ 1065371 w 2992755"/>
                <a:gd name="connsiteY2" fmla="*/ 1729169 h 1729168"/>
                <a:gd name="connsiteX3" fmla="*/ 0 w 2992755"/>
                <a:gd name="connsiteY3" fmla="*/ 1115759 h 1729168"/>
                <a:gd name="connsiteX4" fmla="*/ 1927289 w 2992755"/>
                <a:gd name="connsiteY4" fmla="*/ 0 h 172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755" h="1729168">
                  <a:moveTo>
                    <a:pt x="1927289" y="0"/>
                  </a:moveTo>
                  <a:lnTo>
                    <a:pt x="2992755" y="613410"/>
                  </a:lnTo>
                  <a:lnTo>
                    <a:pt x="1065371" y="1729169"/>
                  </a:lnTo>
                  <a:lnTo>
                    <a:pt x="0" y="1115759"/>
                  </a:lnTo>
                  <a:lnTo>
                    <a:pt x="1927289" y="0"/>
                  </a:lnTo>
                  <a:close/>
                </a:path>
              </a:pathLst>
            </a:custGeom>
            <a:solidFill>
              <a:schemeClr val="accent1">
                <a:alpha val="50000"/>
              </a:schemeClr>
            </a:solidFill>
            <a:ln w="9525" cap="flat">
              <a:noFill/>
              <a:prstDash val="solid"/>
              <a:miter/>
            </a:ln>
          </p:spPr>
          <p:txBody>
            <a:bodyPr rtlCol="0" anchor="ctr"/>
            <a:lstStyle/>
            <a:p>
              <a:endParaRPr lang="en-IN" sz="1350" dirty="0"/>
            </a:p>
          </p:txBody>
        </p:sp>
        <p:sp>
          <p:nvSpPr>
            <p:cNvPr id="17" name="Freeform: Shape 16">
              <a:extLst>
                <a:ext uri="{FF2B5EF4-FFF2-40B4-BE49-F238E27FC236}">
                  <a16:creationId xmlns:a16="http://schemas.microsoft.com/office/drawing/2014/main" id="{E707E8D1-BD64-4232-B3A3-D968B4CD67DC}"/>
                </a:ext>
              </a:extLst>
            </p:cNvPr>
            <p:cNvSpPr/>
            <p:nvPr/>
          </p:nvSpPr>
          <p:spPr>
            <a:xfrm>
              <a:off x="5025421" y="4447388"/>
              <a:ext cx="232987" cy="133184"/>
            </a:xfrm>
            <a:custGeom>
              <a:avLst/>
              <a:gdLst>
                <a:gd name="connsiteX0" fmla="*/ 33115 w 232987"/>
                <a:gd name="connsiteY0" fmla="*/ 2787 h 133184"/>
                <a:gd name="connsiteX1" fmla="*/ 226187 w 232987"/>
                <a:gd name="connsiteY1" fmla="*/ 113467 h 133184"/>
                <a:gd name="connsiteX2" fmla="*/ 231521 w 232987"/>
                <a:gd name="connsiteY2" fmla="*/ 124898 h 133184"/>
                <a:gd name="connsiteX3" fmla="*/ 226377 w 232987"/>
                <a:gd name="connsiteY3" fmla="*/ 129089 h 133184"/>
                <a:gd name="connsiteX4" fmla="*/ 226377 w 232987"/>
                <a:gd name="connsiteY4" fmla="*/ 129089 h 133184"/>
                <a:gd name="connsiteX5" fmla="*/ 197136 w 232987"/>
                <a:gd name="connsiteY5" fmla="*/ 130327 h 133184"/>
                <a:gd name="connsiteX6" fmla="*/ 2349 w 232987"/>
                <a:gd name="connsiteY6" fmla="*/ 18122 h 133184"/>
                <a:gd name="connsiteX7" fmla="*/ 730 w 232987"/>
                <a:gd name="connsiteY7" fmla="*/ 17074 h 133184"/>
                <a:gd name="connsiteX8" fmla="*/ 7683 w 232987"/>
                <a:gd name="connsiteY8" fmla="*/ 4787 h 133184"/>
                <a:gd name="connsiteX9" fmla="*/ 10350 w 232987"/>
                <a:gd name="connsiteY9" fmla="*/ 4216 h 133184"/>
                <a:gd name="connsiteX10" fmla="*/ 33115 w 232987"/>
                <a:gd name="connsiteY10" fmla="*/ 2787 h 1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987" h="133184">
                  <a:moveTo>
                    <a:pt x="33115" y="2787"/>
                  </a:moveTo>
                  <a:lnTo>
                    <a:pt x="226187" y="113467"/>
                  </a:lnTo>
                  <a:cubicBezTo>
                    <a:pt x="231807" y="116706"/>
                    <a:pt x="235045" y="120421"/>
                    <a:pt x="231521" y="124898"/>
                  </a:cubicBezTo>
                  <a:cubicBezTo>
                    <a:pt x="230035" y="126545"/>
                    <a:pt x="228292" y="127965"/>
                    <a:pt x="226377" y="129089"/>
                  </a:cubicBezTo>
                  <a:lnTo>
                    <a:pt x="226377" y="129089"/>
                  </a:lnTo>
                  <a:cubicBezTo>
                    <a:pt x="217367" y="134070"/>
                    <a:pt x="206537" y="134537"/>
                    <a:pt x="197136" y="130327"/>
                  </a:cubicBezTo>
                  <a:lnTo>
                    <a:pt x="2349" y="18122"/>
                  </a:lnTo>
                  <a:cubicBezTo>
                    <a:pt x="1778" y="18122"/>
                    <a:pt x="825" y="17646"/>
                    <a:pt x="730" y="17074"/>
                  </a:cubicBezTo>
                  <a:cubicBezTo>
                    <a:pt x="-889" y="10883"/>
                    <a:pt x="-318" y="9455"/>
                    <a:pt x="7683" y="4787"/>
                  </a:cubicBezTo>
                  <a:lnTo>
                    <a:pt x="10350" y="4216"/>
                  </a:lnTo>
                  <a:cubicBezTo>
                    <a:pt x="16951" y="-833"/>
                    <a:pt x="25943" y="-1394"/>
                    <a:pt x="33115" y="2787"/>
                  </a:cubicBezTo>
                  <a:close/>
                </a:path>
              </a:pathLst>
            </a:custGeom>
            <a:solidFill>
              <a:srgbClr val="5761D7"/>
            </a:solidFill>
            <a:ln w="9525" cap="flat">
              <a:noFill/>
              <a:prstDash val="solid"/>
              <a:miter/>
            </a:ln>
          </p:spPr>
          <p:txBody>
            <a:bodyPr rtlCol="0" anchor="ctr"/>
            <a:lstStyle/>
            <a:p>
              <a:endParaRPr lang="en-IN" sz="1350" dirty="0"/>
            </a:p>
          </p:txBody>
        </p:sp>
        <p:sp>
          <p:nvSpPr>
            <p:cNvPr id="18" name="Freeform: Shape 17">
              <a:extLst>
                <a:ext uri="{FF2B5EF4-FFF2-40B4-BE49-F238E27FC236}">
                  <a16:creationId xmlns:a16="http://schemas.microsoft.com/office/drawing/2014/main" id="{69703FE6-2962-459E-BE30-4A8AC82E632B}"/>
                </a:ext>
              </a:extLst>
            </p:cNvPr>
            <p:cNvSpPr/>
            <p:nvPr/>
          </p:nvSpPr>
          <p:spPr>
            <a:xfrm>
              <a:off x="5022726" y="4444471"/>
              <a:ext cx="236236" cy="127813"/>
            </a:xfrm>
            <a:custGeom>
              <a:avLst/>
              <a:gdLst>
                <a:gd name="connsiteX0" fmla="*/ 3426 w 236236"/>
                <a:gd name="connsiteY0" fmla="*/ 19896 h 127813"/>
                <a:gd name="connsiteX1" fmla="*/ 8474 w 236236"/>
                <a:gd name="connsiteY1" fmla="*/ 15800 h 127813"/>
                <a:gd name="connsiteX2" fmla="*/ 37811 w 236236"/>
                <a:gd name="connsiteY2" fmla="*/ 14562 h 127813"/>
                <a:gd name="connsiteX3" fmla="*/ 232597 w 236236"/>
                <a:gd name="connsiteY3" fmla="*/ 126671 h 127813"/>
                <a:gd name="connsiteX4" fmla="*/ 234121 w 236236"/>
                <a:gd name="connsiteY4" fmla="*/ 127814 h 127813"/>
                <a:gd name="connsiteX5" fmla="*/ 233712 w 236236"/>
                <a:gd name="connsiteY5" fmla="*/ 116641 h 127813"/>
                <a:gd name="connsiteX6" fmla="*/ 231168 w 236236"/>
                <a:gd name="connsiteY6" fmla="*/ 115050 h 127813"/>
                <a:gd name="connsiteX7" fmla="*/ 36382 w 236236"/>
                <a:gd name="connsiteY7" fmla="*/ 2846 h 127813"/>
                <a:gd name="connsiteX8" fmla="*/ 7140 w 236236"/>
                <a:gd name="connsiteY8" fmla="*/ 4179 h 127813"/>
                <a:gd name="connsiteX9" fmla="*/ 3426 w 236236"/>
                <a:gd name="connsiteY9" fmla="*/ 19896 h 1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236" h="127813">
                  <a:moveTo>
                    <a:pt x="3426" y="19896"/>
                  </a:moveTo>
                  <a:cubicBezTo>
                    <a:pt x="4883" y="18267"/>
                    <a:pt x="6588" y="16886"/>
                    <a:pt x="8474" y="15800"/>
                  </a:cubicBezTo>
                  <a:cubicBezTo>
                    <a:pt x="17494" y="10723"/>
                    <a:pt x="28400" y="10266"/>
                    <a:pt x="37811" y="14562"/>
                  </a:cubicBezTo>
                  <a:lnTo>
                    <a:pt x="232597" y="126671"/>
                  </a:lnTo>
                  <a:cubicBezTo>
                    <a:pt x="233140" y="127004"/>
                    <a:pt x="233654" y="127385"/>
                    <a:pt x="234121" y="127814"/>
                  </a:cubicBezTo>
                  <a:cubicBezTo>
                    <a:pt x="237093" y="124614"/>
                    <a:pt x="236912" y="119613"/>
                    <a:pt x="233712" y="116641"/>
                  </a:cubicBezTo>
                  <a:cubicBezTo>
                    <a:pt x="232978" y="115955"/>
                    <a:pt x="232111" y="115412"/>
                    <a:pt x="231168" y="115050"/>
                  </a:cubicBezTo>
                  <a:lnTo>
                    <a:pt x="36382" y="2846"/>
                  </a:lnTo>
                  <a:cubicBezTo>
                    <a:pt x="26971" y="-1374"/>
                    <a:pt x="16122" y="-878"/>
                    <a:pt x="7140" y="4179"/>
                  </a:cubicBezTo>
                  <a:cubicBezTo>
                    <a:pt x="-861" y="8751"/>
                    <a:pt x="-2194" y="15514"/>
                    <a:pt x="3426" y="19896"/>
                  </a:cubicBezTo>
                  <a:close/>
                </a:path>
              </a:pathLst>
            </a:custGeom>
            <a:solidFill>
              <a:srgbClr val="BCBEFF"/>
            </a:solidFill>
            <a:ln w="9525" cap="flat">
              <a:noFill/>
              <a:prstDash val="solid"/>
              <a:miter/>
            </a:ln>
          </p:spPr>
          <p:txBody>
            <a:bodyPr rtlCol="0" anchor="ctr"/>
            <a:lstStyle/>
            <a:p>
              <a:endParaRPr lang="en-IN" sz="1350" dirty="0"/>
            </a:p>
          </p:txBody>
        </p:sp>
        <p:sp>
          <p:nvSpPr>
            <p:cNvPr id="19" name="Freeform: Shape 18">
              <a:extLst>
                <a:ext uri="{FF2B5EF4-FFF2-40B4-BE49-F238E27FC236}">
                  <a16:creationId xmlns:a16="http://schemas.microsoft.com/office/drawing/2014/main" id="{CE122708-502D-49B2-9C87-B1482D0BA7B1}"/>
                </a:ext>
              </a:extLst>
            </p:cNvPr>
            <p:cNvSpPr/>
            <p:nvPr/>
          </p:nvSpPr>
          <p:spPr>
            <a:xfrm>
              <a:off x="5233248" y="4020764"/>
              <a:ext cx="126732" cy="73104"/>
            </a:xfrm>
            <a:custGeom>
              <a:avLst/>
              <a:gdLst>
                <a:gd name="connsiteX0" fmla="*/ 78273 w 126732"/>
                <a:gd name="connsiteY0" fmla="*/ 68318 h 73104"/>
                <a:gd name="connsiteX1" fmla="*/ 8359 w 126732"/>
                <a:gd name="connsiteY1" fmla="*/ 27932 h 73104"/>
                <a:gd name="connsiteX2" fmla="*/ 625 w 126732"/>
                <a:gd name="connsiteY2" fmla="*/ 12521 h 73104"/>
                <a:gd name="connsiteX3" fmla="*/ 8359 w 126732"/>
                <a:gd name="connsiteY3" fmla="*/ 4786 h 73104"/>
                <a:gd name="connsiteX4" fmla="*/ 8359 w 126732"/>
                <a:gd name="connsiteY4" fmla="*/ 4786 h 73104"/>
                <a:gd name="connsiteX5" fmla="*/ 48459 w 126732"/>
                <a:gd name="connsiteY5" fmla="*/ 4786 h 73104"/>
                <a:gd name="connsiteX6" fmla="*/ 118373 w 126732"/>
                <a:gd name="connsiteY6" fmla="*/ 45172 h 73104"/>
                <a:gd name="connsiteX7" fmla="*/ 126107 w 126732"/>
                <a:gd name="connsiteY7" fmla="*/ 60584 h 73104"/>
                <a:gd name="connsiteX8" fmla="*/ 118373 w 126732"/>
                <a:gd name="connsiteY8" fmla="*/ 68318 h 73104"/>
                <a:gd name="connsiteX9" fmla="*/ 118373 w 126732"/>
                <a:gd name="connsiteY9" fmla="*/ 68318 h 73104"/>
                <a:gd name="connsiteX10" fmla="*/ 78273 w 126732"/>
                <a:gd name="connsiteY10" fmla="*/ 68318 h 7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732" h="73104">
                  <a:moveTo>
                    <a:pt x="78273" y="68318"/>
                  </a:moveTo>
                  <a:lnTo>
                    <a:pt x="8359" y="27932"/>
                  </a:lnTo>
                  <a:cubicBezTo>
                    <a:pt x="1968" y="25818"/>
                    <a:pt x="-1499" y="18912"/>
                    <a:pt x="625" y="12521"/>
                  </a:cubicBezTo>
                  <a:cubicBezTo>
                    <a:pt x="1835" y="8863"/>
                    <a:pt x="4702" y="5996"/>
                    <a:pt x="8359" y="4786"/>
                  </a:cubicBezTo>
                  <a:lnTo>
                    <a:pt x="8359" y="4786"/>
                  </a:lnTo>
                  <a:cubicBezTo>
                    <a:pt x="20961" y="-1595"/>
                    <a:pt x="35858" y="-1595"/>
                    <a:pt x="48459" y="4786"/>
                  </a:cubicBezTo>
                  <a:lnTo>
                    <a:pt x="118373" y="45172"/>
                  </a:lnTo>
                  <a:cubicBezTo>
                    <a:pt x="124764" y="47287"/>
                    <a:pt x="128231" y="54192"/>
                    <a:pt x="126107" y="60584"/>
                  </a:cubicBezTo>
                  <a:cubicBezTo>
                    <a:pt x="124898" y="64242"/>
                    <a:pt x="122030" y="67108"/>
                    <a:pt x="118373" y="68318"/>
                  </a:cubicBezTo>
                  <a:lnTo>
                    <a:pt x="118373" y="68318"/>
                  </a:lnTo>
                  <a:cubicBezTo>
                    <a:pt x="105771" y="74700"/>
                    <a:pt x="90874" y="74700"/>
                    <a:pt x="78273" y="68318"/>
                  </a:cubicBezTo>
                  <a:close/>
                </a:path>
              </a:pathLst>
            </a:custGeom>
            <a:solidFill>
              <a:srgbClr val="42E8E0">
                <a:alpha val="20000"/>
              </a:srgbClr>
            </a:solidFill>
            <a:ln w="9525" cap="flat">
              <a:noFill/>
              <a:prstDash val="solid"/>
              <a:miter/>
            </a:ln>
          </p:spPr>
          <p:txBody>
            <a:bodyPr rtlCol="0" anchor="ctr"/>
            <a:lstStyle/>
            <a:p>
              <a:endParaRPr lang="en-IN" sz="1350" dirty="0"/>
            </a:p>
          </p:txBody>
        </p:sp>
        <p:sp>
          <p:nvSpPr>
            <p:cNvPr id="20" name="Freeform: Shape 19">
              <a:extLst>
                <a:ext uri="{FF2B5EF4-FFF2-40B4-BE49-F238E27FC236}">
                  <a16:creationId xmlns:a16="http://schemas.microsoft.com/office/drawing/2014/main" id="{5D4E5369-1186-4E3C-8EE2-DAC8BC79B05F}"/>
                </a:ext>
              </a:extLst>
            </p:cNvPr>
            <p:cNvSpPr/>
            <p:nvPr/>
          </p:nvSpPr>
          <p:spPr>
            <a:xfrm>
              <a:off x="5377899" y="4104203"/>
              <a:ext cx="126670" cy="73104"/>
            </a:xfrm>
            <a:custGeom>
              <a:avLst/>
              <a:gdLst>
                <a:gd name="connsiteX0" fmla="*/ 78211 w 126670"/>
                <a:gd name="connsiteY0" fmla="*/ 68318 h 73104"/>
                <a:gd name="connsiteX1" fmla="*/ 8298 w 126670"/>
                <a:gd name="connsiteY1" fmla="*/ 28027 h 73104"/>
                <a:gd name="connsiteX2" fmla="*/ 668 w 126670"/>
                <a:gd name="connsiteY2" fmla="*/ 12416 h 73104"/>
                <a:gd name="connsiteX3" fmla="*/ 8298 w 126670"/>
                <a:gd name="connsiteY3" fmla="*/ 4786 h 73104"/>
                <a:gd name="connsiteX4" fmla="*/ 8298 w 126670"/>
                <a:gd name="connsiteY4" fmla="*/ 4786 h 73104"/>
                <a:gd name="connsiteX5" fmla="*/ 48398 w 126670"/>
                <a:gd name="connsiteY5" fmla="*/ 4786 h 73104"/>
                <a:gd name="connsiteX6" fmla="*/ 118312 w 126670"/>
                <a:gd name="connsiteY6" fmla="*/ 45172 h 73104"/>
                <a:gd name="connsiteX7" fmla="*/ 126046 w 126670"/>
                <a:gd name="connsiteY7" fmla="*/ 60584 h 73104"/>
                <a:gd name="connsiteX8" fmla="*/ 118312 w 126670"/>
                <a:gd name="connsiteY8" fmla="*/ 68318 h 73104"/>
                <a:gd name="connsiteX9" fmla="*/ 118312 w 126670"/>
                <a:gd name="connsiteY9" fmla="*/ 68318 h 73104"/>
                <a:gd name="connsiteX10" fmla="*/ 78211 w 126670"/>
                <a:gd name="connsiteY10" fmla="*/ 68318 h 7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670" h="73104">
                  <a:moveTo>
                    <a:pt x="78211" y="68318"/>
                  </a:moveTo>
                  <a:lnTo>
                    <a:pt x="8298" y="28027"/>
                  </a:lnTo>
                  <a:cubicBezTo>
                    <a:pt x="1878" y="25817"/>
                    <a:pt x="-1532" y="18836"/>
                    <a:pt x="668" y="12416"/>
                  </a:cubicBezTo>
                  <a:cubicBezTo>
                    <a:pt x="1897" y="8834"/>
                    <a:pt x="4716" y="6015"/>
                    <a:pt x="8298" y="4786"/>
                  </a:cubicBezTo>
                  <a:lnTo>
                    <a:pt x="8298" y="4786"/>
                  </a:lnTo>
                  <a:cubicBezTo>
                    <a:pt x="20899" y="-1595"/>
                    <a:pt x="35797" y="-1595"/>
                    <a:pt x="48398" y="4786"/>
                  </a:cubicBezTo>
                  <a:lnTo>
                    <a:pt x="118312" y="45172"/>
                  </a:lnTo>
                  <a:cubicBezTo>
                    <a:pt x="124703" y="47287"/>
                    <a:pt x="128170" y="54192"/>
                    <a:pt x="126046" y="60584"/>
                  </a:cubicBezTo>
                  <a:cubicBezTo>
                    <a:pt x="124836" y="64241"/>
                    <a:pt x="121969" y="67108"/>
                    <a:pt x="118312" y="68318"/>
                  </a:cubicBezTo>
                  <a:lnTo>
                    <a:pt x="118312" y="68318"/>
                  </a:lnTo>
                  <a:cubicBezTo>
                    <a:pt x="105710" y="74700"/>
                    <a:pt x="90813" y="74700"/>
                    <a:pt x="78211" y="68318"/>
                  </a:cubicBezTo>
                  <a:close/>
                </a:path>
              </a:pathLst>
            </a:custGeom>
            <a:solidFill>
              <a:srgbClr val="42E8E0">
                <a:alpha val="60000"/>
              </a:srgbClr>
            </a:solidFill>
            <a:ln w="9525" cap="flat">
              <a:noFill/>
              <a:prstDash val="solid"/>
              <a:miter/>
            </a:ln>
          </p:spPr>
          <p:txBody>
            <a:bodyPr rtlCol="0" anchor="ctr"/>
            <a:lstStyle/>
            <a:p>
              <a:endParaRPr lang="en-IN" sz="1350" dirty="0"/>
            </a:p>
          </p:txBody>
        </p:sp>
        <p:sp>
          <p:nvSpPr>
            <p:cNvPr id="21" name="Freeform: Shape 20">
              <a:extLst>
                <a:ext uri="{FF2B5EF4-FFF2-40B4-BE49-F238E27FC236}">
                  <a16:creationId xmlns:a16="http://schemas.microsoft.com/office/drawing/2014/main" id="{23DD366B-8F9F-4B5E-995D-52EF9BFB1B14}"/>
                </a:ext>
              </a:extLst>
            </p:cNvPr>
            <p:cNvSpPr/>
            <p:nvPr/>
          </p:nvSpPr>
          <p:spPr>
            <a:xfrm>
              <a:off x="5522522" y="4187737"/>
              <a:ext cx="126732" cy="73080"/>
            </a:xfrm>
            <a:custGeom>
              <a:avLst/>
              <a:gdLst>
                <a:gd name="connsiteX0" fmla="*/ 78177 w 126732"/>
                <a:gd name="connsiteY0" fmla="*/ 68223 h 73080"/>
                <a:gd name="connsiteX1" fmla="*/ 8359 w 126732"/>
                <a:gd name="connsiteY1" fmla="*/ 27932 h 73080"/>
                <a:gd name="connsiteX2" fmla="*/ 625 w 126732"/>
                <a:gd name="connsiteY2" fmla="*/ 12521 h 73080"/>
                <a:gd name="connsiteX3" fmla="*/ 8359 w 126732"/>
                <a:gd name="connsiteY3" fmla="*/ 4786 h 73080"/>
                <a:gd name="connsiteX4" fmla="*/ 8359 w 126732"/>
                <a:gd name="connsiteY4" fmla="*/ 4786 h 73080"/>
                <a:gd name="connsiteX5" fmla="*/ 48459 w 126732"/>
                <a:gd name="connsiteY5" fmla="*/ 4786 h 73080"/>
                <a:gd name="connsiteX6" fmla="*/ 118373 w 126732"/>
                <a:gd name="connsiteY6" fmla="*/ 45077 h 73080"/>
                <a:gd name="connsiteX7" fmla="*/ 126107 w 126732"/>
                <a:gd name="connsiteY7" fmla="*/ 60489 h 73080"/>
                <a:gd name="connsiteX8" fmla="*/ 118373 w 126732"/>
                <a:gd name="connsiteY8" fmla="*/ 68223 h 73080"/>
                <a:gd name="connsiteX9" fmla="*/ 118373 w 126732"/>
                <a:gd name="connsiteY9" fmla="*/ 68223 h 73080"/>
                <a:gd name="connsiteX10" fmla="*/ 78177 w 126732"/>
                <a:gd name="connsiteY10" fmla="*/ 68223 h 7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732" h="73080">
                  <a:moveTo>
                    <a:pt x="78177" y="68223"/>
                  </a:moveTo>
                  <a:lnTo>
                    <a:pt x="8359" y="27932"/>
                  </a:lnTo>
                  <a:cubicBezTo>
                    <a:pt x="1968" y="25818"/>
                    <a:pt x="-1499" y="18912"/>
                    <a:pt x="625" y="12521"/>
                  </a:cubicBezTo>
                  <a:cubicBezTo>
                    <a:pt x="1835" y="8863"/>
                    <a:pt x="4702" y="5996"/>
                    <a:pt x="8359" y="4786"/>
                  </a:cubicBezTo>
                  <a:lnTo>
                    <a:pt x="8359" y="4786"/>
                  </a:lnTo>
                  <a:cubicBezTo>
                    <a:pt x="20961" y="-1595"/>
                    <a:pt x="35858" y="-1595"/>
                    <a:pt x="48459" y="4786"/>
                  </a:cubicBezTo>
                  <a:lnTo>
                    <a:pt x="118373" y="45077"/>
                  </a:lnTo>
                  <a:cubicBezTo>
                    <a:pt x="124764" y="47192"/>
                    <a:pt x="128231" y="54097"/>
                    <a:pt x="126107" y="60489"/>
                  </a:cubicBezTo>
                  <a:cubicBezTo>
                    <a:pt x="124898" y="64146"/>
                    <a:pt x="122031" y="67013"/>
                    <a:pt x="118373" y="68223"/>
                  </a:cubicBezTo>
                  <a:lnTo>
                    <a:pt x="118373" y="68223"/>
                  </a:lnTo>
                  <a:cubicBezTo>
                    <a:pt x="105762" y="74700"/>
                    <a:pt x="90789" y="74700"/>
                    <a:pt x="78177" y="68223"/>
                  </a:cubicBezTo>
                  <a:close/>
                </a:path>
              </a:pathLst>
            </a:custGeom>
            <a:solidFill>
              <a:srgbClr val="42E8E0"/>
            </a:solidFill>
            <a:ln w="9525" cap="flat">
              <a:noFill/>
              <a:prstDash val="solid"/>
              <a:miter/>
            </a:ln>
          </p:spPr>
          <p:txBody>
            <a:bodyPr rtlCol="0" anchor="ctr"/>
            <a:lstStyle/>
            <a:p>
              <a:endParaRPr lang="en-IN" sz="1350" dirty="0"/>
            </a:p>
          </p:txBody>
        </p:sp>
        <p:sp>
          <p:nvSpPr>
            <p:cNvPr id="22" name="Freeform: Shape 21">
              <a:extLst>
                <a:ext uri="{FF2B5EF4-FFF2-40B4-BE49-F238E27FC236}">
                  <a16:creationId xmlns:a16="http://schemas.microsoft.com/office/drawing/2014/main" id="{83841D60-9673-439D-B5B6-B61D64A5A8D3}"/>
                </a:ext>
              </a:extLst>
            </p:cNvPr>
            <p:cNvSpPr/>
            <p:nvPr/>
          </p:nvSpPr>
          <p:spPr>
            <a:xfrm>
              <a:off x="5667016" y="4271176"/>
              <a:ext cx="126636" cy="73104"/>
            </a:xfrm>
            <a:custGeom>
              <a:avLst/>
              <a:gdLst>
                <a:gd name="connsiteX0" fmla="*/ 78178 w 126636"/>
                <a:gd name="connsiteY0" fmla="*/ 68318 h 73104"/>
                <a:gd name="connsiteX1" fmla="*/ 8359 w 126636"/>
                <a:gd name="connsiteY1" fmla="*/ 27932 h 73104"/>
                <a:gd name="connsiteX2" fmla="*/ 625 w 126636"/>
                <a:gd name="connsiteY2" fmla="*/ 12521 h 73104"/>
                <a:gd name="connsiteX3" fmla="*/ 8359 w 126636"/>
                <a:gd name="connsiteY3" fmla="*/ 4786 h 73104"/>
                <a:gd name="connsiteX4" fmla="*/ 8359 w 126636"/>
                <a:gd name="connsiteY4" fmla="*/ 4786 h 73104"/>
                <a:gd name="connsiteX5" fmla="*/ 48459 w 126636"/>
                <a:gd name="connsiteY5" fmla="*/ 4786 h 73104"/>
                <a:gd name="connsiteX6" fmla="*/ 118278 w 126636"/>
                <a:gd name="connsiteY6" fmla="*/ 45172 h 73104"/>
                <a:gd name="connsiteX7" fmla="*/ 126012 w 126636"/>
                <a:gd name="connsiteY7" fmla="*/ 60584 h 73104"/>
                <a:gd name="connsiteX8" fmla="*/ 118278 w 126636"/>
                <a:gd name="connsiteY8" fmla="*/ 68318 h 73104"/>
                <a:gd name="connsiteX9" fmla="*/ 118278 w 126636"/>
                <a:gd name="connsiteY9" fmla="*/ 68318 h 73104"/>
                <a:gd name="connsiteX10" fmla="*/ 78178 w 126636"/>
                <a:gd name="connsiteY10" fmla="*/ 68318 h 7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636" h="73104">
                  <a:moveTo>
                    <a:pt x="78178" y="68318"/>
                  </a:moveTo>
                  <a:lnTo>
                    <a:pt x="8359" y="27932"/>
                  </a:lnTo>
                  <a:cubicBezTo>
                    <a:pt x="1968" y="25817"/>
                    <a:pt x="-1499" y="18912"/>
                    <a:pt x="625" y="12521"/>
                  </a:cubicBezTo>
                  <a:cubicBezTo>
                    <a:pt x="1835" y="8863"/>
                    <a:pt x="4702" y="5996"/>
                    <a:pt x="8359" y="4786"/>
                  </a:cubicBezTo>
                  <a:lnTo>
                    <a:pt x="8359" y="4786"/>
                  </a:lnTo>
                  <a:cubicBezTo>
                    <a:pt x="20961" y="-1595"/>
                    <a:pt x="35858" y="-1595"/>
                    <a:pt x="48459" y="4786"/>
                  </a:cubicBezTo>
                  <a:lnTo>
                    <a:pt x="118278" y="45172"/>
                  </a:lnTo>
                  <a:cubicBezTo>
                    <a:pt x="124669" y="47287"/>
                    <a:pt x="128136" y="54192"/>
                    <a:pt x="126012" y="60584"/>
                  </a:cubicBezTo>
                  <a:cubicBezTo>
                    <a:pt x="124802" y="64241"/>
                    <a:pt x="121935" y="67108"/>
                    <a:pt x="118278" y="68318"/>
                  </a:cubicBezTo>
                  <a:lnTo>
                    <a:pt x="118278" y="68318"/>
                  </a:lnTo>
                  <a:cubicBezTo>
                    <a:pt x="105676" y="74700"/>
                    <a:pt x="90779" y="74700"/>
                    <a:pt x="78178" y="68318"/>
                  </a:cubicBezTo>
                  <a:close/>
                </a:path>
              </a:pathLst>
            </a:custGeom>
            <a:solidFill>
              <a:srgbClr val="42E8E0">
                <a:alpha val="60000"/>
              </a:srgbClr>
            </a:solidFill>
            <a:ln w="9525" cap="flat">
              <a:noFill/>
              <a:prstDash val="solid"/>
              <a:miter/>
            </a:ln>
          </p:spPr>
          <p:txBody>
            <a:bodyPr rtlCol="0" anchor="ctr"/>
            <a:lstStyle/>
            <a:p>
              <a:endParaRPr lang="en-IN" sz="1350" dirty="0"/>
            </a:p>
          </p:txBody>
        </p:sp>
        <p:sp>
          <p:nvSpPr>
            <p:cNvPr id="23" name="Freeform: Shape 22">
              <a:extLst>
                <a:ext uri="{FF2B5EF4-FFF2-40B4-BE49-F238E27FC236}">
                  <a16:creationId xmlns:a16="http://schemas.microsoft.com/office/drawing/2014/main" id="{B9FCB327-3731-4C59-8449-F3817ED8E60E}"/>
                </a:ext>
              </a:extLst>
            </p:cNvPr>
            <p:cNvSpPr/>
            <p:nvPr/>
          </p:nvSpPr>
          <p:spPr>
            <a:xfrm>
              <a:off x="5811477" y="4354615"/>
              <a:ext cx="126575" cy="73054"/>
            </a:xfrm>
            <a:custGeom>
              <a:avLst/>
              <a:gdLst>
                <a:gd name="connsiteX0" fmla="*/ 78307 w 126575"/>
                <a:gd name="connsiteY0" fmla="*/ 68318 h 73054"/>
                <a:gd name="connsiteX1" fmla="*/ 8298 w 126575"/>
                <a:gd name="connsiteY1" fmla="*/ 28027 h 73054"/>
                <a:gd name="connsiteX2" fmla="*/ 668 w 126575"/>
                <a:gd name="connsiteY2" fmla="*/ 12416 h 73054"/>
                <a:gd name="connsiteX3" fmla="*/ 8298 w 126575"/>
                <a:gd name="connsiteY3" fmla="*/ 4786 h 73054"/>
                <a:gd name="connsiteX4" fmla="*/ 8298 w 126575"/>
                <a:gd name="connsiteY4" fmla="*/ 4786 h 73054"/>
                <a:gd name="connsiteX5" fmla="*/ 48398 w 126575"/>
                <a:gd name="connsiteY5" fmla="*/ 4786 h 73054"/>
                <a:gd name="connsiteX6" fmla="*/ 118216 w 126575"/>
                <a:gd name="connsiteY6" fmla="*/ 45172 h 73054"/>
                <a:gd name="connsiteX7" fmla="*/ 125951 w 126575"/>
                <a:gd name="connsiteY7" fmla="*/ 60584 h 73054"/>
                <a:gd name="connsiteX8" fmla="*/ 118216 w 126575"/>
                <a:gd name="connsiteY8" fmla="*/ 68318 h 73054"/>
                <a:gd name="connsiteX9" fmla="*/ 118216 w 126575"/>
                <a:gd name="connsiteY9" fmla="*/ 68318 h 73054"/>
                <a:gd name="connsiteX10" fmla="*/ 78307 w 126575"/>
                <a:gd name="connsiteY10" fmla="*/ 68318 h 7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75" h="73054">
                  <a:moveTo>
                    <a:pt x="78307" y="68318"/>
                  </a:moveTo>
                  <a:lnTo>
                    <a:pt x="8298" y="28027"/>
                  </a:lnTo>
                  <a:cubicBezTo>
                    <a:pt x="1878" y="25817"/>
                    <a:pt x="-1532" y="18836"/>
                    <a:pt x="668" y="12416"/>
                  </a:cubicBezTo>
                  <a:cubicBezTo>
                    <a:pt x="1897" y="8834"/>
                    <a:pt x="4716" y="6015"/>
                    <a:pt x="8298" y="4786"/>
                  </a:cubicBezTo>
                  <a:lnTo>
                    <a:pt x="8298" y="4786"/>
                  </a:lnTo>
                  <a:cubicBezTo>
                    <a:pt x="20899" y="-1595"/>
                    <a:pt x="35796" y="-1595"/>
                    <a:pt x="48398" y="4786"/>
                  </a:cubicBezTo>
                  <a:lnTo>
                    <a:pt x="118216" y="45172"/>
                  </a:lnTo>
                  <a:cubicBezTo>
                    <a:pt x="124608" y="47287"/>
                    <a:pt x="128075" y="54192"/>
                    <a:pt x="125951" y="60584"/>
                  </a:cubicBezTo>
                  <a:cubicBezTo>
                    <a:pt x="124741" y="64241"/>
                    <a:pt x="121874" y="67108"/>
                    <a:pt x="118216" y="68318"/>
                  </a:cubicBezTo>
                  <a:lnTo>
                    <a:pt x="118216" y="68318"/>
                  </a:lnTo>
                  <a:cubicBezTo>
                    <a:pt x="105662" y="74633"/>
                    <a:pt x="90861" y="74633"/>
                    <a:pt x="78307" y="68318"/>
                  </a:cubicBezTo>
                  <a:close/>
                </a:path>
              </a:pathLst>
            </a:custGeom>
            <a:solidFill>
              <a:srgbClr val="42E8E0">
                <a:alpha val="20000"/>
              </a:srgbClr>
            </a:solidFill>
            <a:ln w="9525" cap="flat">
              <a:noFill/>
              <a:prstDash val="solid"/>
              <a:miter/>
            </a:ln>
          </p:spPr>
          <p:txBody>
            <a:bodyPr rtlCol="0" anchor="ctr"/>
            <a:lstStyle/>
            <a:p>
              <a:endParaRPr lang="en-IN" sz="1350" dirty="0"/>
            </a:p>
          </p:txBody>
        </p:sp>
        <p:sp>
          <p:nvSpPr>
            <p:cNvPr id="24" name="Freeform: Shape 23">
              <a:extLst>
                <a:ext uri="{FF2B5EF4-FFF2-40B4-BE49-F238E27FC236}">
                  <a16:creationId xmlns:a16="http://schemas.microsoft.com/office/drawing/2014/main" id="{173E3C32-33AD-44A3-99AA-885373D6570F}"/>
                </a:ext>
              </a:extLst>
            </p:cNvPr>
            <p:cNvSpPr/>
            <p:nvPr/>
          </p:nvSpPr>
          <p:spPr>
            <a:xfrm>
              <a:off x="5536882" y="3568922"/>
              <a:ext cx="1178052" cy="680084"/>
            </a:xfrm>
            <a:custGeom>
              <a:avLst/>
              <a:gdLst>
                <a:gd name="connsiteX0" fmla="*/ 1178052 w 1178052"/>
                <a:gd name="connsiteY0" fmla="*/ 340043 h 680084"/>
                <a:gd name="connsiteX1" fmla="*/ 589026 w 1178052"/>
                <a:gd name="connsiteY1" fmla="*/ 680085 h 680084"/>
                <a:gd name="connsiteX2" fmla="*/ 0 w 1178052"/>
                <a:gd name="connsiteY2" fmla="*/ 340043 h 680084"/>
                <a:gd name="connsiteX3" fmla="*/ 589026 w 1178052"/>
                <a:gd name="connsiteY3" fmla="*/ 0 h 680084"/>
                <a:gd name="connsiteX4" fmla="*/ 1178052 w 1178052"/>
                <a:gd name="connsiteY4" fmla="*/ 340043 h 68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052" h="680084">
                  <a:moveTo>
                    <a:pt x="1178052" y="340043"/>
                  </a:moveTo>
                  <a:cubicBezTo>
                    <a:pt x="1178052" y="527843"/>
                    <a:pt x="914336" y="680085"/>
                    <a:pt x="589026" y="680085"/>
                  </a:cubicBezTo>
                  <a:cubicBezTo>
                    <a:pt x="263716" y="680085"/>
                    <a:pt x="0" y="527843"/>
                    <a:pt x="0" y="340043"/>
                  </a:cubicBezTo>
                  <a:cubicBezTo>
                    <a:pt x="0" y="152242"/>
                    <a:pt x="263716" y="0"/>
                    <a:pt x="589026" y="0"/>
                  </a:cubicBezTo>
                  <a:cubicBezTo>
                    <a:pt x="914336" y="0"/>
                    <a:pt x="1178052" y="152242"/>
                    <a:pt x="1178052" y="340043"/>
                  </a:cubicBezTo>
                  <a:close/>
                </a:path>
              </a:pathLst>
            </a:custGeom>
            <a:solidFill>
              <a:srgbClr val="42E8E0">
                <a:alpha val="20000"/>
              </a:srgbClr>
            </a:solidFill>
            <a:ln w="9525" cap="flat">
              <a:noFill/>
              <a:prstDash val="solid"/>
              <a:miter/>
            </a:ln>
          </p:spPr>
          <p:txBody>
            <a:bodyPr rtlCol="0" anchor="ctr"/>
            <a:lstStyle/>
            <a:p>
              <a:endParaRPr lang="en-IN" sz="1350" dirty="0"/>
            </a:p>
          </p:txBody>
        </p:sp>
        <p:grpSp>
          <p:nvGrpSpPr>
            <p:cNvPr id="26" name="Graphic 4">
              <a:extLst>
                <a:ext uri="{FF2B5EF4-FFF2-40B4-BE49-F238E27FC236}">
                  <a16:creationId xmlns:a16="http://schemas.microsoft.com/office/drawing/2014/main" id="{2A9D3CFC-6DF7-4538-832B-628D847ACA73}"/>
                </a:ext>
              </a:extLst>
            </p:cNvPr>
            <p:cNvGrpSpPr/>
            <p:nvPr/>
          </p:nvGrpSpPr>
          <p:grpSpPr>
            <a:xfrm>
              <a:off x="4984432" y="2374872"/>
              <a:ext cx="2425922" cy="954590"/>
              <a:chOff x="4984432" y="2374872"/>
              <a:chExt cx="2425922" cy="954590"/>
            </a:xfrm>
            <a:solidFill>
              <a:srgbClr val="42E8E0"/>
            </a:solidFill>
          </p:grpSpPr>
          <p:sp>
            <p:nvSpPr>
              <p:cNvPr id="27" name="Freeform: Shape 26">
                <a:extLst>
                  <a:ext uri="{FF2B5EF4-FFF2-40B4-BE49-F238E27FC236}">
                    <a16:creationId xmlns:a16="http://schemas.microsoft.com/office/drawing/2014/main" id="{97D27C00-02C0-4F54-B9A0-88A3C9E42804}"/>
                  </a:ext>
                </a:extLst>
              </p:cNvPr>
              <p:cNvSpPr/>
              <p:nvPr/>
            </p:nvSpPr>
            <p:spPr>
              <a:xfrm>
                <a:off x="6880293" y="2528521"/>
                <a:ext cx="530060" cy="736077"/>
              </a:xfrm>
              <a:custGeom>
                <a:avLst/>
                <a:gdLst>
                  <a:gd name="connsiteX0" fmla="*/ 2852 w 530060"/>
                  <a:gd name="connsiteY0" fmla="*/ 177245 h 736077"/>
                  <a:gd name="connsiteX1" fmla="*/ 167539 w 530060"/>
                  <a:gd name="connsiteY1" fmla="*/ 394701 h 736077"/>
                  <a:gd name="connsiteX2" fmla="*/ 514726 w 530060"/>
                  <a:gd name="connsiteY2" fmla="*/ 709693 h 736077"/>
                  <a:gd name="connsiteX3" fmla="*/ 525584 w 530060"/>
                  <a:gd name="connsiteY3" fmla="*/ 736077 h 736077"/>
                  <a:gd name="connsiteX4" fmla="*/ 530061 w 530060"/>
                  <a:gd name="connsiteY4" fmla="*/ 710741 h 736077"/>
                  <a:gd name="connsiteX5" fmla="*/ 530061 w 530060"/>
                  <a:gd name="connsiteY5" fmla="*/ 505477 h 736077"/>
                  <a:gd name="connsiteX6" fmla="*/ 514726 w 530060"/>
                  <a:gd name="connsiteY6" fmla="*/ 324502 h 736077"/>
                  <a:gd name="connsiteX7" fmla="*/ 167539 w 530060"/>
                  <a:gd name="connsiteY7" fmla="*/ 9510 h 736077"/>
                  <a:gd name="connsiteX8" fmla="*/ 2852 w 530060"/>
                  <a:gd name="connsiteY8" fmla="*/ 176960 h 73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060" h="736077">
                    <a:moveTo>
                      <a:pt x="2852" y="177245"/>
                    </a:moveTo>
                    <a:cubicBezTo>
                      <a:pt x="10186" y="218679"/>
                      <a:pt x="40952" y="322692"/>
                      <a:pt x="167539" y="394701"/>
                    </a:cubicBezTo>
                    <a:cubicBezTo>
                      <a:pt x="347943" y="477950"/>
                      <a:pt x="472816" y="587487"/>
                      <a:pt x="514726" y="709693"/>
                    </a:cubicBezTo>
                    <a:cubicBezTo>
                      <a:pt x="517678" y="717694"/>
                      <a:pt x="521774" y="728743"/>
                      <a:pt x="525584" y="736077"/>
                    </a:cubicBezTo>
                    <a:cubicBezTo>
                      <a:pt x="530061" y="728648"/>
                      <a:pt x="530061" y="728648"/>
                      <a:pt x="530061" y="710741"/>
                    </a:cubicBezTo>
                    <a:lnTo>
                      <a:pt x="530061" y="505477"/>
                    </a:lnTo>
                    <a:cubicBezTo>
                      <a:pt x="530061" y="384986"/>
                      <a:pt x="523203" y="358411"/>
                      <a:pt x="514726" y="324502"/>
                    </a:cubicBezTo>
                    <a:cubicBezTo>
                      <a:pt x="472816" y="202296"/>
                      <a:pt x="347943" y="92759"/>
                      <a:pt x="167539" y="9510"/>
                    </a:cubicBezTo>
                    <a:cubicBezTo>
                      <a:pt x="23712" y="-36972"/>
                      <a:pt x="-11149" y="97902"/>
                      <a:pt x="2852" y="176960"/>
                    </a:cubicBezTo>
                    <a:close/>
                  </a:path>
                </a:pathLst>
              </a:custGeom>
              <a:solidFill>
                <a:srgbClr val="42E8E0"/>
              </a:solidFill>
              <a:ln w="9525" cap="flat">
                <a:noFill/>
                <a:prstDash val="solid"/>
                <a:miter/>
              </a:ln>
            </p:spPr>
            <p:txBody>
              <a:bodyPr rtlCol="0" anchor="ctr"/>
              <a:lstStyle/>
              <a:p>
                <a:endParaRPr lang="en-IN" sz="1350" dirty="0"/>
              </a:p>
            </p:txBody>
          </p:sp>
          <p:sp>
            <p:nvSpPr>
              <p:cNvPr id="28" name="Freeform: Shape 27">
                <a:extLst>
                  <a:ext uri="{FF2B5EF4-FFF2-40B4-BE49-F238E27FC236}">
                    <a16:creationId xmlns:a16="http://schemas.microsoft.com/office/drawing/2014/main" id="{B6484429-902A-410C-819D-77824A40238D}"/>
                  </a:ext>
                </a:extLst>
              </p:cNvPr>
              <p:cNvSpPr/>
              <p:nvPr/>
            </p:nvSpPr>
            <p:spPr>
              <a:xfrm>
                <a:off x="5386484" y="2374872"/>
                <a:ext cx="1148389" cy="476637"/>
              </a:xfrm>
              <a:custGeom>
                <a:avLst/>
                <a:gdLst>
                  <a:gd name="connsiteX0" fmla="*/ 174211 w 1148389"/>
                  <a:gd name="connsiteY0" fmla="*/ 84673 h 476637"/>
                  <a:gd name="connsiteX1" fmla="*/ 832102 w 1148389"/>
                  <a:gd name="connsiteY1" fmla="*/ 91 h 476637"/>
                  <a:gd name="connsiteX2" fmla="*/ 926591 w 1148389"/>
                  <a:gd name="connsiteY2" fmla="*/ 2567 h 476637"/>
                  <a:gd name="connsiteX3" fmla="*/ 1085944 w 1148389"/>
                  <a:gd name="connsiteY3" fmla="*/ 343276 h 476637"/>
                  <a:gd name="connsiteX4" fmla="*/ 926591 w 1148389"/>
                  <a:gd name="connsiteY4" fmla="*/ 387377 h 476637"/>
                  <a:gd name="connsiteX5" fmla="*/ 832102 w 1148389"/>
                  <a:gd name="connsiteY5" fmla="*/ 384901 h 476637"/>
                  <a:gd name="connsiteX6" fmla="*/ 174211 w 1148389"/>
                  <a:gd name="connsiteY6" fmla="*/ 469483 h 476637"/>
                  <a:gd name="connsiteX7" fmla="*/ 37432 w 1148389"/>
                  <a:gd name="connsiteY7" fmla="*/ 200687 h 476637"/>
                  <a:gd name="connsiteX8" fmla="*/ 174211 w 1148389"/>
                  <a:gd name="connsiteY8" fmla="*/ 84577 h 47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389" h="476637">
                    <a:moveTo>
                      <a:pt x="174211" y="84673"/>
                    </a:moveTo>
                    <a:cubicBezTo>
                      <a:pt x="364711" y="29332"/>
                      <a:pt x="591025" y="-1910"/>
                      <a:pt x="832102" y="91"/>
                    </a:cubicBezTo>
                    <a:cubicBezTo>
                      <a:pt x="863849" y="91"/>
                      <a:pt x="895349" y="919"/>
                      <a:pt x="926591" y="2567"/>
                    </a:cubicBezTo>
                    <a:cubicBezTo>
                      <a:pt x="1138236" y="21617"/>
                      <a:pt x="1213579" y="245455"/>
                      <a:pt x="1085944" y="343276"/>
                    </a:cubicBezTo>
                    <a:cubicBezTo>
                      <a:pt x="1027365" y="388139"/>
                      <a:pt x="957166" y="387377"/>
                      <a:pt x="926591" y="387377"/>
                    </a:cubicBezTo>
                    <a:cubicBezTo>
                      <a:pt x="896015" y="387377"/>
                      <a:pt x="863916" y="385186"/>
                      <a:pt x="832102" y="384901"/>
                    </a:cubicBezTo>
                    <a:cubicBezTo>
                      <a:pt x="591025" y="382996"/>
                      <a:pt x="365377" y="414142"/>
                      <a:pt x="174211" y="469483"/>
                    </a:cubicBezTo>
                    <a:cubicBezTo>
                      <a:pt x="-18575" y="516536"/>
                      <a:pt x="-30005" y="320607"/>
                      <a:pt x="37432" y="200687"/>
                    </a:cubicBezTo>
                    <a:cubicBezTo>
                      <a:pt x="66578" y="145985"/>
                      <a:pt x="115499" y="104456"/>
                      <a:pt x="174211" y="84577"/>
                    </a:cubicBezTo>
                    <a:close/>
                  </a:path>
                </a:pathLst>
              </a:custGeom>
              <a:solidFill>
                <a:srgbClr val="42E8E0"/>
              </a:solidFill>
              <a:ln w="9525" cap="flat">
                <a:noFill/>
                <a:prstDash val="solid"/>
                <a:miter/>
              </a:ln>
            </p:spPr>
            <p:txBody>
              <a:bodyPr rtlCol="0" anchor="ctr"/>
              <a:lstStyle/>
              <a:p>
                <a:endParaRPr lang="en-IN" sz="1350" dirty="0"/>
              </a:p>
            </p:txBody>
          </p:sp>
          <p:sp>
            <p:nvSpPr>
              <p:cNvPr id="29" name="Freeform: Shape 28">
                <a:extLst>
                  <a:ext uri="{FF2B5EF4-FFF2-40B4-BE49-F238E27FC236}">
                    <a16:creationId xmlns:a16="http://schemas.microsoft.com/office/drawing/2014/main" id="{EAED8E0F-B981-483F-8412-C776170C681F}"/>
                  </a:ext>
                </a:extLst>
              </p:cNvPr>
              <p:cNvSpPr/>
              <p:nvPr/>
            </p:nvSpPr>
            <p:spPr>
              <a:xfrm>
                <a:off x="4984432" y="2728374"/>
                <a:ext cx="163965" cy="601088"/>
              </a:xfrm>
              <a:custGeom>
                <a:avLst/>
                <a:gdLst>
                  <a:gd name="connsiteX0" fmla="*/ 0 w 163965"/>
                  <a:gd name="connsiteY0" fmla="*/ 601089 h 601088"/>
                  <a:gd name="connsiteX1" fmla="*/ 71533 w 163965"/>
                  <a:gd name="connsiteY1" fmla="*/ 407826 h 601088"/>
                  <a:gd name="connsiteX2" fmla="*/ 103632 w 163965"/>
                  <a:gd name="connsiteY2" fmla="*/ 347 h 601088"/>
                  <a:gd name="connsiteX3" fmla="*/ 71533 w 163965"/>
                  <a:gd name="connsiteY3" fmla="*/ 22826 h 601088"/>
                  <a:gd name="connsiteX4" fmla="*/ 191 w 163965"/>
                  <a:gd name="connsiteY4" fmla="*/ 205992 h 601088"/>
                  <a:gd name="connsiteX5" fmla="*/ 191 w 163965"/>
                  <a:gd name="connsiteY5" fmla="*/ 216184 h 601088"/>
                  <a:gd name="connsiteX6" fmla="*/ 191 w 163965"/>
                  <a:gd name="connsiteY6" fmla="*/ 601089 h 60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965" h="601088">
                    <a:moveTo>
                      <a:pt x="0" y="601089"/>
                    </a:moveTo>
                    <a:cubicBezTo>
                      <a:pt x="5239" y="540129"/>
                      <a:pt x="9525" y="491932"/>
                      <a:pt x="71533" y="407826"/>
                    </a:cubicBezTo>
                    <a:cubicBezTo>
                      <a:pt x="202501" y="214564"/>
                      <a:pt x="176308" y="-10035"/>
                      <a:pt x="103632" y="347"/>
                    </a:cubicBezTo>
                    <a:cubicBezTo>
                      <a:pt x="92012" y="2062"/>
                      <a:pt x="79915" y="14634"/>
                      <a:pt x="71533" y="22826"/>
                    </a:cubicBezTo>
                    <a:cubicBezTo>
                      <a:pt x="27527" y="79976"/>
                      <a:pt x="2572" y="141793"/>
                      <a:pt x="191" y="205992"/>
                    </a:cubicBezTo>
                    <a:cubicBezTo>
                      <a:pt x="191" y="209421"/>
                      <a:pt x="191" y="212755"/>
                      <a:pt x="191" y="216184"/>
                    </a:cubicBezTo>
                    <a:lnTo>
                      <a:pt x="191" y="601089"/>
                    </a:lnTo>
                    <a:close/>
                  </a:path>
                </a:pathLst>
              </a:custGeom>
              <a:solidFill>
                <a:srgbClr val="42E8E0"/>
              </a:solidFill>
              <a:ln w="9525" cap="flat">
                <a:noFill/>
                <a:prstDash val="solid"/>
                <a:miter/>
              </a:ln>
            </p:spPr>
            <p:txBody>
              <a:bodyPr rtlCol="0" anchor="ctr"/>
              <a:lstStyle/>
              <a:p>
                <a:endParaRPr lang="en-IN" sz="1350" dirty="0"/>
              </a:p>
            </p:txBody>
          </p:sp>
        </p:grpSp>
        <p:sp>
          <p:nvSpPr>
            <p:cNvPr id="30" name="Freeform: Shape 29">
              <a:extLst>
                <a:ext uri="{FF2B5EF4-FFF2-40B4-BE49-F238E27FC236}">
                  <a16:creationId xmlns:a16="http://schemas.microsoft.com/office/drawing/2014/main" id="{0A8FCAA3-1673-4DF1-9617-666470C4BEB0}"/>
                </a:ext>
              </a:extLst>
            </p:cNvPr>
            <p:cNvSpPr/>
            <p:nvPr/>
          </p:nvSpPr>
          <p:spPr>
            <a:xfrm rot="-1321799">
              <a:off x="6585880" y="3371617"/>
              <a:ext cx="44958" cy="383952"/>
            </a:xfrm>
            <a:custGeom>
              <a:avLst/>
              <a:gdLst>
                <a:gd name="connsiteX0" fmla="*/ 0 w 44958"/>
                <a:gd name="connsiteY0" fmla="*/ 0 h 383952"/>
                <a:gd name="connsiteX1" fmla="*/ 44958 w 44958"/>
                <a:gd name="connsiteY1" fmla="*/ 0 h 383952"/>
                <a:gd name="connsiteX2" fmla="*/ 44958 w 44958"/>
                <a:gd name="connsiteY2" fmla="*/ 383953 h 383952"/>
                <a:gd name="connsiteX3" fmla="*/ 0 w 44958"/>
                <a:gd name="connsiteY3" fmla="*/ 383953 h 383952"/>
              </a:gdLst>
              <a:ahLst/>
              <a:cxnLst>
                <a:cxn ang="0">
                  <a:pos x="connsiteX0" y="connsiteY0"/>
                </a:cxn>
                <a:cxn ang="0">
                  <a:pos x="connsiteX1" y="connsiteY1"/>
                </a:cxn>
                <a:cxn ang="0">
                  <a:pos x="connsiteX2" y="connsiteY2"/>
                </a:cxn>
                <a:cxn ang="0">
                  <a:pos x="connsiteX3" y="connsiteY3"/>
                </a:cxn>
              </a:cxnLst>
              <a:rect l="l" t="t" r="r" b="b"/>
              <a:pathLst>
                <a:path w="44958" h="383952">
                  <a:moveTo>
                    <a:pt x="0" y="0"/>
                  </a:moveTo>
                  <a:lnTo>
                    <a:pt x="44958" y="0"/>
                  </a:lnTo>
                  <a:lnTo>
                    <a:pt x="44958" y="383953"/>
                  </a:lnTo>
                  <a:lnTo>
                    <a:pt x="0" y="383953"/>
                  </a:lnTo>
                  <a:close/>
                </a:path>
              </a:pathLst>
            </a:custGeom>
            <a:solidFill>
              <a:srgbClr val="42E8E0"/>
            </a:solidFill>
            <a:ln w="9525" cap="flat">
              <a:noFill/>
              <a:prstDash val="solid"/>
              <a:miter/>
            </a:ln>
          </p:spPr>
          <p:txBody>
            <a:bodyPr rtlCol="0" anchor="ctr"/>
            <a:lstStyle/>
            <a:p>
              <a:endParaRPr lang="en-IN" sz="1350" dirty="0"/>
            </a:p>
          </p:txBody>
        </p:sp>
        <p:sp>
          <p:nvSpPr>
            <p:cNvPr id="31" name="Freeform: Shape 30">
              <a:extLst>
                <a:ext uri="{FF2B5EF4-FFF2-40B4-BE49-F238E27FC236}">
                  <a16:creationId xmlns:a16="http://schemas.microsoft.com/office/drawing/2014/main" id="{5F0192D7-5DAF-4C88-AC48-41E0B27C5502}"/>
                </a:ext>
              </a:extLst>
            </p:cNvPr>
            <p:cNvSpPr/>
            <p:nvPr/>
          </p:nvSpPr>
          <p:spPr>
            <a:xfrm rot="-921600">
              <a:off x="5625306" y="3071408"/>
              <a:ext cx="279463" cy="279463"/>
            </a:xfrm>
            <a:custGeom>
              <a:avLst/>
              <a:gdLst>
                <a:gd name="connsiteX0" fmla="*/ 279464 w 279463"/>
                <a:gd name="connsiteY0" fmla="*/ 139732 h 279463"/>
                <a:gd name="connsiteX1" fmla="*/ 139732 w 279463"/>
                <a:gd name="connsiteY1" fmla="*/ 279464 h 279463"/>
                <a:gd name="connsiteX2" fmla="*/ 0 w 279463"/>
                <a:gd name="connsiteY2" fmla="*/ 139732 h 279463"/>
                <a:gd name="connsiteX3" fmla="*/ 139732 w 279463"/>
                <a:gd name="connsiteY3" fmla="*/ 0 h 279463"/>
                <a:gd name="connsiteX4" fmla="*/ 279464 w 279463"/>
                <a:gd name="connsiteY4" fmla="*/ 139732 h 279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63" h="279463">
                  <a:moveTo>
                    <a:pt x="279464" y="139732"/>
                  </a:moveTo>
                  <a:cubicBezTo>
                    <a:pt x="279464" y="216904"/>
                    <a:pt x="216903" y="279464"/>
                    <a:pt x="139732" y="279464"/>
                  </a:cubicBezTo>
                  <a:cubicBezTo>
                    <a:pt x="62560" y="279464"/>
                    <a:pt x="0" y="216904"/>
                    <a:pt x="0" y="139732"/>
                  </a:cubicBezTo>
                  <a:cubicBezTo>
                    <a:pt x="0" y="62560"/>
                    <a:pt x="62560" y="0"/>
                    <a:pt x="139732" y="0"/>
                  </a:cubicBezTo>
                  <a:cubicBezTo>
                    <a:pt x="216903" y="0"/>
                    <a:pt x="279464" y="62560"/>
                    <a:pt x="279464" y="139732"/>
                  </a:cubicBezTo>
                  <a:close/>
                </a:path>
              </a:pathLst>
            </a:custGeom>
            <a:solidFill>
              <a:schemeClr val="accent5">
                <a:lumMod val="60000"/>
                <a:lumOff val="40000"/>
              </a:schemeClr>
            </a:solidFill>
            <a:ln w="9525" cap="flat">
              <a:noFill/>
              <a:prstDash val="solid"/>
              <a:miter/>
            </a:ln>
          </p:spPr>
          <p:txBody>
            <a:bodyPr rtlCol="0" anchor="ctr"/>
            <a:lstStyle/>
            <a:p>
              <a:endParaRPr lang="en-IN" sz="1350" dirty="0"/>
            </a:p>
          </p:txBody>
        </p:sp>
        <p:sp>
          <p:nvSpPr>
            <p:cNvPr id="32" name="Freeform: Shape 31">
              <a:extLst>
                <a:ext uri="{FF2B5EF4-FFF2-40B4-BE49-F238E27FC236}">
                  <a16:creationId xmlns:a16="http://schemas.microsoft.com/office/drawing/2014/main" id="{7B376690-8C91-4275-B430-B980F49F7457}"/>
                </a:ext>
              </a:extLst>
            </p:cNvPr>
            <p:cNvSpPr/>
            <p:nvPr/>
          </p:nvSpPr>
          <p:spPr>
            <a:xfrm>
              <a:off x="5764910" y="3065335"/>
              <a:ext cx="721614" cy="843629"/>
            </a:xfrm>
            <a:custGeom>
              <a:avLst/>
              <a:gdLst>
                <a:gd name="connsiteX0" fmla="*/ 721614 w 721614"/>
                <a:gd name="connsiteY0" fmla="*/ 352425 h 843629"/>
                <a:gd name="connsiteX1" fmla="*/ 360807 w 721614"/>
                <a:gd name="connsiteY1" fmla="*/ 843629 h 843629"/>
                <a:gd name="connsiteX2" fmla="*/ 0 w 721614"/>
                <a:gd name="connsiteY2" fmla="*/ 352425 h 843629"/>
                <a:gd name="connsiteX3" fmla="*/ 360807 w 721614"/>
                <a:gd name="connsiteY3" fmla="*/ 0 h 843629"/>
                <a:gd name="connsiteX4" fmla="*/ 721614 w 721614"/>
                <a:gd name="connsiteY4" fmla="*/ 352425 h 843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14" h="843629">
                  <a:moveTo>
                    <a:pt x="721614" y="352425"/>
                  </a:moveTo>
                  <a:cubicBezTo>
                    <a:pt x="721614" y="623697"/>
                    <a:pt x="559689" y="843629"/>
                    <a:pt x="360807" y="843629"/>
                  </a:cubicBezTo>
                  <a:cubicBezTo>
                    <a:pt x="161925" y="843629"/>
                    <a:pt x="0" y="623697"/>
                    <a:pt x="0" y="352425"/>
                  </a:cubicBezTo>
                  <a:cubicBezTo>
                    <a:pt x="0" y="81153"/>
                    <a:pt x="161925" y="0"/>
                    <a:pt x="360807" y="0"/>
                  </a:cubicBezTo>
                  <a:cubicBezTo>
                    <a:pt x="559689" y="0"/>
                    <a:pt x="721614" y="81153"/>
                    <a:pt x="721614" y="352425"/>
                  </a:cubicBezTo>
                  <a:close/>
                </a:path>
              </a:pathLst>
            </a:custGeom>
            <a:solidFill>
              <a:srgbClr val="000000"/>
            </a:solidFill>
            <a:ln w="9525" cap="flat">
              <a:noFill/>
              <a:prstDash val="solid"/>
              <a:miter/>
            </a:ln>
          </p:spPr>
          <p:txBody>
            <a:bodyPr rtlCol="0" anchor="ctr"/>
            <a:lstStyle/>
            <a:p>
              <a:endParaRPr lang="en-IN" sz="1350" dirty="0"/>
            </a:p>
          </p:txBody>
        </p:sp>
        <p:sp>
          <p:nvSpPr>
            <p:cNvPr id="33" name="Freeform: Shape 32">
              <a:extLst>
                <a:ext uri="{FF2B5EF4-FFF2-40B4-BE49-F238E27FC236}">
                  <a16:creationId xmlns:a16="http://schemas.microsoft.com/office/drawing/2014/main" id="{95100040-3A97-4373-B715-5E9E418F921C}"/>
                </a:ext>
              </a:extLst>
            </p:cNvPr>
            <p:cNvSpPr/>
            <p:nvPr/>
          </p:nvSpPr>
          <p:spPr>
            <a:xfrm>
              <a:off x="5764910" y="3065335"/>
              <a:ext cx="721614" cy="843629"/>
            </a:xfrm>
            <a:custGeom>
              <a:avLst/>
              <a:gdLst>
                <a:gd name="connsiteX0" fmla="*/ 721614 w 721614"/>
                <a:gd name="connsiteY0" fmla="*/ 352425 h 843629"/>
                <a:gd name="connsiteX1" fmla="*/ 360807 w 721614"/>
                <a:gd name="connsiteY1" fmla="*/ 843629 h 843629"/>
                <a:gd name="connsiteX2" fmla="*/ 0 w 721614"/>
                <a:gd name="connsiteY2" fmla="*/ 352425 h 843629"/>
                <a:gd name="connsiteX3" fmla="*/ 360807 w 721614"/>
                <a:gd name="connsiteY3" fmla="*/ 0 h 843629"/>
                <a:gd name="connsiteX4" fmla="*/ 721614 w 721614"/>
                <a:gd name="connsiteY4" fmla="*/ 352425 h 843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14" h="843629">
                  <a:moveTo>
                    <a:pt x="721614" y="352425"/>
                  </a:moveTo>
                  <a:cubicBezTo>
                    <a:pt x="721614" y="623697"/>
                    <a:pt x="559689" y="843629"/>
                    <a:pt x="360807" y="843629"/>
                  </a:cubicBezTo>
                  <a:cubicBezTo>
                    <a:pt x="161925" y="843629"/>
                    <a:pt x="0" y="623697"/>
                    <a:pt x="0" y="352425"/>
                  </a:cubicBezTo>
                  <a:cubicBezTo>
                    <a:pt x="0" y="81153"/>
                    <a:pt x="161925" y="0"/>
                    <a:pt x="360807" y="0"/>
                  </a:cubicBezTo>
                  <a:cubicBezTo>
                    <a:pt x="559689" y="0"/>
                    <a:pt x="721614" y="81153"/>
                    <a:pt x="721614" y="352425"/>
                  </a:cubicBezTo>
                  <a:close/>
                </a:path>
              </a:pathLst>
            </a:custGeom>
            <a:solidFill>
              <a:schemeClr val="accent5">
                <a:lumMod val="60000"/>
                <a:lumOff val="40000"/>
              </a:schemeClr>
            </a:solidFill>
            <a:ln w="9525" cap="flat">
              <a:noFill/>
              <a:prstDash val="solid"/>
              <a:miter/>
            </a:ln>
          </p:spPr>
          <p:txBody>
            <a:bodyPr rtlCol="0" anchor="ctr"/>
            <a:lstStyle/>
            <a:p>
              <a:endParaRPr lang="en-IN" sz="1350" dirty="0"/>
            </a:p>
          </p:txBody>
        </p:sp>
        <p:sp>
          <p:nvSpPr>
            <p:cNvPr id="34" name="Freeform: Shape 33">
              <a:extLst>
                <a:ext uri="{FF2B5EF4-FFF2-40B4-BE49-F238E27FC236}">
                  <a16:creationId xmlns:a16="http://schemas.microsoft.com/office/drawing/2014/main" id="{F7406EDD-4540-4910-8E63-7FB3A99120F1}"/>
                </a:ext>
              </a:extLst>
            </p:cNvPr>
            <p:cNvSpPr/>
            <p:nvPr/>
          </p:nvSpPr>
          <p:spPr>
            <a:xfrm>
              <a:off x="5879687" y="3068859"/>
              <a:ext cx="492442" cy="284416"/>
            </a:xfrm>
            <a:custGeom>
              <a:avLst/>
              <a:gdLst>
                <a:gd name="connsiteX0" fmla="*/ 492442 w 492442"/>
                <a:gd name="connsiteY0" fmla="*/ 142208 h 284416"/>
                <a:gd name="connsiteX1" fmla="*/ 246221 w 492442"/>
                <a:gd name="connsiteY1" fmla="*/ 284416 h 284416"/>
                <a:gd name="connsiteX2" fmla="*/ 0 w 492442"/>
                <a:gd name="connsiteY2" fmla="*/ 142208 h 284416"/>
                <a:gd name="connsiteX3" fmla="*/ 246221 w 492442"/>
                <a:gd name="connsiteY3" fmla="*/ 0 h 284416"/>
                <a:gd name="connsiteX4" fmla="*/ 492442 w 492442"/>
                <a:gd name="connsiteY4" fmla="*/ 142208 h 28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442" h="284416">
                  <a:moveTo>
                    <a:pt x="492442" y="142208"/>
                  </a:moveTo>
                  <a:cubicBezTo>
                    <a:pt x="492442" y="220748"/>
                    <a:pt x="382206" y="284416"/>
                    <a:pt x="246221" y="284416"/>
                  </a:cubicBezTo>
                  <a:cubicBezTo>
                    <a:pt x="110237" y="284416"/>
                    <a:pt x="0" y="220748"/>
                    <a:pt x="0" y="142208"/>
                  </a:cubicBezTo>
                  <a:cubicBezTo>
                    <a:pt x="0" y="63669"/>
                    <a:pt x="110237" y="0"/>
                    <a:pt x="246221" y="0"/>
                  </a:cubicBezTo>
                  <a:cubicBezTo>
                    <a:pt x="382205" y="0"/>
                    <a:pt x="492442" y="63669"/>
                    <a:pt x="492442" y="142208"/>
                  </a:cubicBezTo>
                  <a:close/>
                </a:path>
              </a:pathLst>
            </a:custGeom>
            <a:solidFill>
              <a:schemeClr val="accent1"/>
            </a:solidFill>
            <a:ln w="9525" cap="flat">
              <a:noFill/>
              <a:prstDash val="solid"/>
              <a:miter/>
            </a:ln>
          </p:spPr>
          <p:txBody>
            <a:bodyPr rtlCol="0" anchor="ctr"/>
            <a:lstStyle/>
            <a:p>
              <a:endParaRPr lang="en-IN" sz="1350" dirty="0"/>
            </a:p>
          </p:txBody>
        </p:sp>
        <p:sp>
          <p:nvSpPr>
            <p:cNvPr id="35" name="Freeform: Shape 34">
              <a:extLst>
                <a:ext uri="{FF2B5EF4-FFF2-40B4-BE49-F238E27FC236}">
                  <a16:creationId xmlns:a16="http://schemas.microsoft.com/office/drawing/2014/main" id="{3D7E6A72-E9E7-4847-BED9-41BC1D2885E5}"/>
                </a:ext>
              </a:extLst>
            </p:cNvPr>
            <p:cNvSpPr/>
            <p:nvPr/>
          </p:nvSpPr>
          <p:spPr>
            <a:xfrm>
              <a:off x="5879699" y="3068931"/>
              <a:ext cx="492330" cy="161091"/>
            </a:xfrm>
            <a:custGeom>
              <a:avLst/>
              <a:gdLst>
                <a:gd name="connsiteX0" fmla="*/ 72092 w 492330"/>
                <a:gd name="connsiteY0" fmla="*/ 79462 h 161091"/>
                <a:gd name="connsiteX1" fmla="*/ 420326 w 492330"/>
                <a:gd name="connsiteY1" fmla="*/ 79462 h 161091"/>
                <a:gd name="connsiteX2" fmla="*/ 490239 w 492330"/>
                <a:gd name="connsiteY2" fmla="*/ 161092 h 161091"/>
                <a:gd name="connsiteX3" fmla="*/ 420326 w 492330"/>
                <a:gd name="connsiteY3" fmla="*/ 41648 h 161091"/>
                <a:gd name="connsiteX4" fmla="*/ 72092 w 492330"/>
                <a:gd name="connsiteY4" fmla="*/ 41648 h 161091"/>
                <a:gd name="connsiteX5" fmla="*/ 2178 w 492330"/>
                <a:gd name="connsiteY5" fmla="*/ 161092 h 161091"/>
                <a:gd name="connsiteX6" fmla="*/ 72092 w 492330"/>
                <a:gd name="connsiteY6" fmla="*/ 79462 h 16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330" h="161091">
                  <a:moveTo>
                    <a:pt x="72092" y="79462"/>
                  </a:moveTo>
                  <a:cubicBezTo>
                    <a:pt x="168294" y="23932"/>
                    <a:pt x="324218" y="23932"/>
                    <a:pt x="420326" y="79462"/>
                  </a:cubicBezTo>
                  <a:cubicBezTo>
                    <a:pt x="460045" y="102417"/>
                    <a:pt x="483381" y="131278"/>
                    <a:pt x="490239" y="161092"/>
                  </a:cubicBezTo>
                  <a:cubicBezTo>
                    <a:pt x="499764" y="118705"/>
                    <a:pt x="476809" y="74224"/>
                    <a:pt x="420326" y="41648"/>
                  </a:cubicBezTo>
                  <a:cubicBezTo>
                    <a:pt x="324218" y="-13883"/>
                    <a:pt x="168294" y="-13883"/>
                    <a:pt x="72092" y="41648"/>
                  </a:cubicBezTo>
                  <a:cubicBezTo>
                    <a:pt x="15704" y="74224"/>
                    <a:pt x="-7633" y="118705"/>
                    <a:pt x="2178" y="161092"/>
                  </a:cubicBezTo>
                  <a:cubicBezTo>
                    <a:pt x="9131" y="131469"/>
                    <a:pt x="32372" y="102894"/>
                    <a:pt x="72092" y="79462"/>
                  </a:cubicBezTo>
                  <a:close/>
                </a:path>
              </a:pathLst>
            </a:custGeom>
            <a:solidFill>
              <a:srgbClr val="453C9E"/>
            </a:solidFill>
            <a:ln w="9525" cap="flat">
              <a:noFill/>
              <a:prstDash val="solid"/>
              <a:miter/>
            </a:ln>
          </p:spPr>
          <p:txBody>
            <a:bodyPr rtlCol="0" anchor="ctr"/>
            <a:lstStyle/>
            <a:p>
              <a:endParaRPr lang="en-IN" sz="1350" dirty="0"/>
            </a:p>
          </p:txBody>
        </p:sp>
        <p:sp>
          <p:nvSpPr>
            <p:cNvPr id="36" name="Freeform: Shape 35">
              <a:extLst>
                <a:ext uri="{FF2B5EF4-FFF2-40B4-BE49-F238E27FC236}">
                  <a16:creationId xmlns:a16="http://schemas.microsoft.com/office/drawing/2014/main" id="{8E76271F-F36A-4236-83E8-6217F90AA4E9}"/>
                </a:ext>
              </a:extLst>
            </p:cNvPr>
            <p:cNvSpPr/>
            <p:nvPr/>
          </p:nvSpPr>
          <p:spPr>
            <a:xfrm>
              <a:off x="5744336" y="2573237"/>
              <a:ext cx="244411" cy="299979"/>
            </a:xfrm>
            <a:custGeom>
              <a:avLst/>
              <a:gdLst>
                <a:gd name="connsiteX0" fmla="*/ 97346 w 244411"/>
                <a:gd name="connsiteY0" fmla="*/ 299979 h 299979"/>
                <a:gd name="connsiteX1" fmla="*/ 141923 w 244411"/>
                <a:gd name="connsiteY1" fmla="*/ 223208 h 299979"/>
                <a:gd name="connsiteX2" fmla="*/ 199263 w 244411"/>
                <a:gd name="connsiteY2" fmla="*/ 123671 h 299979"/>
                <a:gd name="connsiteX3" fmla="*/ 244412 w 244411"/>
                <a:gd name="connsiteY3" fmla="*/ 45947 h 299979"/>
                <a:gd name="connsiteX4" fmla="*/ 180213 w 244411"/>
                <a:gd name="connsiteY4" fmla="*/ 8705 h 299979"/>
                <a:gd name="connsiteX5" fmla="*/ 173736 w 244411"/>
                <a:gd name="connsiteY5" fmla="*/ 4990 h 299979"/>
                <a:gd name="connsiteX6" fmla="*/ 173736 w 244411"/>
                <a:gd name="connsiteY6" fmla="*/ 4990 h 299979"/>
                <a:gd name="connsiteX7" fmla="*/ 103918 w 244411"/>
                <a:gd name="connsiteY7" fmla="*/ 14515 h 299979"/>
                <a:gd name="connsiteX8" fmla="*/ 0 w 244411"/>
                <a:gd name="connsiteY8" fmla="*/ 194442 h 299979"/>
                <a:gd name="connsiteX9" fmla="*/ 30385 w 244411"/>
                <a:gd name="connsiteY9" fmla="*/ 261689 h 299979"/>
                <a:gd name="connsiteX10" fmla="*/ 30385 w 244411"/>
                <a:gd name="connsiteY10" fmla="*/ 261689 h 29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411" h="299979">
                  <a:moveTo>
                    <a:pt x="97346" y="299979"/>
                  </a:moveTo>
                  <a:lnTo>
                    <a:pt x="141923" y="223208"/>
                  </a:lnTo>
                  <a:cubicBezTo>
                    <a:pt x="168574" y="194985"/>
                    <a:pt x="188214" y="160886"/>
                    <a:pt x="199263" y="123671"/>
                  </a:cubicBezTo>
                  <a:lnTo>
                    <a:pt x="244412" y="45947"/>
                  </a:lnTo>
                  <a:lnTo>
                    <a:pt x="180213" y="8705"/>
                  </a:lnTo>
                  <a:cubicBezTo>
                    <a:pt x="178156" y="7304"/>
                    <a:pt x="175984" y="6066"/>
                    <a:pt x="173736" y="4990"/>
                  </a:cubicBezTo>
                  <a:lnTo>
                    <a:pt x="173736" y="4990"/>
                  </a:lnTo>
                  <a:cubicBezTo>
                    <a:pt x="155258" y="-3678"/>
                    <a:pt x="130778" y="-1392"/>
                    <a:pt x="103918" y="14515"/>
                  </a:cubicBezTo>
                  <a:cubicBezTo>
                    <a:pt x="46768" y="47662"/>
                    <a:pt x="0" y="128243"/>
                    <a:pt x="0" y="194442"/>
                  </a:cubicBezTo>
                  <a:cubicBezTo>
                    <a:pt x="0" y="227589"/>
                    <a:pt x="11621" y="250830"/>
                    <a:pt x="30385" y="261689"/>
                  </a:cubicBezTo>
                  <a:lnTo>
                    <a:pt x="30385" y="261689"/>
                  </a:lnTo>
                  <a:close/>
                </a:path>
              </a:pathLst>
            </a:custGeom>
            <a:solidFill>
              <a:schemeClr val="accent5">
                <a:lumMod val="75000"/>
              </a:schemeClr>
            </a:solidFill>
            <a:ln w="9525" cap="flat">
              <a:noFill/>
              <a:prstDash val="solid"/>
              <a:miter/>
            </a:ln>
          </p:spPr>
          <p:txBody>
            <a:bodyPr rtlCol="0" anchor="ctr"/>
            <a:lstStyle/>
            <a:p>
              <a:endParaRPr lang="en-IN" sz="1350" dirty="0"/>
            </a:p>
          </p:txBody>
        </p:sp>
        <p:sp>
          <p:nvSpPr>
            <p:cNvPr id="37" name="Freeform: Shape 36">
              <a:extLst>
                <a:ext uri="{FF2B5EF4-FFF2-40B4-BE49-F238E27FC236}">
                  <a16:creationId xmlns:a16="http://schemas.microsoft.com/office/drawing/2014/main" id="{5F996EBC-EBD0-4BE9-A56A-A977CC3ABC36}"/>
                </a:ext>
              </a:extLst>
            </p:cNvPr>
            <p:cNvSpPr/>
            <p:nvPr/>
          </p:nvSpPr>
          <p:spPr>
            <a:xfrm rot="-3606808">
              <a:off x="5773024" y="2650037"/>
              <a:ext cx="294762" cy="170128"/>
            </a:xfrm>
            <a:custGeom>
              <a:avLst/>
              <a:gdLst>
                <a:gd name="connsiteX0" fmla="*/ 294763 w 294762"/>
                <a:gd name="connsiteY0" fmla="*/ 85063 h 170128"/>
                <a:gd name="connsiteX1" fmla="*/ 147382 w 294762"/>
                <a:gd name="connsiteY1" fmla="*/ 170128 h 170128"/>
                <a:gd name="connsiteX2" fmla="*/ 0 w 294762"/>
                <a:gd name="connsiteY2" fmla="*/ 85063 h 170128"/>
                <a:gd name="connsiteX3" fmla="*/ 147382 w 294762"/>
                <a:gd name="connsiteY3" fmla="*/ -1 h 170128"/>
                <a:gd name="connsiteX4" fmla="*/ 294763 w 294762"/>
                <a:gd name="connsiteY4" fmla="*/ 85063 h 170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762" h="170128">
                  <a:moveTo>
                    <a:pt x="294763" y="85063"/>
                  </a:moveTo>
                  <a:cubicBezTo>
                    <a:pt x="294763" y="132043"/>
                    <a:pt x="228778" y="170128"/>
                    <a:pt x="147382" y="170128"/>
                  </a:cubicBezTo>
                  <a:cubicBezTo>
                    <a:pt x="65985" y="170128"/>
                    <a:pt x="0" y="132043"/>
                    <a:pt x="0" y="85063"/>
                  </a:cubicBezTo>
                  <a:cubicBezTo>
                    <a:pt x="0" y="38084"/>
                    <a:pt x="65985" y="-1"/>
                    <a:pt x="147382" y="-1"/>
                  </a:cubicBezTo>
                  <a:cubicBezTo>
                    <a:pt x="228778" y="-1"/>
                    <a:pt x="294763" y="38084"/>
                    <a:pt x="294763" y="85063"/>
                  </a:cubicBezTo>
                  <a:close/>
                </a:path>
              </a:pathLst>
            </a:custGeom>
            <a:solidFill>
              <a:srgbClr val="BCBEFF"/>
            </a:solidFill>
            <a:ln w="9558" cap="flat">
              <a:noFill/>
              <a:prstDash val="solid"/>
              <a:miter/>
            </a:ln>
          </p:spPr>
          <p:txBody>
            <a:bodyPr rtlCol="0" anchor="ctr"/>
            <a:lstStyle/>
            <a:p>
              <a:endParaRPr lang="en-IN" sz="1350" dirty="0"/>
            </a:p>
          </p:txBody>
        </p:sp>
        <p:sp>
          <p:nvSpPr>
            <p:cNvPr id="38" name="Freeform: Shape 37">
              <a:extLst>
                <a:ext uri="{FF2B5EF4-FFF2-40B4-BE49-F238E27FC236}">
                  <a16:creationId xmlns:a16="http://schemas.microsoft.com/office/drawing/2014/main" id="{878C8693-F318-4D22-9AFA-11DDD4877A9E}"/>
                </a:ext>
              </a:extLst>
            </p:cNvPr>
            <p:cNvSpPr/>
            <p:nvPr/>
          </p:nvSpPr>
          <p:spPr>
            <a:xfrm rot="-4589400">
              <a:off x="5772282" y="2503784"/>
              <a:ext cx="735901" cy="735901"/>
            </a:xfrm>
            <a:custGeom>
              <a:avLst/>
              <a:gdLst>
                <a:gd name="connsiteX0" fmla="*/ 735901 w 735901"/>
                <a:gd name="connsiteY0" fmla="*/ 367951 h 735901"/>
                <a:gd name="connsiteX1" fmla="*/ 367951 w 735901"/>
                <a:gd name="connsiteY1" fmla="*/ 735902 h 735901"/>
                <a:gd name="connsiteX2" fmla="*/ 0 w 735901"/>
                <a:gd name="connsiteY2" fmla="*/ 367951 h 735901"/>
                <a:gd name="connsiteX3" fmla="*/ 367951 w 735901"/>
                <a:gd name="connsiteY3" fmla="*/ 0 h 735901"/>
                <a:gd name="connsiteX4" fmla="*/ 735901 w 735901"/>
                <a:gd name="connsiteY4" fmla="*/ 367951 h 735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901" h="735901">
                  <a:moveTo>
                    <a:pt x="735901" y="367951"/>
                  </a:moveTo>
                  <a:cubicBezTo>
                    <a:pt x="735901" y="571164"/>
                    <a:pt x="571164" y="735902"/>
                    <a:pt x="367951" y="735902"/>
                  </a:cubicBezTo>
                  <a:cubicBezTo>
                    <a:pt x="164737" y="735902"/>
                    <a:pt x="0" y="571164"/>
                    <a:pt x="0" y="367951"/>
                  </a:cubicBezTo>
                  <a:cubicBezTo>
                    <a:pt x="0" y="164737"/>
                    <a:pt x="164737" y="0"/>
                    <a:pt x="367951" y="0"/>
                  </a:cubicBezTo>
                  <a:cubicBezTo>
                    <a:pt x="571164" y="0"/>
                    <a:pt x="735901" y="164737"/>
                    <a:pt x="735901" y="367951"/>
                  </a:cubicBezTo>
                  <a:close/>
                </a:path>
              </a:pathLst>
            </a:custGeom>
            <a:solidFill>
              <a:srgbClr val="000000"/>
            </a:solidFill>
            <a:ln w="9525" cap="flat">
              <a:noFill/>
              <a:prstDash val="solid"/>
              <a:miter/>
            </a:ln>
          </p:spPr>
          <p:txBody>
            <a:bodyPr rtlCol="0" anchor="ctr"/>
            <a:lstStyle/>
            <a:p>
              <a:endParaRPr lang="en-IN" sz="1350" dirty="0"/>
            </a:p>
          </p:txBody>
        </p:sp>
        <p:sp>
          <p:nvSpPr>
            <p:cNvPr id="39" name="Freeform: Shape 38">
              <a:extLst>
                <a:ext uri="{FF2B5EF4-FFF2-40B4-BE49-F238E27FC236}">
                  <a16:creationId xmlns:a16="http://schemas.microsoft.com/office/drawing/2014/main" id="{F15726E1-062A-44E7-A99D-FC059622CE97}"/>
                </a:ext>
              </a:extLst>
            </p:cNvPr>
            <p:cNvSpPr/>
            <p:nvPr/>
          </p:nvSpPr>
          <p:spPr>
            <a:xfrm rot="-4589400">
              <a:off x="5772282" y="2503784"/>
              <a:ext cx="735901" cy="735901"/>
            </a:xfrm>
            <a:custGeom>
              <a:avLst/>
              <a:gdLst>
                <a:gd name="connsiteX0" fmla="*/ 735901 w 735901"/>
                <a:gd name="connsiteY0" fmla="*/ 367951 h 735901"/>
                <a:gd name="connsiteX1" fmla="*/ 367951 w 735901"/>
                <a:gd name="connsiteY1" fmla="*/ 735902 h 735901"/>
                <a:gd name="connsiteX2" fmla="*/ 0 w 735901"/>
                <a:gd name="connsiteY2" fmla="*/ 367951 h 735901"/>
                <a:gd name="connsiteX3" fmla="*/ 367951 w 735901"/>
                <a:gd name="connsiteY3" fmla="*/ 0 h 735901"/>
                <a:gd name="connsiteX4" fmla="*/ 735901 w 735901"/>
                <a:gd name="connsiteY4" fmla="*/ 367951 h 735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901" h="735901">
                  <a:moveTo>
                    <a:pt x="735901" y="367951"/>
                  </a:moveTo>
                  <a:cubicBezTo>
                    <a:pt x="735901" y="571164"/>
                    <a:pt x="571164" y="735902"/>
                    <a:pt x="367951" y="735902"/>
                  </a:cubicBezTo>
                  <a:cubicBezTo>
                    <a:pt x="164737" y="735902"/>
                    <a:pt x="0" y="571164"/>
                    <a:pt x="0" y="367951"/>
                  </a:cubicBezTo>
                  <a:cubicBezTo>
                    <a:pt x="0" y="164737"/>
                    <a:pt x="164737" y="0"/>
                    <a:pt x="367951" y="0"/>
                  </a:cubicBezTo>
                  <a:cubicBezTo>
                    <a:pt x="571164" y="0"/>
                    <a:pt x="735901" y="164737"/>
                    <a:pt x="735901" y="367951"/>
                  </a:cubicBezTo>
                  <a:close/>
                </a:path>
              </a:pathLst>
            </a:custGeom>
            <a:solidFill>
              <a:schemeClr val="accent5">
                <a:lumMod val="60000"/>
                <a:lumOff val="40000"/>
              </a:schemeClr>
            </a:solidFill>
            <a:ln w="9525" cap="flat">
              <a:noFill/>
              <a:prstDash val="solid"/>
              <a:miter/>
            </a:ln>
          </p:spPr>
          <p:txBody>
            <a:bodyPr rtlCol="0" anchor="ctr"/>
            <a:lstStyle/>
            <a:p>
              <a:endParaRPr lang="en-IN" sz="1350" dirty="0"/>
            </a:p>
          </p:txBody>
        </p:sp>
        <p:sp>
          <p:nvSpPr>
            <p:cNvPr id="40" name="Freeform: Shape 39">
              <a:extLst>
                <a:ext uri="{FF2B5EF4-FFF2-40B4-BE49-F238E27FC236}">
                  <a16:creationId xmlns:a16="http://schemas.microsoft.com/office/drawing/2014/main" id="{634ACE3E-63CF-4295-8345-234DFBCF9F4C}"/>
                </a:ext>
              </a:extLst>
            </p:cNvPr>
            <p:cNvSpPr/>
            <p:nvPr/>
          </p:nvSpPr>
          <p:spPr>
            <a:xfrm>
              <a:off x="6248495" y="2820153"/>
              <a:ext cx="245078" cy="300427"/>
            </a:xfrm>
            <a:custGeom>
              <a:avLst/>
              <a:gdLst>
                <a:gd name="connsiteX0" fmla="*/ 97726 w 245078"/>
                <a:gd name="connsiteY0" fmla="*/ 300427 h 300427"/>
                <a:gd name="connsiteX1" fmla="*/ 142208 w 245078"/>
                <a:gd name="connsiteY1" fmla="*/ 223656 h 300427"/>
                <a:gd name="connsiteX2" fmla="*/ 199930 w 245078"/>
                <a:gd name="connsiteY2" fmla="*/ 124120 h 300427"/>
                <a:gd name="connsiteX3" fmla="*/ 245078 w 245078"/>
                <a:gd name="connsiteY3" fmla="*/ 46396 h 300427"/>
                <a:gd name="connsiteX4" fmla="*/ 180213 w 245078"/>
                <a:gd name="connsiteY4" fmla="*/ 8772 h 300427"/>
                <a:gd name="connsiteX5" fmla="*/ 173736 w 245078"/>
                <a:gd name="connsiteY5" fmla="*/ 5057 h 300427"/>
                <a:gd name="connsiteX6" fmla="*/ 173736 w 245078"/>
                <a:gd name="connsiteY6" fmla="*/ 5057 h 300427"/>
                <a:gd name="connsiteX7" fmla="*/ 103822 w 245078"/>
                <a:gd name="connsiteY7" fmla="*/ 14582 h 300427"/>
                <a:gd name="connsiteX8" fmla="*/ 0 w 245078"/>
                <a:gd name="connsiteY8" fmla="*/ 194414 h 300427"/>
                <a:gd name="connsiteX9" fmla="*/ 30385 w 245078"/>
                <a:gd name="connsiteY9" fmla="*/ 261661 h 300427"/>
                <a:gd name="connsiteX10" fmla="*/ 30385 w 245078"/>
                <a:gd name="connsiteY10" fmla="*/ 261661 h 300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078" h="300427">
                  <a:moveTo>
                    <a:pt x="97726" y="300427"/>
                  </a:moveTo>
                  <a:lnTo>
                    <a:pt x="142208" y="223656"/>
                  </a:lnTo>
                  <a:cubicBezTo>
                    <a:pt x="168973" y="195452"/>
                    <a:pt x="188738" y="161353"/>
                    <a:pt x="199930" y="124120"/>
                  </a:cubicBezTo>
                  <a:lnTo>
                    <a:pt x="245078" y="46396"/>
                  </a:lnTo>
                  <a:lnTo>
                    <a:pt x="180213" y="8772"/>
                  </a:lnTo>
                  <a:cubicBezTo>
                    <a:pt x="178175" y="7334"/>
                    <a:pt x="176003" y="6086"/>
                    <a:pt x="173736" y="5057"/>
                  </a:cubicBezTo>
                  <a:lnTo>
                    <a:pt x="173736" y="5057"/>
                  </a:lnTo>
                  <a:cubicBezTo>
                    <a:pt x="155257" y="-3706"/>
                    <a:pt x="130683" y="-1420"/>
                    <a:pt x="103822" y="14582"/>
                  </a:cubicBezTo>
                  <a:cubicBezTo>
                    <a:pt x="46672" y="47634"/>
                    <a:pt x="0" y="128215"/>
                    <a:pt x="0" y="194414"/>
                  </a:cubicBezTo>
                  <a:cubicBezTo>
                    <a:pt x="0" y="227561"/>
                    <a:pt x="11525" y="250802"/>
                    <a:pt x="30385" y="261661"/>
                  </a:cubicBezTo>
                  <a:lnTo>
                    <a:pt x="30385" y="261661"/>
                  </a:lnTo>
                  <a:close/>
                </a:path>
              </a:pathLst>
            </a:custGeom>
            <a:solidFill>
              <a:srgbClr val="000000"/>
            </a:solidFill>
            <a:ln w="9525" cap="flat">
              <a:noFill/>
              <a:prstDash val="solid"/>
              <a:miter/>
            </a:ln>
          </p:spPr>
          <p:txBody>
            <a:bodyPr rtlCol="0" anchor="ctr"/>
            <a:lstStyle/>
            <a:p>
              <a:endParaRPr lang="en-IN" sz="1350" dirty="0"/>
            </a:p>
          </p:txBody>
        </p:sp>
        <p:sp>
          <p:nvSpPr>
            <p:cNvPr id="41" name="Freeform: Shape 40">
              <a:extLst>
                <a:ext uri="{FF2B5EF4-FFF2-40B4-BE49-F238E27FC236}">
                  <a16:creationId xmlns:a16="http://schemas.microsoft.com/office/drawing/2014/main" id="{E9FC508A-38B6-44E8-9BF5-B3DA7945302C}"/>
                </a:ext>
              </a:extLst>
            </p:cNvPr>
            <p:cNvSpPr/>
            <p:nvPr/>
          </p:nvSpPr>
          <p:spPr>
            <a:xfrm>
              <a:off x="6248495" y="2820153"/>
              <a:ext cx="245078" cy="300427"/>
            </a:xfrm>
            <a:custGeom>
              <a:avLst/>
              <a:gdLst>
                <a:gd name="connsiteX0" fmla="*/ 97726 w 245078"/>
                <a:gd name="connsiteY0" fmla="*/ 300427 h 300427"/>
                <a:gd name="connsiteX1" fmla="*/ 142208 w 245078"/>
                <a:gd name="connsiteY1" fmla="*/ 223656 h 300427"/>
                <a:gd name="connsiteX2" fmla="*/ 199930 w 245078"/>
                <a:gd name="connsiteY2" fmla="*/ 124120 h 300427"/>
                <a:gd name="connsiteX3" fmla="*/ 245078 w 245078"/>
                <a:gd name="connsiteY3" fmla="*/ 46396 h 300427"/>
                <a:gd name="connsiteX4" fmla="*/ 180213 w 245078"/>
                <a:gd name="connsiteY4" fmla="*/ 8772 h 300427"/>
                <a:gd name="connsiteX5" fmla="*/ 173736 w 245078"/>
                <a:gd name="connsiteY5" fmla="*/ 5057 h 300427"/>
                <a:gd name="connsiteX6" fmla="*/ 173736 w 245078"/>
                <a:gd name="connsiteY6" fmla="*/ 5057 h 300427"/>
                <a:gd name="connsiteX7" fmla="*/ 103822 w 245078"/>
                <a:gd name="connsiteY7" fmla="*/ 14582 h 300427"/>
                <a:gd name="connsiteX8" fmla="*/ 0 w 245078"/>
                <a:gd name="connsiteY8" fmla="*/ 194414 h 300427"/>
                <a:gd name="connsiteX9" fmla="*/ 30385 w 245078"/>
                <a:gd name="connsiteY9" fmla="*/ 261661 h 300427"/>
                <a:gd name="connsiteX10" fmla="*/ 30385 w 245078"/>
                <a:gd name="connsiteY10" fmla="*/ 261661 h 300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078" h="300427">
                  <a:moveTo>
                    <a:pt x="97726" y="300427"/>
                  </a:moveTo>
                  <a:lnTo>
                    <a:pt x="142208" y="223656"/>
                  </a:lnTo>
                  <a:cubicBezTo>
                    <a:pt x="168973" y="195452"/>
                    <a:pt x="188738" y="161353"/>
                    <a:pt x="199930" y="124120"/>
                  </a:cubicBezTo>
                  <a:lnTo>
                    <a:pt x="245078" y="46396"/>
                  </a:lnTo>
                  <a:lnTo>
                    <a:pt x="180213" y="8772"/>
                  </a:lnTo>
                  <a:cubicBezTo>
                    <a:pt x="178175" y="7334"/>
                    <a:pt x="176003" y="6086"/>
                    <a:pt x="173736" y="5057"/>
                  </a:cubicBezTo>
                  <a:lnTo>
                    <a:pt x="173736" y="5057"/>
                  </a:lnTo>
                  <a:cubicBezTo>
                    <a:pt x="155257" y="-3706"/>
                    <a:pt x="130683" y="-1420"/>
                    <a:pt x="103822" y="14582"/>
                  </a:cubicBezTo>
                  <a:cubicBezTo>
                    <a:pt x="46672" y="47634"/>
                    <a:pt x="0" y="128215"/>
                    <a:pt x="0" y="194414"/>
                  </a:cubicBezTo>
                  <a:cubicBezTo>
                    <a:pt x="0" y="227561"/>
                    <a:pt x="11525" y="250802"/>
                    <a:pt x="30385" y="261661"/>
                  </a:cubicBezTo>
                  <a:lnTo>
                    <a:pt x="30385" y="261661"/>
                  </a:lnTo>
                  <a:close/>
                </a:path>
              </a:pathLst>
            </a:custGeom>
            <a:solidFill>
              <a:schemeClr val="accent5">
                <a:lumMod val="75000"/>
              </a:schemeClr>
            </a:solidFill>
            <a:ln w="9525" cap="flat">
              <a:noFill/>
              <a:prstDash val="solid"/>
              <a:miter/>
            </a:ln>
          </p:spPr>
          <p:txBody>
            <a:bodyPr rtlCol="0" anchor="ctr"/>
            <a:lstStyle/>
            <a:p>
              <a:endParaRPr lang="en-IN" sz="1350" dirty="0"/>
            </a:p>
          </p:txBody>
        </p:sp>
        <p:sp>
          <p:nvSpPr>
            <p:cNvPr id="43" name="Freeform: Shape 42">
              <a:extLst>
                <a:ext uri="{FF2B5EF4-FFF2-40B4-BE49-F238E27FC236}">
                  <a16:creationId xmlns:a16="http://schemas.microsoft.com/office/drawing/2014/main" id="{A555B7ED-1B33-4A56-B561-D6BB2A1AEF95}"/>
                </a:ext>
              </a:extLst>
            </p:cNvPr>
            <p:cNvSpPr/>
            <p:nvPr/>
          </p:nvSpPr>
          <p:spPr>
            <a:xfrm rot="-3599999">
              <a:off x="6272177" y="2908334"/>
              <a:ext cx="293750" cy="169544"/>
            </a:xfrm>
            <a:custGeom>
              <a:avLst/>
              <a:gdLst>
                <a:gd name="connsiteX0" fmla="*/ 293751 w 293750"/>
                <a:gd name="connsiteY0" fmla="*/ 84773 h 169544"/>
                <a:gd name="connsiteX1" fmla="*/ 146875 w 293750"/>
                <a:gd name="connsiteY1" fmla="*/ 169545 h 169544"/>
                <a:gd name="connsiteX2" fmla="*/ 0 w 293750"/>
                <a:gd name="connsiteY2" fmla="*/ 84773 h 169544"/>
                <a:gd name="connsiteX3" fmla="*/ 146875 w 293750"/>
                <a:gd name="connsiteY3" fmla="*/ 0 h 169544"/>
                <a:gd name="connsiteX4" fmla="*/ 293751 w 293750"/>
                <a:gd name="connsiteY4" fmla="*/ 84773 h 169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50" h="169544">
                  <a:moveTo>
                    <a:pt x="293751" y="84773"/>
                  </a:moveTo>
                  <a:cubicBezTo>
                    <a:pt x="293751" y="131591"/>
                    <a:pt x="227992" y="169545"/>
                    <a:pt x="146875" y="169545"/>
                  </a:cubicBezTo>
                  <a:cubicBezTo>
                    <a:pt x="65758" y="169545"/>
                    <a:pt x="0" y="131591"/>
                    <a:pt x="0" y="84773"/>
                  </a:cubicBezTo>
                  <a:cubicBezTo>
                    <a:pt x="0" y="37954"/>
                    <a:pt x="65758" y="0"/>
                    <a:pt x="146875" y="0"/>
                  </a:cubicBezTo>
                  <a:cubicBezTo>
                    <a:pt x="227992" y="0"/>
                    <a:pt x="293751" y="37954"/>
                    <a:pt x="293751" y="84773"/>
                  </a:cubicBezTo>
                  <a:close/>
                </a:path>
              </a:pathLst>
            </a:custGeom>
            <a:solidFill>
              <a:srgbClr val="BCBEFF"/>
            </a:solidFill>
            <a:ln w="9525" cap="flat">
              <a:noFill/>
              <a:prstDash val="solid"/>
              <a:miter/>
            </a:ln>
          </p:spPr>
          <p:txBody>
            <a:bodyPr rtlCol="0" anchor="ctr"/>
            <a:lstStyle/>
            <a:p>
              <a:endParaRPr lang="en-IN" sz="1350" dirty="0"/>
            </a:p>
          </p:txBody>
        </p:sp>
        <p:sp>
          <p:nvSpPr>
            <p:cNvPr id="44" name="Freeform: Shape 43">
              <a:extLst>
                <a:ext uri="{FF2B5EF4-FFF2-40B4-BE49-F238E27FC236}">
                  <a16:creationId xmlns:a16="http://schemas.microsoft.com/office/drawing/2014/main" id="{79D61446-8BAE-4BF2-AA73-F080051415D0}"/>
                </a:ext>
              </a:extLst>
            </p:cNvPr>
            <p:cNvSpPr/>
            <p:nvPr/>
          </p:nvSpPr>
          <p:spPr>
            <a:xfrm>
              <a:off x="6315265" y="2859354"/>
              <a:ext cx="162877" cy="267417"/>
            </a:xfrm>
            <a:custGeom>
              <a:avLst/>
              <a:gdLst>
                <a:gd name="connsiteX0" fmla="*/ 4763 w 162877"/>
                <a:gd name="connsiteY0" fmla="*/ 194551 h 267417"/>
                <a:gd name="connsiteX1" fmla="*/ 108680 w 162877"/>
                <a:gd name="connsiteY1" fmla="*/ 14719 h 267417"/>
                <a:gd name="connsiteX2" fmla="*/ 162878 w 162877"/>
                <a:gd name="connsiteY2" fmla="*/ 1003 h 267417"/>
                <a:gd name="connsiteX3" fmla="*/ 103823 w 162877"/>
                <a:gd name="connsiteY3" fmla="*/ 13862 h 267417"/>
                <a:gd name="connsiteX4" fmla="*/ 0 w 162877"/>
                <a:gd name="connsiteY4" fmla="*/ 193694 h 267417"/>
                <a:gd name="connsiteX5" fmla="*/ 49625 w 162877"/>
                <a:gd name="connsiteY5" fmla="*/ 267418 h 267417"/>
                <a:gd name="connsiteX6" fmla="*/ 4763 w 162877"/>
                <a:gd name="connsiteY6" fmla="*/ 194551 h 26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877" h="267417">
                  <a:moveTo>
                    <a:pt x="4763" y="194551"/>
                  </a:moveTo>
                  <a:cubicBezTo>
                    <a:pt x="4763" y="127876"/>
                    <a:pt x="51245" y="47866"/>
                    <a:pt x="108680" y="14719"/>
                  </a:cubicBezTo>
                  <a:cubicBezTo>
                    <a:pt x="124759" y="4337"/>
                    <a:pt x="143799" y="-483"/>
                    <a:pt x="162878" y="1003"/>
                  </a:cubicBezTo>
                  <a:cubicBezTo>
                    <a:pt x="142275" y="-2216"/>
                    <a:pt x="121215" y="2375"/>
                    <a:pt x="103823" y="13862"/>
                  </a:cubicBezTo>
                  <a:cubicBezTo>
                    <a:pt x="46673" y="47009"/>
                    <a:pt x="0" y="127495"/>
                    <a:pt x="0" y="193694"/>
                  </a:cubicBezTo>
                  <a:cubicBezTo>
                    <a:pt x="0" y="237033"/>
                    <a:pt x="19907" y="263512"/>
                    <a:pt x="49625" y="267418"/>
                  </a:cubicBezTo>
                  <a:cubicBezTo>
                    <a:pt x="22574" y="261417"/>
                    <a:pt x="4763" y="235509"/>
                    <a:pt x="4763" y="194551"/>
                  </a:cubicBezTo>
                  <a:close/>
                </a:path>
              </a:pathLst>
            </a:custGeom>
            <a:solidFill>
              <a:srgbClr val="FFFFFF"/>
            </a:solidFill>
            <a:ln w="9525" cap="flat">
              <a:noFill/>
              <a:prstDash val="solid"/>
              <a:miter/>
            </a:ln>
          </p:spPr>
          <p:txBody>
            <a:bodyPr rtlCol="0" anchor="ctr"/>
            <a:lstStyle/>
            <a:p>
              <a:endParaRPr lang="en-IN" sz="1350" dirty="0"/>
            </a:p>
          </p:txBody>
        </p:sp>
        <p:sp>
          <p:nvSpPr>
            <p:cNvPr id="45" name="Freeform: Shape 44">
              <a:extLst>
                <a:ext uri="{FF2B5EF4-FFF2-40B4-BE49-F238E27FC236}">
                  <a16:creationId xmlns:a16="http://schemas.microsoft.com/office/drawing/2014/main" id="{581FB9AA-60A4-43F5-9DF6-0E07D0CB2A7C}"/>
                </a:ext>
              </a:extLst>
            </p:cNvPr>
            <p:cNvSpPr/>
            <p:nvPr/>
          </p:nvSpPr>
          <p:spPr>
            <a:xfrm>
              <a:off x="6344888" y="2897252"/>
              <a:ext cx="148494" cy="191724"/>
            </a:xfrm>
            <a:custGeom>
              <a:avLst/>
              <a:gdLst>
                <a:gd name="connsiteX0" fmla="*/ 148495 w 148494"/>
                <a:gd name="connsiteY0" fmla="*/ 53021 h 191724"/>
                <a:gd name="connsiteX1" fmla="*/ 74200 w 148494"/>
                <a:gd name="connsiteY1" fmla="*/ 181608 h 191724"/>
                <a:gd name="connsiteX2" fmla="*/ 0 w 148494"/>
                <a:gd name="connsiteY2" fmla="*/ 138746 h 191724"/>
                <a:gd name="connsiteX3" fmla="*/ 74200 w 148494"/>
                <a:gd name="connsiteY3" fmla="*/ 10158 h 191724"/>
                <a:gd name="connsiteX4" fmla="*/ 148495 w 148494"/>
                <a:gd name="connsiteY4" fmla="*/ 53021 h 191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494" h="191724">
                  <a:moveTo>
                    <a:pt x="148495" y="53021"/>
                  </a:moveTo>
                  <a:cubicBezTo>
                    <a:pt x="145647" y="105275"/>
                    <a:pt x="118053" y="153043"/>
                    <a:pt x="74200" y="181608"/>
                  </a:cubicBezTo>
                  <a:cubicBezTo>
                    <a:pt x="33242" y="205230"/>
                    <a:pt x="0" y="186085"/>
                    <a:pt x="0" y="138746"/>
                  </a:cubicBezTo>
                  <a:cubicBezTo>
                    <a:pt x="2829" y="86511"/>
                    <a:pt x="30385" y="38743"/>
                    <a:pt x="74200" y="10158"/>
                  </a:cubicBezTo>
                  <a:cubicBezTo>
                    <a:pt x="115253" y="-13559"/>
                    <a:pt x="148495" y="5681"/>
                    <a:pt x="148495" y="53021"/>
                  </a:cubicBezTo>
                  <a:close/>
                </a:path>
              </a:pathLst>
            </a:custGeom>
            <a:solidFill>
              <a:schemeClr val="accent1">
                <a:lumMod val="75000"/>
              </a:schemeClr>
            </a:solidFill>
            <a:ln w="9525" cap="flat">
              <a:noFill/>
              <a:prstDash val="solid"/>
              <a:miter/>
            </a:ln>
          </p:spPr>
          <p:txBody>
            <a:bodyPr rtlCol="0" anchor="ctr"/>
            <a:lstStyle/>
            <a:p>
              <a:endParaRPr lang="en-IN" sz="1350" dirty="0"/>
            </a:p>
          </p:txBody>
        </p:sp>
        <p:sp>
          <p:nvSpPr>
            <p:cNvPr id="46" name="Freeform: Shape 45">
              <a:extLst>
                <a:ext uri="{FF2B5EF4-FFF2-40B4-BE49-F238E27FC236}">
                  <a16:creationId xmlns:a16="http://schemas.microsoft.com/office/drawing/2014/main" id="{3854310A-FB7B-4348-97E4-E80D0B87B4EE}"/>
                </a:ext>
              </a:extLst>
            </p:cNvPr>
            <p:cNvSpPr/>
            <p:nvPr/>
          </p:nvSpPr>
          <p:spPr>
            <a:xfrm>
              <a:off x="6357080" y="2898362"/>
              <a:ext cx="136302" cy="190613"/>
            </a:xfrm>
            <a:custGeom>
              <a:avLst/>
              <a:gdLst>
                <a:gd name="connsiteX0" fmla="*/ 104680 w 136302"/>
                <a:gd name="connsiteY0" fmla="*/ 0 h 190613"/>
                <a:gd name="connsiteX1" fmla="*/ 116872 w 136302"/>
                <a:gd name="connsiteY1" fmla="*/ 40005 h 190613"/>
                <a:gd name="connsiteX2" fmla="*/ 42672 w 136302"/>
                <a:gd name="connsiteY2" fmla="*/ 168593 h 190613"/>
                <a:gd name="connsiteX3" fmla="*/ 0 w 136302"/>
                <a:gd name="connsiteY3" fmla="*/ 177641 h 190613"/>
                <a:gd name="connsiteX4" fmla="*/ 62008 w 136302"/>
                <a:gd name="connsiteY4" fmla="*/ 180499 h 190613"/>
                <a:gd name="connsiteX5" fmla="*/ 136303 w 136302"/>
                <a:gd name="connsiteY5" fmla="*/ 51911 h 190613"/>
                <a:gd name="connsiteX6" fmla="*/ 104680 w 136302"/>
                <a:gd name="connsiteY6" fmla="*/ 0 h 19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302" h="190613">
                  <a:moveTo>
                    <a:pt x="104680" y="0"/>
                  </a:moveTo>
                  <a:cubicBezTo>
                    <a:pt x="113367" y="11468"/>
                    <a:pt x="117681" y="25641"/>
                    <a:pt x="116872" y="40005"/>
                  </a:cubicBezTo>
                  <a:cubicBezTo>
                    <a:pt x="114033" y="92240"/>
                    <a:pt x="86478" y="139999"/>
                    <a:pt x="42672" y="168593"/>
                  </a:cubicBezTo>
                  <a:cubicBezTo>
                    <a:pt x="30089" y="176870"/>
                    <a:pt x="14859" y="180108"/>
                    <a:pt x="0" y="177641"/>
                  </a:cubicBezTo>
                  <a:cubicBezTo>
                    <a:pt x="13240" y="193262"/>
                    <a:pt x="36100" y="195453"/>
                    <a:pt x="62008" y="180499"/>
                  </a:cubicBezTo>
                  <a:cubicBezTo>
                    <a:pt x="105861" y="151933"/>
                    <a:pt x="133455" y="104165"/>
                    <a:pt x="136303" y="51911"/>
                  </a:cubicBezTo>
                  <a:cubicBezTo>
                    <a:pt x="136303" y="22860"/>
                    <a:pt x="123825" y="4477"/>
                    <a:pt x="104680" y="0"/>
                  </a:cubicBezTo>
                  <a:close/>
                </a:path>
              </a:pathLst>
            </a:custGeom>
            <a:solidFill>
              <a:schemeClr val="accent1"/>
            </a:solidFill>
            <a:ln w="9525" cap="flat">
              <a:noFill/>
              <a:prstDash val="solid"/>
              <a:miter/>
            </a:ln>
          </p:spPr>
          <p:txBody>
            <a:bodyPr rtlCol="0" anchor="ctr"/>
            <a:lstStyle/>
            <a:p>
              <a:endParaRPr lang="en-IN" sz="1350" dirty="0"/>
            </a:p>
          </p:txBody>
        </p:sp>
        <p:sp>
          <p:nvSpPr>
            <p:cNvPr id="47" name="Freeform: Shape 46">
              <a:extLst>
                <a:ext uri="{FF2B5EF4-FFF2-40B4-BE49-F238E27FC236}">
                  <a16:creationId xmlns:a16="http://schemas.microsoft.com/office/drawing/2014/main" id="{5BA8D363-FF60-4EBE-9E86-4FE5E7B484CE}"/>
                </a:ext>
              </a:extLst>
            </p:cNvPr>
            <p:cNvSpPr/>
            <p:nvPr/>
          </p:nvSpPr>
          <p:spPr>
            <a:xfrm>
              <a:off x="5814092" y="2812011"/>
              <a:ext cx="212723" cy="307481"/>
            </a:xfrm>
            <a:custGeom>
              <a:avLst/>
              <a:gdLst>
                <a:gd name="connsiteX0" fmla="*/ 211327 w 212723"/>
                <a:gd name="connsiteY0" fmla="*/ 233989 h 307481"/>
                <a:gd name="connsiteX1" fmla="*/ 89312 w 212723"/>
                <a:gd name="connsiteY1" fmla="*/ 284757 h 307481"/>
                <a:gd name="connsiteX2" fmla="*/ 1396 w 212723"/>
                <a:gd name="connsiteY2" fmla="*/ 73492 h 307481"/>
                <a:gd name="connsiteX3" fmla="*/ 123411 w 212723"/>
                <a:gd name="connsiteY3" fmla="*/ 22724 h 307481"/>
                <a:gd name="connsiteX4" fmla="*/ 211327 w 212723"/>
                <a:gd name="connsiteY4" fmla="*/ 233989 h 307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23" h="307481">
                  <a:moveTo>
                    <a:pt x="211327" y="233989"/>
                  </a:moveTo>
                  <a:cubicBezTo>
                    <a:pt x="201802" y="306379"/>
                    <a:pt x="147319" y="329239"/>
                    <a:pt x="89312" y="284757"/>
                  </a:cubicBezTo>
                  <a:cubicBezTo>
                    <a:pt x="31305" y="240275"/>
                    <a:pt x="-8034" y="145882"/>
                    <a:pt x="1396" y="73492"/>
                  </a:cubicBezTo>
                  <a:cubicBezTo>
                    <a:pt x="10826" y="1102"/>
                    <a:pt x="65404" y="-21758"/>
                    <a:pt x="123411" y="22724"/>
                  </a:cubicBezTo>
                  <a:cubicBezTo>
                    <a:pt x="181419" y="67206"/>
                    <a:pt x="220757" y="161694"/>
                    <a:pt x="211327" y="233989"/>
                  </a:cubicBezTo>
                  <a:close/>
                </a:path>
              </a:pathLst>
            </a:custGeom>
            <a:solidFill>
              <a:schemeClr val="accent1"/>
            </a:solidFill>
            <a:ln w="9525" cap="flat">
              <a:noFill/>
              <a:prstDash val="solid"/>
              <a:miter/>
            </a:ln>
          </p:spPr>
          <p:txBody>
            <a:bodyPr rtlCol="0" anchor="ctr"/>
            <a:lstStyle/>
            <a:p>
              <a:endParaRPr lang="en-IN" sz="1350" dirty="0"/>
            </a:p>
          </p:txBody>
        </p:sp>
        <p:sp>
          <p:nvSpPr>
            <p:cNvPr id="48" name="Freeform: Shape 47">
              <a:extLst>
                <a:ext uri="{FF2B5EF4-FFF2-40B4-BE49-F238E27FC236}">
                  <a16:creationId xmlns:a16="http://schemas.microsoft.com/office/drawing/2014/main" id="{69AA0A1B-EF5B-4016-B79B-BFFF5D911873}"/>
                </a:ext>
              </a:extLst>
            </p:cNvPr>
            <p:cNvSpPr/>
            <p:nvPr/>
          </p:nvSpPr>
          <p:spPr>
            <a:xfrm>
              <a:off x="5901044" y="2898337"/>
              <a:ext cx="76805" cy="111707"/>
            </a:xfrm>
            <a:custGeom>
              <a:avLst/>
              <a:gdLst>
                <a:gd name="connsiteX0" fmla="*/ 76560 w 76805"/>
                <a:gd name="connsiteY0" fmla="*/ 85083 h 111707"/>
                <a:gd name="connsiteX1" fmla="*/ 32173 w 76805"/>
                <a:gd name="connsiteY1" fmla="*/ 103466 h 111707"/>
                <a:gd name="connsiteX2" fmla="*/ 264 w 76805"/>
                <a:gd name="connsiteY2" fmla="*/ 26694 h 111707"/>
                <a:gd name="connsiteX3" fmla="*/ 44556 w 76805"/>
                <a:gd name="connsiteY3" fmla="*/ 8216 h 111707"/>
                <a:gd name="connsiteX4" fmla="*/ 76560 w 76805"/>
                <a:gd name="connsiteY4" fmla="*/ 85083 h 111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05" h="111707">
                  <a:moveTo>
                    <a:pt x="76560" y="85083"/>
                  </a:moveTo>
                  <a:cubicBezTo>
                    <a:pt x="73131" y="111372"/>
                    <a:pt x="53223" y="119563"/>
                    <a:pt x="32173" y="103466"/>
                  </a:cubicBezTo>
                  <a:cubicBezTo>
                    <a:pt x="9894" y="84435"/>
                    <a:pt x="-1955" y="55907"/>
                    <a:pt x="264" y="26694"/>
                  </a:cubicBezTo>
                  <a:cubicBezTo>
                    <a:pt x="3598" y="405"/>
                    <a:pt x="23505" y="-7881"/>
                    <a:pt x="44556" y="8216"/>
                  </a:cubicBezTo>
                  <a:cubicBezTo>
                    <a:pt x="66816" y="27304"/>
                    <a:pt x="78693" y="55831"/>
                    <a:pt x="76560" y="85083"/>
                  </a:cubicBezTo>
                  <a:close/>
                </a:path>
              </a:pathLst>
            </a:custGeom>
            <a:solidFill>
              <a:srgbClr val="42E8E0"/>
            </a:solidFill>
            <a:ln w="9525" cap="flat">
              <a:noFill/>
              <a:prstDash val="solid"/>
              <a:miter/>
            </a:ln>
          </p:spPr>
          <p:txBody>
            <a:bodyPr rtlCol="0" anchor="ctr"/>
            <a:lstStyle/>
            <a:p>
              <a:endParaRPr lang="en-IN" sz="1350" dirty="0"/>
            </a:p>
          </p:txBody>
        </p:sp>
        <p:sp>
          <p:nvSpPr>
            <p:cNvPr id="49" name="Freeform: Shape 48">
              <a:extLst>
                <a:ext uri="{FF2B5EF4-FFF2-40B4-BE49-F238E27FC236}">
                  <a16:creationId xmlns:a16="http://schemas.microsoft.com/office/drawing/2014/main" id="{0026D0C2-6606-4D1F-924B-112FE2A03169}"/>
                </a:ext>
              </a:extLst>
            </p:cNvPr>
            <p:cNvSpPr/>
            <p:nvPr/>
          </p:nvSpPr>
          <p:spPr>
            <a:xfrm>
              <a:off x="5814072" y="2812256"/>
              <a:ext cx="180200" cy="306807"/>
            </a:xfrm>
            <a:custGeom>
              <a:avLst/>
              <a:gdLst>
                <a:gd name="connsiteX0" fmla="*/ 117241 w 180200"/>
                <a:gd name="connsiteY0" fmla="*/ 273844 h 306807"/>
                <a:gd name="connsiteX1" fmla="*/ 29230 w 180200"/>
                <a:gd name="connsiteY1" fmla="*/ 62484 h 306807"/>
                <a:gd name="connsiteX2" fmla="*/ 60472 w 180200"/>
                <a:gd name="connsiteY2" fmla="*/ 0 h 306807"/>
                <a:gd name="connsiteX3" fmla="*/ 1417 w 180200"/>
                <a:gd name="connsiteY3" fmla="*/ 73057 h 306807"/>
                <a:gd name="connsiteX4" fmla="*/ 89332 w 180200"/>
                <a:gd name="connsiteY4" fmla="*/ 284321 h 306807"/>
                <a:gd name="connsiteX5" fmla="*/ 180201 w 180200"/>
                <a:gd name="connsiteY5" fmla="*/ 296132 h 306807"/>
                <a:gd name="connsiteX6" fmla="*/ 117241 w 180200"/>
                <a:gd name="connsiteY6" fmla="*/ 273844 h 30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200" h="306807">
                  <a:moveTo>
                    <a:pt x="117241" y="273844"/>
                  </a:moveTo>
                  <a:cubicBezTo>
                    <a:pt x="59233" y="229457"/>
                    <a:pt x="19895" y="134874"/>
                    <a:pt x="29230" y="62484"/>
                  </a:cubicBezTo>
                  <a:cubicBezTo>
                    <a:pt x="33135" y="33052"/>
                    <a:pt x="44470" y="11811"/>
                    <a:pt x="60472" y="0"/>
                  </a:cubicBezTo>
                  <a:cubicBezTo>
                    <a:pt x="30182" y="2762"/>
                    <a:pt x="7227" y="28575"/>
                    <a:pt x="1417" y="73057"/>
                  </a:cubicBezTo>
                  <a:cubicBezTo>
                    <a:pt x="-8108" y="145447"/>
                    <a:pt x="31421" y="240030"/>
                    <a:pt x="89332" y="284321"/>
                  </a:cubicBezTo>
                  <a:cubicBezTo>
                    <a:pt x="123718" y="310610"/>
                    <a:pt x="156865" y="312896"/>
                    <a:pt x="180201" y="296132"/>
                  </a:cubicBezTo>
                  <a:cubicBezTo>
                    <a:pt x="157160" y="296856"/>
                    <a:pt x="134690" y="288903"/>
                    <a:pt x="117241" y="273844"/>
                  </a:cubicBezTo>
                  <a:close/>
                </a:path>
              </a:pathLst>
            </a:custGeom>
            <a:solidFill>
              <a:schemeClr val="accent1">
                <a:lumMod val="75000"/>
              </a:schemeClr>
            </a:solidFill>
            <a:ln w="9525" cap="flat">
              <a:noFill/>
              <a:prstDash val="solid"/>
              <a:miter/>
            </a:ln>
          </p:spPr>
          <p:txBody>
            <a:bodyPr rtlCol="0" anchor="ctr"/>
            <a:lstStyle/>
            <a:p>
              <a:endParaRPr lang="en-IN" sz="1350" dirty="0"/>
            </a:p>
          </p:txBody>
        </p:sp>
        <p:sp>
          <p:nvSpPr>
            <p:cNvPr id="50" name="Freeform: Shape 49">
              <a:extLst>
                <a:ext uri="{FF2B5EF4-FFF2-40B4-BE49-F238E27FC236}">
                  <a16:creationId xmlns:a16="http://schemas.microsoft.com/office/drawing/2014/main" id="{CD549D61-7913-4E64-8013-9BF1DA5C3641}"/>
                </a:ext>
              </a:extLst>
            </p:cNvPr>
            <p:cNvSpPr/>
            <p:nvPr/>
          </p:nvSpPr>
          <p:spPr>
            <a:xfrm>
              <a:off x="5814262" y="2816447"/>
              <a:ext cx="173342" cy="303203"/>
            </a:xfrm>
            <a:custGeom>
              <a:avLst/>
              <a:gdLst>
                <a:gd name="connsiteX0" fmla="*/ 94190 w 173342"/>
                <a:gd name="connsiteY0" fmla="*/ 278035 h 303203"/>
                <a:gd name="connsiteX1" fmla="*/ 6274 w 173342"/>
                <a:gd name="connsiteY1" fmla="*/ 66675 h 303203"/>
                <a:gd name="connsiteX2" fmla="*/ 44374 w 173342"/>
                <a:gd name="connsiteY2" fmla="*/ 0 h 303203"/>
                <a:gd name="connsiteX3" fmla="*/ 1417 w 173342"/>
                <a:gd name="connsiteY3" fmla="*/ 69151 h 303203"/>
                <a:gd name="connsiteX4" fmla="*/ 89332 w 173342"/>
                <a:gd name="connsiteY4" fmla="*/ 280416 h 303203"/>
                <a:gd name="connsiteX5" fmla="*/ 173343 w 173342"/>
                <a:gd name="connsiteY5" fmla="*/ 296513 h 303203"/>
                <a:gd name="connsiteX6" fmla="*/ 94190 w 173342"/>
                <a:gd name="connsiteY6" fmla="*/ 278035 h 30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42" h="303203">
                  <a:moveTo>
                    <a:pt x="94190" y="278035"/>
                  </a:moveTo>
                  <a:cubicBezTo>
                    <a:pt x="36183" y="233648"/>
                    <a:pt x="-3156" y="139065"/>
                    <a:pt x="6274" y="66675"/>
                  </a:cubicBezTo>
                  <a:cubicBezTo>
                    <a:pt x="10560" y="33242"/>
                    <a:pt x="24658" y="10382"/>
                    <a:pt x="44374" y="0"/>
                  </a:cubicBezTo>
                  <a:cubicBezTo>
                    <a:pt x="22276" y="9525"/>
                    <a:pt x="6274" y="32861"/>
                    <a:pt x="1417" y="69151"/>
                  </a:cubicBezTo>
                  <a:cubicBezTo>
                    <a:pt x="-8108" y="141542"/>
                    <a:pt x="31420" y="236125"/>
                    <a:pt x="89332" y="280416"/>
                  </a:cubicBezTo>
                  <a:cubicBezTo>
                    <a:pt x="120479" y="304229"/>
                    <a:pt x="150673" y="308991"/>
                    <a:pt x="173343" y="296513"/>
                  </a:cubicBezTo>
                  <a:cubicBezTo>
                    <a:pt x="151150" y="305467"/>
                    <a:pt x="123051" y="300133"/>
                    <a:pt x="94190" y="278035"/>
                  </a:cubicBezTo>
                  <a:close/>
                </a:path>
              </a:pathLst>
            </a:custGeom>
            <a:solidFill>
              <a:srgbClr val="42E8E0"/>
            </a:solidFill>
            <a:ln w="9525" cap="flat">
              <a:noFill/>
              <a:prstDash val="solid"/>
              <a:miter/>
            </a:ln>
          </p:spPr>
          <p:txBody>
            <a:bodyPr rtlCol="0" anchor="ctr"/>
            <a:lstStyle/>
            <a:p>
              <a:endParaRPr lang="en-IN" sz="1350" dirty="0"/>
            </a:p>
          </p:txBody>
        </p:sp>
        <p:sp>
          <p:nvSpPr>
            <p:cNvPr id="51" name="Freeform: Shape 50">
              <a:extLst>
                <a:ext uri="{FF2B5EF4-FFF2-40B4-BE49-F238E27FC236}">
                  <a16:creationId xmlns:a16="http://schemas.microsoft.com/office/drawing/2014/main" id="{72778DDB-2272-4CDB-9062-0BE3EEFADD06}"/>
                </a:ext>
              </a:extLst>
            </p:cNvPr>
            <p:cNvSpPr/>
            <p:nvPr/>
          </p:nvSpPr>
          <p:spPr>
            <a:xfrm>
              <a:off x="6396800" y="3245359"/>
              <a:ext cx="279517" cy="279517"/>
            </a:xfrm>
            <a:custGeom>
              <a:avLst/>
              <a:gdLst>
                <a:gd name="connsiteX0" fmla="*/ 276796 w 279517"/>
                <a:gd name="connsiteY0" fmla="*/ 167067 h 279517"/>
                <a:gd name="connsiteX1" fmla="*/ 112451 w 279517"/>
                <a:gd name="connsiteY1" fmla="*/ 276795 h 279517"/>
                <a:gd name="connsiteX2" fmla="*/ 2723 w 279517"/>
                <a:gd name="connsiteY2" fmla="*/ 112451 h 279517"/>
                <a:gd name="connsiteX3" fmla="*/ 166782 w 279517"/>
                <a:gd name="connsiteY3" fmla="*/ 2665 h 279517"/>
                <a:gd name="connsiteX4" fmla="*/ 276852 w 279517"/>
                <a:gd name="connsiteY4" fmla="*/ 166781 h 279517"/>
                <a:gd name="connsiteX5" fmla="*/ 276796 w 279517"/>
                <a:gd name="connsiteY5" fmla="*/ 167067 h 27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17" h="279517">
                  <a:moveTo>
                    <a:pt x="276796" y="167067"/>
                  </a:moveTo>
                  <a:cubicBezTo>
                    <a:pt x="261717" y="242753"/>
                    <a:pt x="188137" y="291883"/>
                    <a:pt x="112451" y="276795"/>
                  </a:cubicBezTo>
                  <a:cubicBezTo>
                    <a:pt x="36765" y="261717"/>
                    <a:pt x="-12364" y="188136"/>
                    <a:pt x="2723" y="112451"/>
                  </a:cubicBezTo>
                  <a:cubicBezTo>
                    <a:pt x="17782" y="36879"/>
                    <a:pt x="91182" y="-12241"/>
                    <a:pt x="166782" y="2665"/>
                  </a:cubicBezTo>
                  <a:cubicBezTo>
                    <a:pt x="242496" y="17591"/>
                    <a:pt x="291778" y="91067"/>
                    <a:pt x="276852" y="166781"/>
                  </a:cubicBezTo>
                  <a:cubicBezTo>
                    <a:pt x="276834" y="166876"/>
                    <a:pt x="276814" y="166972"/>
                    <a:pt x="276796" y="167067"/>
                  </a:cubicBezTo>
                  <a:close/>
                </a:path>
              </a:pathLst>
            </a:custGeom>
            <a:solidFill>
              <a:srgbClr val="000000"/>
            </a:solidFill>
            <a:ln w="9525" cap="flat">
              <a:noFill/>
              <a:prstDash val="solid"/>
              <a:miter/>
            </a:ln>
          </p:spPr>
          <p:txBody>
            <a:bodyPr rtlCol="0" anchor="ctr"/>
            <a:lstStyle/>
            <a:p>
              <a:endParaRPr lang="en-IN" sz="1350" dirty="0"/>
            </a:p>
          </p:txBody>
        </p:sp>
        <p:sp>
          <p:nvSpPr>
            <p:cNvPr id="52" name="Freeform: Shape 51">
              <a:extLst>
                <a:ext uri="{FF2B5EF4-FFF2-40B4-BE49-F238E27FC236}">
                  <a16:creationId xmlns:a16="http://schemas.microsoft.com/office/drawing/2014/main" id="{0579E757-EFCB-4B5D-A3C5-A2879DF0F0D2}"/>
                </a:ext>
              </a:extLst>
            </p:cNvPr>
            <p:cNvSpPr/>
            <p:nvPr/>
          </p:nvSpPr>
          <p:spPr>
            <a:xfrm>
              <a:off x="6396800" y="3245359"/>
              <a:ext cx="279517" cy="279517"/>
            </a:xfrm>
            <a:custGeom>
              <a:avLst/>
              <a:gdLst>
                <a:gd name="connsiteX0" fmla="*/ 276796 w 279517"/>
                <a:gd name="connsiteY0" fmla="*/ 167067 h 279517"/>
                <a:gd name="connsiteX1" fmla="*/ 112451 w 279517"/>
                <a:gd name="connsiteY1" fmla="*/ 276795 h 279517"/>
                <a:gd name="connsiteX2" fmla="*/ 2723 w 279517"/>
                <a:gd name="connsiteY2" fmla="*/ 112451 h 279517"/>
                <a:gd name="connsiteX3" fmla="*/ 166782 w 279517"/>
                <a:gd name="connsiteY3" fmla="*/ 2665 h 279517"/>
                <a:gd name="connsiteX4" fmla="*/ 276852 w 279517"/>
                <a:gd name="connsiteY4" fmla="*/ 166781 h 279517"/>
                <a:gd name="connsiteX5" fmla="*/ 276796 w 279517"/>
                <a:gd name="connsiteY5" fmla="*/ 167067 h 27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17" h="279517">
                  <a:moveTo>
                    <a:pt x="276796" y="167067"/>
                  </a:moveTo>
                  <a:cubicBezTo>
                    <a:pt x="261717" y="242753"/>
                    <a:pt x="188137" y="291883"/>
                    <a:pt x="112451" y="276795"/>
                  </a:cubicBezTo>
                  <a:cubicBezTo>
                    <a:pt x="36765" y="261717"/>
                    <a:pt x="-12364" y="188136"/>
                    <a:pt x="2723" y="112451"/>
                  </a:cubicBezTo>
                  <a:cubicBezTo>
                    <a:pt x="17782" y="36879"/>
                    <a:pt x="91182" y="-12241"/>
                    <a:pt x="166782" y="2665"/>
                  </a:cubicBezTo>
                  <a:cubicBezTo>
                    <a:pt x="242496" y="17591"/>
                    <a:pt x="291778" y="91067"/>
                    <a:pt x="276852" y="166781"/>
                  </a:cubicBezTo>
                  <a:cubicBezTo>
                    <a:pt x="276834" y="166876"/>
                    <a:pt x="276814" y="166972"/>
                    <a:pt x="276796" y="167067"/>
                  </a:cubicBezTo>
                  <a:close/>
                </a:path>
              </a:pathLst>
            </a:custGeom>
            <a:solidFill>
              <a:schemeClr val="accent5">
                <a:lumMod val="60000"/>
                <a:lumOff val="40000"/>
              </a:schemeClr>
            </a:solidFill>
            <a:ln w="9525" cap="flat">
              <a:noFill/>
              <a:prstDash val="solid"/>
              <a:miter/>
            </a:ln>
          </p:spPr>
          <p:txBody>
            <a:bodyPr rtlCol="0" anchor="ctr"/>
            <a:lstStyle/>
            <a:p>
              <a:endParaRPr lang="en-IN" sz="1350" dirty="0"/>
            </a:p>
          </p:txBody>
        </p:sp>
        <p:sp>
          <p:nvSpPr>
            <p:cNvPr id="53" name="Freeform: Shape 52">
              <a:extLst>
                <a:ext uri="{FF2B5EF4-FFF2-40B4-BE49-F238E27FC236}">
                  <a16:creationId xmlns:a16="http://schemas.microsoft.com/office/drawing/2014/main" id="{9D683ECB-9C1B-4D8A-BFFF-ADF535EFC405}"/>
                </a:ext>
              </a:extLst>
            </p:cNvPr>
            <p:cNvSpPr/>
            <p:nvPr/>
          </p:nvSpPr>
          <p:spPr>
            <a:xfrm>
              <a:off x="6565769" y="3715821"/>
              <a:ext cx="194654" cy="318345"/>
            </a:xfrm>
            <a:custGeom>
              <a:avLst/>
              <a:gdLst>
                <a:gd name="connsiteX0" fmla="*/ 193552 w 194654"/>
                <a:gd name="connsiteY0" fmla="*/ 132278 h 318345"/>
                <a:gd name="connsiteX1" fmla="*/ 73918 w 194654"/>
                <a:gd name="connsiteY1" fmla="*/ 318111 h 318345"/>
                <a:gd name="connsiteX2" fmla="*/ 1337 w 194654"/>
                <a:gd name="connsiteY2" fmla="*/ 109323 h 318345"/>
                <a:gd name="connsiteX3" fmla="*/ 111827 w 194654"/>
                <a:gd name="connsiteY3" fmla="*/ 547 h 318345"/>
                <a:gd name="connsiteX4" fmla="*/ 193552 w 194654"/>
                <a:gd name="connsiteY4" fmla="*/ 132278 h 31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54" h="318345">
                  <a:moveTo>
                    <a:pt x="193552" y="132278"/>
                  </a:moveTo>
                  <a:cubicBezTo>
                    <a:pt x="185646" y="198953"/>
                    <a:pt x="126877" y="324493"/>
                    <a:pt x="73918" y="318111"/>
                  </a:cubicBezTo>
                  <a:cubicBezTo>
                    <a:pt x="20959" y="311729"/>
                    <a:pt x="-6568" y="175808"/>
                    <a:pt x="1337" y="109323"/>
                  </a:cubicBezTo>
                  <a:cubicBezTo>
                    <a:pt x="9243" y="42838"/>
                    <a:pt x="58487" y="-5739"/>
                    <a:pt x="111827" y="547"/>
                  </a:cubicBezTo>
                  <a:cubicBezTo>
                    <a:pt x="165167" y="6834"/>
                    <a:pt x="201553" y="66079"/>
                    <a:pt x="193552" y="132278"/>
                  </a:cubicBezTo>
                  <a:close/>
                </a:path>
              </a:pathLst>
            </a:custGeom>
            <a:solidFill>
              <a:srgbClr val="000000"/>
            </a:solidFill>
            <a:ln w="9525" cap="flat">
              <a:noFill/>
              <a:prstDash val="solid"/>
              <a:miter/>
            </a:ln>
          </p:spPr>
          <p:txBody>
            <a:bodyPr rtlCol="0" anchor="ctr"/>
            <a:lstStyle/>
            <a:p>
              <a:endParaRPr lang="en-IN" sz="1350" dirty="0"/>
            </a:p>
          </p:txBody>
        </p:sp>
        <p:sp>
          <p:nvSpPr>
            <p:cNvPr id="54" name="Freeform: Shape 53">
              <a:extLst>
                <a:ext uri="{FF2B5EF4-FFF2-40B4-BE49-F238E27FC236}">
                  <a16:creationId xmlns:a16="http://schemas.microsoft.com/office/drawing/2014/main" id="{602910D3-B3AD-42AA-9647-1DC785C5270C}"/>
                </a:ext>
              </a:extLst>
            </p:cNvPr>
            <p:cNvSpPr/>
            <p:nvPr/>
          </p:nvSpPr>
          <p:spPr>
            <a:xfrm>
              <a:off x="6565769" y="3715821"/>
              <a:ext cx="194654" cy="318345"/>
            </a:xfrm>
            <a:custGeom>
              <a:avLst/>
              <a:gdLst>
                <a:gd name="connsiteX0" fmla="*/ 193552 w 194654"/>
                <a:gd name="connsiteY0" fmla="*/ 132278 h 318345"/>
                <a:gd name="connsiteX1" fmla="*/ 73918 w 194654"/>
                <a:gd name="connsiteY1" fmla="*/ 318111 h 318345"/>
                <a:gd name="connsiteX2" fmla="*/ 1337 w 194654"/>
                <a:gd name="connsiteY2" fmla="*/ 109323 h 318345"/>
                <a:gd name="connsiteX3" fmla="*/ 111827 w 194654"/>
                <a:gd name="connsiteY3" fmla="*/ 547 h 318345"/>
                <a:gd name="connsiteX4" fmla="*/ 193552 w 194654"/>
                <a:gd name="connsiteY4" fmla="*/ 132278 h 31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54" h="318345">
                  <a:moveTo>
                    <a:pt x="193552" y="132278"/>
                  </a:moveTo>
                  <a:cubicBezTo>
                    <a:pt x="185646" y="198953"/>
                    <a:pt x="126877" y="324493"/>
                    <a:pt x="73918" y="318111"/>
                  </a:cubicBezTo>
                  <a:cubicBezTo>
                    <a:pt x="20959" y="311729"/>
                    <a:pt x="-6568" y="175808"/>
                    <a:pt x="1337" y="109323"/>
                  </a:cubicBezTo>
                  <a:cubicBezTo>
                    <a:pt x="9243" y="42838"/>
                    <a:pt x="58487" y="-5739"/>
                    <a:pt x="111827" y="547"/>
                  </a:cubicBezTo>
                  <a:cubicBezTo>
                    <a:pt x="165167" y="6834"/>
                    <a:pt x="201553" y="66079"/>
                    <a:pt x="193552" y="132278"/>
                  </a:cubicBezTo>
                  <a:close/>
                </a:path>
              </a:pathLst>
            </a:custGeom>
            <a:solidFill>
              <a:schemeClr val="accent5">
                <a:lumMod val="60000"/>
                <a:lumOff val="40000"/>
              </a:schemeClr>
            </a:solidFill>
            <a:ln w="9525" cap="flat">
              <a:noFill/>
              <a:prstDash val="solid"/>
              <a:miter/>
            </a:ln>
          </p:spPr>
          <p:txBody>
            <a:bodyPr rtlCol="0" anchor="ctr"/>
            <a:lstStyle/>
            <a:p>
              <a:endParaRPr lang="en-IN" sz="1350" dirty="0"/>
            </a:p>
          </p:txBody>
        </p:sp>
        <p:sp>
          <p:nvSpPr>
            <p:cNvPr id="55" name="Freeform: Shape 54">
              <a:extLst>
                <a:ext uri="{FF2B5EF4-FFF2-40B4-BE49-F238E27FC236}">
                  <a16:creationId xmlns:a16="http://schemas.microsoft.com/office/drawing/2014/main" id="{4507EB00-1C94-4E82-A272-CE091FC2FB86}"/>
                </a:ext>
              </a:extLst>
            </p:cNvPr>
            <p:cNvSpPr/>
            <p:nvPr/>
          </p:nvSpPr>
          <p:spPr>
            <a:xfrm>
              <a:off x="5372823" y="3225074"/>
              <a:ext cx="333598" cy="196019"/>
            </a:xfrm>
            <a:custGeom>
              <a:avLst/>
              <a:gdLst>
                <a:gd name="connsiteX0" fmla="*/ 22517 w 333598"/>
                <a:gd name="connsiteY0" fmla="*/ 196020 h 196019"/>
                <a:gd name="connsiteX1" fmla="*/ 0 w 333598"/>
                <a:gd name="connsiteY1" fmla="*/ 173579 h 196019"/>
                <a:gd name="connsiteX2" fmla="*/ 12040 w 333598"/>
                <a:gd name="connsiteY2" fmla="*/ 153633 h 196019"/>
                <a:gd name="connsiteX3" fmla="*/ 300647 w 333598"/>
                <a:gd name="connsiteY3" fmla="*/ 2567 h 196019"/>
                <a:gd name="connsiteX4" fmla="*/ 331032 w 333598"/>
                <a:gd name="connsiteY4" fmla="*/ 12092 h 196019"/>
                <a:gd name="connsiteX5" fmla="*/ 321507 w 333598"/>
                <a:gd name="connsiteY5" fmla="*/ 42477 h 196019"/>
                <a:gd name="connsiteX6" fmla="*/ 32899 w 333598"/>
                <a:gd name="connsiteY6" fmla="*/ 193448 h 196019"/>
                <a:gd name="connsiteX7" fmla="*/ 22517 w 333598"/>
                <a:gd name="connsiteY7" fmla="*/ 196020 h 19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598" h="196019">
                  <a:moveTo>
                    <a:pt x="22517" y="196020"/>
                  </a:moveTo>
                  <a:cubicBezTo>
                    <a:pt x="10106" y="196039"/>
                    <a:pt x="19" y="185990"/>
                    <a:pt x="0" y="173579"/>
                  </a:cubicBezTo>
                  <a:cubicBezTo>
                    <a:pt x="-10" y="165206"/>
                    <a:pt x="4629" y="157520"/>
                    <a:pt x="12040" y="153633"/>
                  </a:cubicBezTo>
                  <a:lnTo>
                    <a:pt x="300647" y="2567"/>
                  </a:lnTo>
                  <a:cubicBezTo>
                    <a:pt x="311667" y="-3196"/>
                    <a:pt x="325269" y="1071"/>
                    <a:pt x="331032" y="12092"/>
                  </a:cubicBezTo>
                  <a:cubicBezTo>
                    <a:pt x="336794" y="23112"/>
                    <a:pt x="332527" y="36714"/>
                    <a:pt x="321507" y="42477"/>
                  </a:cubicBezTo>
                  <a:lnTo>
                    <a:pt x="32899" y="193448"/>
                  </a:lnTo>
                  <a:cubicBezTo>
                    <a:pt x="29699" y="195124"/>
                    <a:pt x="26137" y="196010"/>
                    <a:pt x="22517" y="196020"/>
                  </a:cubicBezTo>
                  <a:close/>
                </a:path>
              </a:pathLst>
            </a:custGeom>
            <a:solidFill>
              <a:srgbClr val="42E8E0"/>
            </a:solidFill>
            <a:ln w="9525" cap="flat">
              <a:noFill/>
              <a:prstDash val="solid"/>
              <a:miter/>
            </a:ln>
          </p:spPr>
          <p:txBody>
            <a:bodyPr rtlCol="0" anchor="ctr"/>
            <a:lstStyle/>
            <a:p>
              <a:endParaRPr lang="en-IN" sz="1350" dirty="0"/>
            </a:p>
          </p:txBody>
        </p:sp>
        <p:sp>
          <p:nvSpPr>
            <p:cNvPr id="56" name="Freeform: Shape 55">
              <a:extLst>
                <a:ext uri="{FF2B5EF4-FFF2-40B4-BE49-F238E27FC236}">
                  <a16:creationId xmlns:a16="http://schemas.microsoft.com/office/drawing/2014/main" id="{762DE6C7-4D11-4C25-96AE-83CC0B572C11}"/>
                </a:ext>
              </a:extLst>
            </p:cNvPr>
            <p:cNvSpPr/>
            <p:nvPr/>
          </p:nvSpPr>
          <p:spPr>
            <a:xfrm>
              <a:off x="5175676" y="3317437"/>
              <a:ext cx="293976" cy="224002"/>
            </a:xfrm>
            <a:custGeom>
              <a:avLst/>
              <a:gdLst>
                <a:gd name="connsiteX0" fmla="*/ 224999 w 293976"/>
                <a:gd name="connsiteY0" fmla="*/ 187762 h 224002"/>
                <a:gd name="connsiteX1" fmla="*/ 4305 w 293976"/>
                <a:gd name="connsiteY1" fmla="*/ 198430 h 224002"/>
                <a:gd name="connsiteX2" fmla="*/ 131940 w 293976"/>
                <a:gd name="connsiteY2" fmla="*/ 18026 h 224002"/>
                <a:gd name="connsiteX3" fmla="*/ 284340 w 293976"/>
                <a:gd name="connsiteY3" fmla="*/ 44697 h 224002"/>
                <a:gd name="connsiteX4" fmla="*/ 224999 w 293976"/>
                <a:gd name="connsiteY4" fmla="*/ 187762 h 22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976" h="224002">
                  <a:moveTo>
                    <a:pt x="224999" y="187762"/>
                  </a:moveTo>
                  <a:cubicBezTo>
                    <a:pt x="166420" y="219861"/>
                    <a:pt x="29927" y="244912"/>
                    <a:pt x="4305" y="198430"/>
                  </a:cubicBezTo>
                  <a:cubicBezTo>
                    <a:pt x="-21318" y="151948"/>
                    <a:pt x="73361" y="50126"/>
                    <a:pt x="131940" y="18026"/>
                  </a:cubicBezTo>
                  <a:cubicBezTo>
                    <a:pt x="190518" y="-14073"/>
                    <a:pt x="259003" y="-2166"/>
                    <a:pt x="284340" y="44697"/>
                  </a:cubicBezTo>
                  <a:cubicBezTo>
                    <a:pt x="309676" y="91559"/>
                    <a:pt x="283387" y="155282"/>
                    <a:pt x="224999" y="187762"/>
                  </a:cubicBezTo>
                  <a:close/>
                </a:path>
              </a:pathLst>
            </a:custGeom>
            <a:solidFill>
              <a:srgbClr val="000000"/>
            </a:solidFill>
            <a:ln w="9525" cap="flat">
              <a:noFill/>
              <a:prstDash val="solid"/>
              <a:miter/>
            </a:ln>
          </p:spPr>
          <p:txBody>
            <a:bodyPr rtlCol="0" anchor="ctr"/>
            <a:lstStyle/>
            <a:p>
              <a:endParaRPr lang="en-IN" sz="1350" dirty="0"/>
            </a:p>
          </p:txBody>
        </p:sp>
        <p:sp>
          <p:nvSpPr>
            <p:cNvPr id="57" name="Freeform: Shape 56">
              <a:extLst>
                <a:ext uri="{FF2B5EF4-FFF2-40B4-BE49-F238E27FC236}">
                  <a16:creationId xmlns:a16="http://schemas.microsoft.com/office/drawing/2014/main" id="{A9155A4C-888C-43BE-8F49-528C2EF16B3A}"/>
                </a:ext>
              </a:extLst>
            </p:cNvPr>
            <p:cNvSpPr/>
            <p:nvPr/>
          </p:nvSpPr>
          <p:spPr>
            <a:xfrm>
              <a:off x="5175676" y="3317437"/>
              <a:ext cx="293976" cy="224002"/>
            </a:xfrm>
            <a:custGeom>
              <a:avLst/>
              <a:gdLst>
                <a:gd name="connsiteX0" fmla="*/ 224999 w 293976"/>
                <a:gd name="connsiteY0" fmla="*/ 187762 h 224002"/>
                <a:gd name="connsiteX1" fmla="*/ 4305 w 293976"/>
                <a:gd name="connsiteY1" fmla="*/ 198430 h 224002"/>
                <a:gd name="connsiteX2" fmla="*/ 131940 w 293976"/>
                <a:gd name="connsiteY2" fmla="*/ 18026 h 224002"/>
                <a:gd name="connsiteX3" fmla="*/ 284340 w 293976"/>
                <a:gd name="connsiteY3" fmla="*/ 44697 h 224002"/>
                <a:gd name="connsiteX4" fmla="*/ 224999 w 293976"/>
                <a:gd name="connsiteY4" fmla="*/ 187762 h 22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976" h="224002">
                  <a:moveTo>
                    <a:pt x="224999" y="187762"/>
                  </a:moveTo>
                  <a:cubicBezTo>
                    <a:pt x="166420" y="219861"/>
                    <a:pt x="29927" y="244912"/>
                    <a:pt x="4305" y="198430"/>
                  </a:cubicBezTo>
                  <a:cubicBezTo>
                    <a:pt x="-21318" y="151948"/>
                    <a:pt x="73361" y="50126"/>
                    <a:pt x="131940" y="18026"/>
                  </a:cubicBezTo>
                  <a:cubicBezTo>
                    <a:pt x="190518" y="-14073"/>
                    <a:pt x="259003" y="-2166"/>
                    <a:pt x="284340" y="44697"/>
                  </a:cubicBezTo>
                  <a:cubicBezTo>
                    <a:pt x="309676" y="91559"/>
                    <a:pt x="283387" y="155282"/>
                    <a:pt x="224999" y="187762"/>
                  </a:cubicBezTo>
                  <a:close/>
                </a:path>
              </a:pathLst>
            </a:custGeom>
            <a:solidFill>
              <a:schemeClr val="accent5">
                <a:lumMod val="60000"/>
                <a:lumOff val="40000"/>
              </a:schemeClr>
            </a:solidFill>
            <a:ln w="9525" cap="flat">
              <a:noFill/>
              <a:prstDash val="solid"/>
              <a:miter/>
            </a:ln>
          </p:spPr>
          <p:txBody>
            <a:bodyPr rtlCol="0" anchor="ctr"/>
            <a:lstStyle/>
            <a:p>
              <a:endParaRPr lang="en-IN" sz="1350" dirty="0"/>
            </a:p>
          </p:txBody>
        </p:sp>
        <p:grpSp>
          <p:nvGrpSpPr>
            <p:cNvPr id="58" name="Graphic 4">
              <a:extLst>
                <a:ext uri="{FF2B5EF4-FFF2-40B4-BE49-F238E27FC236}">
                  <a16:creationId xmlns:a16="http://schemas.microsoft.com/office/drawing/2014/main" id="{2A9D3CFC-6DF7-4538-832B-628D847ACA73}"/>
                </a:ext>
              </a:extLst>
            </p:cNvPr>
            <p:cNvGrpSpPr/>
            <p:nvPr/>
          </p:nvGrpSpPr>
          <p:grpSpPr>
            <a:xfrm>
              <a:off x="4984337" y="2944558"/>
              <a:ext cx="2426112" cy="954309"/>
              <a:chOff x="4984337" y="2944558"/>
              <a:chExt cx="2426112" cy="954309"/>
            </a:xfrm>
            <a:solidFill>
              <a:srgbClr val="42E8E0"/>
            </a:solidFill>
          </p:grpSpPr>
          <p:sp>
            <p:nvSpPr>
              <p:cNvPr id="59" name="Freeform: Shape 58">
                <a:extLst>
                  <a:ext uri="{FF2B5EF4-FFF2-40B4-BE49-F238E27FC236}">
                    <a16:creationId xmlns:a16="http://schemas.microsoft.com/office/drawing/2014/main" id="{A619F4B3-145E-4448-90D7-1C9CADA602F5}"/>
                  </a:ext>
                </a:extLst>
              </p:cNvPr>
              <p:cNvSpPr/>
              <p:nvPr/>
            </p:nvSpPr>
            <p:spPr>
              <a:xfrm>
                <a:off x="4984337" y="2944558"/>
                <a:ext cx="142985" cy="581441"/>
              </a:xfrm>
              <a:custGeom>
                <a:avLst/>
                <a:gdLst>
                  <a:gd name="connsiteX0" fmla="*/ 141065 w 142985"/>
                  <a:gd name="connsiteY0" fmla="*/ 497776 h 581441"/>
                  <a:gd name="connsiteX1" fmla="*/ 57150 w 142985"/>
                  <a:gd name="connsiteY1" fmla="*/ 557784 h 581441"/>
                  <a:gd name="connsiteX2" fmla="*/ 0 w 142985"/>
                  <a:gd name="connsiteY2" fmla="*/ 384905 h 581441"/>
                  <a:gd name="connsiteX3" fmla="*/ 0 w 142985"/>
                  <a:gd name="connsiteY3" fmla="*/ 0 h 581441"/>
                  <a:gd name="connsiteX4" fmla="*/ 57150 w 142985"/>
                  <a:gd name="connsiteY4" fmla="*/ 172879 h 581441"/>
                  <a:gd name="connsiteX5" fmla="*/ 141065 w 142985"/>
                  <a:gd name="connsiteY5" fmla="*/ 497776 h 58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985" h="581441">
                    <a:moveTo>
                      <a:pt x="141065" y="497776"/>
                    </a:moveTo>
                    <a:cubicBezTo>
                      <a:pt x="132302" y="568452"/>
                      <a:pt x="95631" y="610457"/>
                      <a:pt x="57150" y="557784"/>
                    </a:cubicBezTo>
                    <a:cubicBezTo>
                      <a:pt x="7715" y="490347"/>
                      <a:pt x="2953" y="424434"/>
                      <a:pt x="0" y="384905"/>
                    </a:cubicBezTo>
                    <a:lnTo>
                      <a:pt x="0" y="0"/>
                    </a:lnTo>
                    <a:cubicBezTo>
                      <a:pt x="1048" y="62093"/>
                      <a:pt x="20984" y="122396"/>
                      <a:pt x="57150" y="172879"/>
                    </a:cubicBezTo>
                    <a:cubicBezTo>
                      <a:pt x="138589" y="307562"/>
                      <a:pt x="148209" y="440436"/>
                      <a:pt x="141065" y="497776"/>
                    </a:cubicBezTo>
                    <a:close/>
                  </a:path>
                </a:pathLst>
              </a:custGeom>
              <a:solidFill>
                <a:srgbClr val="42E8E0"/>
              </a:solidFill>
              <a:ln w="9525" cap="flat">
                <a:noFill/>
                <a:prstDash val="solid"/>
                <a:miter/>
              </a:ln>
            </p:spPr>
            <p:txBody>
              <a:bodyPr rtlCol="0" anchor="ctr"/>
              <a:lstStyle/>
              <a:p>
                <a:endParaRPr lang="en-IN" sz="1350" dirty="0"/>
              </a:p>
            </p:txBody>
          </p:sp>
          <p:sp>
            <p:nvSpPr>
              <p:cNvPr id="60" name="Freeform: Shape 59">
                <a:extLst>
                  <a:ext uri="{FF2B5EF4-FFF2-40B4-BE49-F238E27FC236}">
                    <a16:creationId xmlns:a16="http://schemas.microsoft.com/office/drawing/2014/main" id="{668750B1-6997-4CC4-935F-3A7FFA47C1F8}"/>
                  </a:ext>
                </a:extLst>
              </p:cNvPr>
              <p:cNvSpPr/>
              <p:nvPr/>
            </p:nvSpPr>
            <p:spPr>
              <a:xfrm>
                <a:off x="5353617" y="3409681"/>
                <a:ext cx="1138385" cy="489186"/>
              </a:xfrm>
              <a:custGeom>
                <a:avLst/>
                <a:gdLst>
                  <a:gd name="connsiteX0" fmla="*/ 914594 w 1138385"/>
                  <a:gd name="connsiteY0" fmla="*/ 103138 h 489186"/>
                  <a:gd name="connsiteX1" fmla="*/ 822583 w 1138385"/>
                  <a:gd name="connsiteY1" fmla="*/ 103995 h 489186"/>
                  <a:gd name="connsiteX2" fmla="*/ 169263 w 1138385"/>
                  <a:gd name="connsiteY2" fmla="*/ 7983 h 489186"/>
                  <a:gd name="connsiteX3" fmla="*/ 35913 w 1138385"/>
                  <a:gd name="connsiteY3" fmla="*/ 274683 h 489186"/>
                  <a:gd name="connsiteX4" fmla="*/ 169263 w 1138385"/>
                  <a:gd name="connsiteY4" fmla="*/ 393174 h 489186"/>
                  <a:gd name="connsiteX5" fmla="*/ 822583 w 1138385"/>
                  <a:gd name="connsiteY5" fmla="*/ 489186 h 489186"/>
                  <a:gd name="connsiteX6" fmla="*/ 914594 w 1138385"/>
                  <a:gd name="connsiteY6" fmla="*/ 488329 h 489186"/>
                  <a:gd name="connsiteX7" fmla="*/ 1089092 w 1138385"/>
                  <a:gd name="connsiteY7" fmla="*/ 162669 h 489186"/>
                  <a:gd name="connsiteX8" fmla="*/ 914594 w 1138385"/>
                  <a:gd name="connsiteY8" fmla="*/ 103329 h 48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385" h="489186">
                    <a:moveTo>
                      <a:pt x="914594" y="103138"/>
                    </a:moveTo>
                    <a:cubicBezTo>
                      <a:pt x="884181" y="103967"/>
                      <a:pt x="853511" y="104253"/>
                      <a:pt x="822583" y="103995"/>
                    </a:cubicBezTo>
                    <a:cubicBezTo>
                      <a:pt x="580553" y="102090"/>
                      <a:pt x="356334" y="66943"/>
                      <a:pt x="169263" y="7983"/>
                    </a:cubicBezTo>
                    <a:cubicBezTo>
                      <a:pt x="-17713" y="-41928"/>
                      <a:pt x="-29047" y="153716"/>
                      <a:pt x="35913" y="274683"/>
                    </a:cubicBezTo>
                    <a:cubicBezTo>
                      <a:pt x="82395" y="360408"/>
                      <a:pt x="145260" y="384316"/>
                      <a:pt x="169263" y="393174"/>
                    </a:cubicBezTo>
                    <a:cubicBezTo>
                      <a:pt x="356334" y="452039"/>
                      <a:pt x="580553" y="487186"/>
                      <a:pt x="822583" y="489186"/>
                    </a:cubicBezTo>
                    <a:cubicBezTo>
                      <a:pt x="853568" y="489186"/>
                      <a:pt x="884238" y="488901"/>
                      <a:pt x="914594" y="488329"/>
                    </a:cubicBezTo>
                    <a:cubicBezTo>
                      <a:pt x="1134241" y="472137"/>
                      <a:pt x="1191772" y="261158"/>
                      <a:pt x="1089092" y="162669"/>
                    </a:cubicBezTo>
                    <a:cubicBezTo>
                      <a:pt x="1060517" y="135237"/>
                      <a:pt x="1006892" y="102662"/>
                      <a:pt x="914594" y="103329"/>
                    </a:cubicBezTo>
                    <a:close/>
                  </a:path>
                </a:pathLst>
              </a:custGeom>
              <a:solidFill>
                <a:srgbClr val="42E8E0"/>
              </a:solidFill>
              <a:ln w="9525" cap="flat">
                <a:noFill/>
                <a:prstDash val="solid"/>
                <a:miter/>
              </a:ln>
            </p:spPr>
            <p:txBody>
              <a:bodyPr rtlCol="0" anchor="ctr"/>
              <a:lstStyle/>
              <a:p>
                <a:endParaRPr lang="en-IN" sz="1350" dirty="0"/>
              </a:p>
            </p:txBody>
          </p:sp>
          <p:sp>
            <p:nvSpPr>
              <p:cNvPr id="61" name="Freeform: Shape 60">
                <a:extLst>
                  <a:ext uri="{FF2B5EF4-FFF2-40B4-BE49-F238E27FC236}">
                    <a16:creationId xmlns:a16="http://schemas.microsoft.com/office/drawing/2014/main" id="{9B9A4DCF-F3A9-4DAE-BD5C-0D277335B5C9}"/>
                  </a:ext>
                </a:extLst>
              </p:cNvPr>
              <p:cNvSpPr/>
              <p:nvPr/>
            </p:nvSpPr>
            <p:spPr>
              <a:xfrm>
                <a:off x="6844100" y="3029521"/>
                <a:ext cx="566349" cy="728665"/>
              </a:xfrm>
              <a:custGeom>
                <a:avLst/>
                <a:gdLst>
                  <a:gd name="connsiteX0" fmla="*/ 566350 w 566349"/>
                  <a:gd name="connsiteY0" fmla="*/ 176403 h 728665"/>
                  <a:gd name="connsiteX1" fmla="*/ 543204 w 566349"/>
                  <a:gd name="connsiteY1" fmla="*/ 411575 h 728665"/>
                  <a:gd name="connsiteX2" fmla="*/ 171729 w 566349"/>
                  <a:gd name="connsiteY2" fmla="*/ 720280 h 728665"/>
                  <a:gd name="connsiteX3" fmla="*/ 29521 w 566349"/>
                  <a:gd name="connsiteY3" fmla="*/ 472630 h 728665"/>
                  <a:gd name="connsiteX4" fmla="*/ 171729 w 566349"/>
                  <a:gd name="connsiteY4" fmla="*/ 335375 h 728665"/>
                  <a:gd name="connsiteX5" fmla="*/ 543204 w 566349"/>
                  <a:gd name="connsiteY5" fmla="*/ 26575 h 728665"/>
                  <a:gd name="connsiteX6" fmla="*/ 557301 w 566349"/>
                  <a:gd name="connsiteY6" fmla="*/ 571 h 728665"/>
                  <a:gd name="connsiteX7" fmla="*/ 561492 w 566349"/>
                  <a:gd name="connsiteY7" fmla="*/ 0 h 728665"/>
                  <a:gd name="connsiteX8" fmla="*/ 566350 w 566349"/>
                  <a:gd name="connsiteY8" fmla="*/ 58007 h 728665"/>
                  <a:gd name="connsiteX9" fmla="*/ 566350 w 566349"/>
                  <a:gd name="connsiteY9" fmla="*/ 176403 h 72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349" h="728665">
                    <a:moveTo>
                      <a:pt x="566350" y="176403"/>
                    </a:moveTo>
                    <a:cubicBezTo>
                      <a:pt x="565302" y="342900"/>
                      <a:pt x="555586" y="373190"/>
                      <a:pt x="543204" y="411575"/>
                    </a:cubicBezTo>
                    <a:cubicBezTo>
                      <a:pt x="491769" y="532924"/>
                      <a:pt x="358324" y="640175"/>
                      <a:pt x="171729" y="720280"/>
                    </a:cubicBezTo>
                    <a:cubicBezTo>
                      <a:pt x="8184" y="768477"/>
                      <a:pt x="-36964" y="598646"/>
                      <a:pt x="29521" y="472630"/>
                    </a:cubicBezTo>
                    <a:cubicBezTo>
                      <a:pt x="61620" y="413290"/>
                      <a:pt x="111293" y="365351"/>
                      <a:pt x="171729" y="335375"/>
                    </a:cubicBezTo>
                    <a:cubicBezTo>
                      <a:pt x="358514" y="255270"/>
                      <a:pt x="491959" y="148019"/>
                      <a:pt x="543204" y="26575"/>
                    </a:cubicBezTo>
                    <a:cubicBezTo>
                      <a:pt x="547242" y="17564"/>
                      <a:pt x="551957" y="8868"/>
                      <a:pt x="557301" y="571"/>
                    </a:cubicBezTo>
                    <a:lnTo>
                      <a:pt x="561492" y="0"/>
                    </a:lnTo>
                    <a:cubicBezTo>
                      <a:pt x="564635" y="8858"/>
                      <a:pt x="565968" y="12573"/>
                      <a:pt x="566350" y="58007"/>
                    </a:cubicBezTo>
                    <a:lnTo>
                      <a:pt x="566350" y="176403"/>
                    </a:lnTo>
                    <a:close/>
                  </a:path>
                </a:pathLst>
              </a:custGeom>
              <a:solidFill>
                <a:srgbClr val="42E8E0"/>
              </a:solidFill>
              <a:ln w="9525" cap="flat">
                <a:noFill/>
                <a:prstDash val="solid"/>
                <a:miter/>
              </a:ln>
            </p:spPr>
            <p:txBody>
              <a:bodyPr rtlCol="0" anchor="ctr"/>
              <a:lstStyle/>
              <a:p>
                <a:endParaRPr lang="en-IN" sz="1350" dirty="0"/>
              </a:p>
            </p:txBody>
          </p:sp>
        </p:grpSp>
        <p:sp>
          <p:nvSpPr>
            <p:cNvPr id="62" name="Freeform: Shape 61">
              <a:extLst>
                <a:ext uri="{FF2B5EF4-FFF2-40B4-BE49-F238E27FC236}">
                  <a16:creationId xmlns:a16="http://schemas.microsoft.com/office/drawing/2014/main" id="{F1DACF85-18E7-4E55-A7C8-B7833FC83C30}"/>
                </a:ext>
              </a:extLst>
            </p:cNvPr>
            <p:cNvSpPr/>
            <p:nvPr/>
          </p:nvSpPr>
          <p:spPr>
            <a:xfrm>
              <a:off x="7536180" y="2367248"/>
              <a:ext cx="39338" cy="711898"/>
            </a:xfrm>
            <a:custGeom>
              <a:avLst/>
              <a:gdLst>
                <a:gd name="connsiteX0" fmla="*/ 19717 w 39338"/>
                <a:gd name="connsiteY0" fmla="*/ 711899 h 711898"/>
                <a:gd name="connsiteX1" fmla="*/ 19717 w 39338"/>
                <a:gd name="connsiteY1" fmla="*/ 711899 h 711898"/>
                <a:gd name="connsiteX2" fmla="*/ 0 w 39338"/>
                <a:gd name="connsiteY2" fmla="*/ 692277 h 711898"/>
                <a:gd name="connsiteX3" fmla="*/ 0 w 39338"/>
                <a:gd name="connsiteY3" fmla="*/ 19621 h 711898"/>
                <a:gd name="connsiteX4" fmla="*/ 19717 w 39338"/>
                <a:gd name="connsiteY4" fmla="*/ 0 h 711898"/>
                <a:gd name="connsiteX5" fmla="*/ 19717 w 39338"/>
                <a:gd name="connsiteY5" fmla="*/ 0 h 711898"/>
                <a:gd name="connsiteX6" fmla="*/ 39338 w 39338"/>
                <a:gd name="connsiteY6" fmla="*/ 19621 h 711898"/>
                <a:gd name="connsiteX7" fmla="*/ 39338 w 39338"/>
                <a:gd name="connsiteY7" fmla="*/ 692277 h 711898"/>
                <a:gd name="connsiteX8" fmla="*/ 19717 w 39338"/>
                <a:gd name="connsiteY8" fmla="*/ 711899 h 71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8" h="711898">
                  <a:moveTo>
                    <a:pt x="19717" y="711899"/>
                  </a:moveTo>
                  <a:lnTo>
                    <a:pt x="19717" y="711899"/>
                  </a:lnTo>
                  <a:cubicBezTo>
                    <a:pt x="8868" y="711899"/>
                    <a:pt x="57" y="703126"/>
                    <a:pt x="0" y="692277"/>
                  </a:cubicBezTo>
                  <a:lnTo>
                    <a:pt x="0" y="19621"/>
                  </a:lnTo>
                  <a:cubicBezTo>
                    <a:pt x="57" y="8773"/>
                    <a:pt x="8868" y="0"/>
                    <a:pt x="19717" y="0"/>
                  </a:cubicBezTo>
                  <a:lnTo>
                    <a:pt x="19717" y="0"/>
                  </a:lnTo>
                  <a:cubicBezTo>
                    <a:pt x="30556" y="0"/>
                    <a:pt x="39338" y="8782"/>
                    <a:pt x="39338" y="19621"/>
                  </a:cubicBezTo>
                  <a:lnTo>
                    <a:pt x="39338" y="692277"/>
                  </a:lnTo>
                  <a:cubicBezTo>
                    <a:pt x="39338" y="703117"/>
                    <a:pt x="30556" y="711899"/>
                    <a:pt x="19717" y="711899"/>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sz="1350" dirty="0"/>
            </a:p>
          </p:txBody>
        </p:sp>
        <p:sp>
          <p:nvSpPr>
            <p:cNvPr id="63" name="Freeform: Shape 62">
              <a:extLst>
                <a:ext uri="{FF2B5EF4-FFF2-40B4-BE49-F238E27FC236}">
                  <a16:creationId xmlns:a16="http://schemas.microsoft.com/office/drawing/2014/main" id="{2699DA7C-AA18-463D-B70D-71E76E2105E8}"/>
                </a:ext>
              </a:extLst>
            </p:cNvPr>
            <p:cNvSpPr/>
            <p:nvPr/>
          </p:nvSpPr>
          <p:spPr>
            <a:xfrm>
              <a:off x="6788467" y="1899666"/>
              <a:ext cx="39338" cy="711993"/>
            </a:xfrm>
            <a:custGeom>
              <a:avLst/>
              <a:gdLst>
                <a:gd name="connsiteX0" fmla="*/ 19717 w 39338"/>
                <a:gd name="connsiteY0" fmla="*/ 711994 h 711993"/>
                <a:gd name="connsiteX1" fmla="*/ 19717 w 39338"/>
                <a:gd name="connsiteY1" fmla="*/ 711994 h 711993"/>
                <a:gd name="connsiteX2" fmla="*/ 0 w 39338"/>
                <a:gd name="connsiteY2" fmla="*/ 692277 h 711993"/>
                <a:gd name="connsiteX3" fmla="*/ 0 w 39338"/>
                <a:gd name="connsiteY3" fmla="*/ 19717 h 711993"/>
                <a:gd name="connsiteX4" fmla="*/ 19717 w 39338"/>
                <a:gd name="connsiteY4" fmla="*/ 0 h 711993"/>
                <a:gd name="connsiteX5" fmla="*/ 19717 w 39338"/>
                <a:gd name="connsiteY5" fmla="*/ 0 h 711993"/>
                <a:gd name="connsiteX6" fmla="*/ 39338 w 39338"/>
                <a:gd name="connsiteY6" fmla="*/ 19717 h 711993"/>
                <a:gd name="connsiteX7" fmla="*/ 39338 w 39338"/>
                <a:gd name="connsiteY7" fmla="*/ 692277 h 711993"/>
                <a:gd name="connsiteX8" fmla="*/ 19717 w 39338"/>
                <a:gd name="connsiteY8" fmla="*/ 711994 h 71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8" h="711993">
                  <a:moveTo>
                    <a:pt x="19717" y="711994"/>
                  </a:moveTo>
                  <a:lnTo>
                    <a:pt x="19717" y="711994"/>
                  </a:lnTo>
                  <a:cubicBezTo>
                    <a:pt x="8830" y="711994"/>
                    <a:pt x="0" y="703164"/>
                    <a:pt x="0" y="692277"/>
                  </a:cubicBezTo>
                  <a:lnTo>
                    <a:pt x="0" y="19717"/>
                  </a:lnTo>
                  <a:cubicBezTo>
                    <a:pt x="0" y="8828"/>
                    <a:pt x="8830" y="0"/>
                    <a:pt x="19717" y="0"/>
                  </a:cubicBezTo>
                  <a:lnTo>
                    <a:pt x="19717" y="0"/>
                  </a:lnTo>
                  <a:cubicBezTo>
                    <a:pt x="30566" y="52"/>
                    <a:pt x="39338" y="8865"/>
                    <a:pt x="39338" y="19717"/>
                  </a:cubicBezTo>
                  <a:lnTo>
                    <a:pt x="39338" y="692277"/>
                  </a:lnTo>
                  <a:cubicBezTo>
                    <a:pt x="39338" y="703126"/>
                    <a:pt x="30566" y="711937"/>
                    <a:pt x="19717" y="711994"/>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sz="1350" dirty="0"/>
            </a:p>
          </p:txBody>
        </p:sp>
        <p:sp>
          <p:nvSpPr>
            <p:cNvPr id="64" name="Freeform: Shape 63">
              <a:extLst>
                <a:ext uri="{FF2B5EF4-FFF2-40B4-BE49-F238E27FC236}">
                  <a16:creationId xmlns:a16="http://schemas.microsoft.com/office/drawing/2014/main" id="{0B862DDA-43FF-4F78-92BC-2E9AA89A04E0}"/>
                </a:ext>
              </a:extLst>
            </p:cNvPr>
            <p:cNvSpPr/>
            <p:nvPr/>
          </p:nvSpPr>
          <p:spPr>
            <a:xfrm>
              <a:off x="5253418" y="2503074"/>
              <a:ext cx="39338" cy="711898"/>
            </a:xfrm>
            <a:custGeom>
              <a:avLst/>
              <a:gdLst>
                <a:gd name="connsiteX0" fmla="*/ 19622 w 39338"/>
                <a:gd name="connsiteY0" fmla="*/ 711899 h 711898"/>
                <a:gd name="connsiteX1" fmla="*/ 19622 w 39338"/>
                <a:gd name="connsiteY1" fmla="*/ 711899 h 711898"/>
                <a:gd name="connsiteX2" fmla="*/ 0 w 39338"/>
                <a:gd name="connsiteY2" fmla="*/ 692277 h 711898"/>
                <a:gd name="connsiteX3" fmla="*/ 0 w 39338"/>
                <a:gd name="connsiteY3" fmla="*/ 19622 h 711898"/>
                <a:gd name="connsiteX4" fmla="*/ 19622 w 39338"/>
                <a:gd name="connsiteY4" fmla="*/ 0 h 711898"/>
                <a:gd name="connsiteX5" fmla="*/ 19622 w 39338"/>
                <a:gd name="connsiteY5" fmla="*/ 0 h 711898"/>
                <a:gd name="connsiteX6" fmla="*/ 39338 w 39338"/>
                <a:gd name="connsiteY6" fmla="*/ 19622 h 711898"/>
                <a:gd name="connsiteX7" fmla="*/ 39338 w 39338"/>
                <a:gd name="connsiteY7" fmla="*/ 692277 h 711898"/>
                <a:gd name="connsiteX8" fmla="*/ 19622 w 39338"/>
                <a:gd name="connsiteY8" fmla="*/ 711899 h 71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8" h="711898">
                  <a:moveTo>
                    <a:pt x="19622" y="711899"/>
                  </a:moveTo>
                  <a:lnTo>
                    <a:pt x="19622" y="711899"/>
                  </a:lnTo>
                  <a:cubicBezTo>
                    <a:pt x="8782" y="711899"/>
                    <a:pt x="0" y="703116"/>
                    <a:pt x="0" y="692277"/>
                  </a:cubicBezTo>
                  <a:lnTo>
                    <a:pt x="0" y="19622"/>
                  </a:lnTo>
                  <a:cubicBezTo>
                    <a:pt x="0" y="8782"/>
                    <a:pt x="8782" y="0"/>
                    <a:pt x="19622" y="0"/>
                  </a:cubicBezTo>
                  <a:lnTo>
                    <a:pt x="19622" y="0"/>
                  </a:lnTo>
                  <a:cubicBezTo>
                    <a:pt x="30471" y="0"/>
                    <a:pt x="39291" y="8773"/>
                    <a:pt x="39338" y="19622"/>
                  </a:cubicBezTo>
                  <a:lnTo>
                    <a:pt x="39338" y="692277"/>
                  </a:lnTo>
                  <a:cubicBezTo>
                    <a:pt x="39281" y="703126"/>
                    <a:pt x="30471" y="711899"/>
                    <a:pt x="19622" y="711899"/>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sz="1350" dirty="0"/>
            </a:p>
          </p:txBody>
        </p:sp>
        <p:sp>
          <p:nvSpPr>
            <p:cNvPr id="65" name="Freeform: Shape 64">
              <a:extLst>
                <a:ext uri="{FF2B5EF4-FFF2-40B4-BE49-F238E27FC236}">
                  <a16:creationId xmlns:a16="http://schemas.microsoft.com/office/drawing/2014/main" id="{64A776B1-9D27-42BE-A65E-A96247AC5792}"/>
                </a:ext>
              </a:extLst>
            </p:cNvPr>
            <p:cNvSpPr/>
            <p:nvPr/>
          </p:nvSpPr>
          <p:spPr>
            <a:xfrm>
              <a:off x="4639722" y="2095499"/>
              <a:ext cx="40195" cy="1606296"/>
            </a:xfrm>
            <a:custGeom>
              <a:avLst/>
              <a:gdLst>
                <a:gd name="connsiteX0" fmla="*/ 20098 w 40195"/>
                <a:gd name="connsiteY0" fmla="*/ 1606296 h 1606296"/>
                <a:gd name="connsiteX1" fmla="*/ 20098 w 40195"/>
                <a:gd name="connsiteY1" fmla="*/ 1606296 h 1606296"/>
                <a:gd name="connsiteX2" fmla="*/ 0 w 40195"/>
                <a:gd name="connsiteY2" fmla="*/ 1586389 h 1606296"/>
                <a:gd name="connsiteX3" fmla="*/ 0 w 40195"/>
                <a:gd name="connsiteY3" fmla="*/ 1586293 h 1606296"/>
                <a:gd name="connsiteX4" fmla="*/ 0 w 40195"/>
                <a:gd name="connsiteY4" fmla="*/ 19717 h 1606296"/>
                <a:gd name="connsiteX5" fmla="*/ 20098 w 40195"/>
                <a:gd name="connsiteY5" fmla="*/ 0 h 1606296"/>
                <a:gd name="connsiteX6" fmla="*/ 20098 w 40195"/>
                <a:gd name="connsiteY6" fmla="*/ 0 h 1606296"/>
                <a:gd name="connsiteX7" fmla="*/ 40196 w 40195"/>
                <a:gd name="connsiteY7" fmla="*/ 20098 h 1606296"/>
                <a:gd name="connsiteX8" fmla="*/ 40196 w 40195"/>
                <a:gd name="connsiteY8" fmla="*/ 1586293 h 1606296"/>
                <a:gd name="connsiteX9" fmla="*/ 20098 w 40195"/>
                <a:gd name="connsiteY9" fmla="*/ 1606296 h 160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95" h="1606296">
                  <a:moveTo>
                    <a:pt x="20098" y="1606296"/>
                  </a:moveTo>
                  <a:lnTo>
                    <a:pt x="20098" y="1606296"/>
                  </a:lnTo>
                  <a:cubicBezTo>
                    <a:pt x="9049" y="1606353"/>
                    <a:pt x="57" y="1597438"/>
                    <a:pt x="0" y="1586389"/>
                  </a:cubicBezTo>
                  <a:cubicBezTo>
                    <a:pt x="0" y="1586360"/>
                    <a:pt x="0" y="1586322"/>
                    <a:pt x="0" y="1586293"/>
                  </a:cubicBezTo>
                  <a:lnTo>
                    <a:pt x="0" y="19717"/>
                  </a:lnTo>
                  <a:cubicBezTo>
                    <a:pt x="210" y="8766"/>
                    <a:pt x="9144" y="-2"/>
                    <a:pt x="20098" y="0"/>
                  </a:cubicBezTo>
                  <a:lnTo>
                    <a:pt x="20098" y="0"/>
                  </a:lnTo>
                  <a:cubicBezTo>
                    <a:pt x="31175" y="52"/>
                    <a:pt x="40148" y="9020"/>
                    <a:pt x="40196" y="20098"/>
                  </a:cubicBezTo>
                  <a:lnTo>
                    <a:pt x="40196" y="1586293"/>
                  </a:lnTo>
                  <a:cubicBezTo>
                    <a:pt x="40138" y="1597352"/>
                    <a:pt x="31156" y="1606296"/>
                    <a:pt x="20098" y="1606296"/>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sz="1350" dirty="0"/>
            </a:p>
          </p:txBody>
        </p:sp>
        <p:sp>
          <p:nvSpPr>
            <p:cNvPr id="66" name="Freeform: Shape 65">
              <a:extLst>
                <a:ext uri="{FF2B5EF4-FFF2-40B4-BE49-F238E27FC236}">
                  <a16:creationId xmlns:a16="http://schemas.microsoft.com/office/drawing/2014/main" id="{0B10ACB2-2D96-49F7-BD8C-37D98803C298}"/>
                </a:ext>
              </a:extLst>
            </p:cNvPr>
            <p:cNvSpPr/>
            <p:nvPr/>
          </p:nvSpPr>
          <p:spPr>
            <a:xfrm>
              <a:off x="5487066" y="2099500"/>
              <a:ext cx="58864" cy="58864"/>
            </a:xfrm>
            <a:custGeom>
              <a:avLst/>
              <a:gdLst>
                <a:gd name="connsiteX0" fmla="*/ 58865 w 58864"/>
                <a:gd name="connsiteY0" fmla="*/ 29337 h 58864"/>
                <a:gd name="connsiteX1" fmla="*/ 29528 w 58864"/>
                <a:gd name="connsiteY1" fmla="*/ 58865 h 58864"/>
                <a:gd name="connsiteX2" fmla="*/ 0 w 58864"/>
                <a:gd name="connsiteY2" fmla="*/ 29527 h 58864"/>
                <a:gd name="connsiteX3" fmla="*/ 29337 w 58864"/>
                <a:gd name="connsiteY3" fmla="*/ 0 h 58864"/>
                <a:gd name="connsiteX4" fmla="*/ 29528 w 58864"/>
                <a:gd name="connsiteY4" fmla="*/ 0 h 58864"/>
                <a:gd name="connsiteX5" fmla="*/ 58865 w 58864"/>
                <a:gd name="connsiteY5" fmla="*/ 29337 h 5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64" h="58864">
                  <a:moveTo>
                    <a:pt x="58865" y="29337"/>
                  </a:moveTo>
                  <a:cubicBezTo>
                    <a:pt x="58922" y="45592"/>
                    <a:pt x="45787" y="58812"/>
                    <a:pt x="29528" y="58865"/>
                  </a:cubicBezTo>
                  <a:cubicBezTo>
                    <a:pt x="13268" y="58917"/>
                    <a:pt x="57" y="45782"/>
                    <a:pt x="0" y="29527"/>
                  </a:cubicBezTo>
                  <a:cubicBezTo>
                    <a:pt x="-48" y="13272"/>
                    <a:pt x="13078" y="52"/>
                    <a:pt x="29337" y="0"/>
                  </a:cubicBezTo>
                  <a:cubicBezTo>
                    <a:pt x="29404" y="0"/>
                    <a:pt x="29461" y="0"/>
                    <a:pt x="29528" y="0"/>
                  </a:cubicBezTo>
                  <a:cubicBezTo>
                    <a:pt x="45730" y="0"/>
                    <a:pt x="58865" y="13135"/>
                    <a:pt x="58865" y="29337"/>
                  </a:cubicBezTo>
                  <a:close/>
                </a:path>
              </a:pathLst>
            </a:custGeom>
            <a:solidFill>
              <a:srgbClr val="42E8E0"/>
            </a:solidFill>
            <a:ln w="9525" cap="flat">
              <a:noFill/>
              <a:prstDash val="solid"/>
              <a:miter/>
            </a:ln>
          </p:spPr>
          <p:txBody>
            <a:bodyPr rtlCol="0" anchor="ctr"/>
            <a:lstStyle/>
            <a:p>
              <a:endParaRPr lang="en-IN" sz="1350" dirty="0"/>
            </a:p>
          </p:txBody>
        </p:sp>
        <p:sp>
          <p:nvSpPr>
            <p:cNvPr id="67" name="Freeform: Shape 66">
              <a:extLst>
                <a:ext uri="{FF2B5EF4-FFF2-40B4-BE49-F238E27FC236}">
                  <a16:creationId xmlns:a16="http://schemas.microsoft.com/office/drawing/2014/main" id="{1AB2809C-C0D6-4421-9443-6C199FBAD9C6}"/>
                </a:ext>
              </a:extLst>
            </p:cNvPr>
            <p:cNvSpPr/>
            <p:nvPr/>
          </p:nvSpPr>
          <p:spPr>
            <a:xfrm>
              <a:off x="6616066" y="1792743"/>
              <a:ext cx="81147" cy="81152"/>
            </a:xfrm>
            <a:custGeom>
              <a:avLst/>
              <a:gdLst>
                <a:gd name="connsiteX0" fmla="*/ 69149 w 81147"/>
                <a:gd name="connsiteY0" fmla="*/ 11768 h 81152"/>
                <a:gd name="connsiteX1" fmla="*/ 69378 w 81147"/>
                <a:gd name="connsiteY1" fmla="*/ 69151 h 81152"/>
                <a:gd name="connsiteX2" fmla="*/ 11999 w 81147"/>
                <a:gd name="connsiteY2" fmla="*/ 69385 h 81152"/>
                <a:gd name="connsiteX3" fmla="*/ 11761 w 81147"/>
                <a:gd name="connsiteY3" fmla="*/ 12001 h 81152"/>
                <a:gd name="connsiteX4" fmla="*/ 11999 w 81147"/>
                <a:gd name="connsiteY4" fmla="*/ 11768 h 81152"/>
                <a:gd name="connsiteX5" fmla="*/ 69149 w 81147"/>
                <a:gd name="connsiteY5" fmla="*/ 11768 h 8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47" h="81152">
                  <a:moveTo>
                    <a:pt x="69149" y="11768"/>
                  </a:moveTo>
                  <a:cubicBezTo>
                    <a:pt x="85056" y="27550"/>
                    <a:pt x="85161" y="53241"/>
                    <a:pt x="69378" y="69151"/>
                  </a:cubicBezTo>
                  <a:cubicBezTo>
                    <a:pt x="53605" y="85062"/>
                    <a:pt x="27906" y="85167"/>
                    <a:pt x="11999" y="69385"/>
                  </a:cubicBezTo>
                  <a:cubicBezTo>
                    <a:pt x="-3907" y="53604"/>
                    <a:pt x="-4012" y="27912"/>
                    <a:pt x="11761" y="12001"/>
                  </a:cubicBezTo>
                  <a:cubicBezTo>
                    <a:pt x="11847" y="11923"/>
                    <a:pt x="11923" y="11845"/>
                    <a:pt x="11999" y="11768"/>
                  </a:cubicBezTo>
                  <a:cubicBezTo>
                    <a:pt x="27821" y="-3923"/>
                    <a:pt x="53329" y="-3923"/>
                    <a:pt x="69149" y="11768"/>
                  </a:cubicBezTo>
                  <a:close/>
                </a:path>
              </a:pathLst>
            </a:custGeom>
            <a:solidFill>
              <a:srgbClr val="42E8E0"/>
            </a:solidFill>
            <a:ln w="9525" cap="flat">
              <a:noFill/>
              <a:prstDash val="solid"/>
              <a:miter/>
            </a:ln>
          </p:spPr>
          <p:txBody>
            <a:bodyPr rtlCol="0" anchor="ctr"/>
            <a:lstStyle/>
            <a:p>
              <a:endParaRPr lang="en-IN" sz="1350" dirty="0"/>
            </a:p>
          </p:txBody>
        </p:sp>
        <p:sp>
          <p:nvSpPr>
            <p:cNvPr id="68" name="Freeform: Shape 67">
              <a:extLst>
                <a:ext uri="{FF2B5EF4-FFF2-40B4-BE49-F238E27FC236}">
                  <a16:creationId xmlns:a16="http://schemas.microsoft.com/office/drawing/2014/main" id="{D054EEA6-722D-44BC-9B42-97D6383E6E1A}"/>
                </a:ext>
              </a:extLst>
            </p:cNvPr>
            <p:cNvSpPr/>
            <p:nvPr/>
          </p:nvSpPr>
          <p:spPr>
            <a:xfrm>
              <a:off x="6618446" y="2756058"/>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5"/>
                    <a:pt x="29575" y="38100"/>
                    <a:pt x="19050" y="38100"/>
                  </a:cubicBezTo>
                  <a:cubicBezTo>
                    <a:pt x="8525" y="38100"/>
                    <a:pt x="0" y="29575"/>
                    <a:pt x="0" y="19050"/>
                  </a:cubicBezTo>
                  <a:cubicBezTo>
                    <a:pt x="0" y="8525"/>
                    <a:pt x="8525" y="0"/>
                    <a:pt x="19050" y="0"/>
                  </a:cubicBezTo>
                  <a:cubicBezTo>
                    <a:pt x="29575" y="0"/>
                    <a:pt x="38100" y="8525"/>
                    <a:pt x="38100" y="19050"/>
                  </a:cubicBezTo>
                  <a:close/>
                </a:path>
              </a:pathLst>
            </a:custGeom>
            <a:solidFill>
              <a:srgbClr val="42E8E0">
                <a:alpha val="50000"/>
              </a:srgbClr>
            </a:solidFill>
            <a:ln w="9525" cap="flat">
              <a:noFill/>
              <a:prstDash val="solid"/>
              <a:miter/>
            </a:ln>
          </p:spPr>
          <p:txBody>
            <a:bodyPr rtlCol="0" anchor="ctr"/>
            <a:lstStyle/>
            <a:p>
              <a:endParaRPr lang="en-IN" sz="1350" dirty="0"/>
            </a:p>
          </p:txBody>
        </p:sp>
        <p:sp>
          <p:nvSpPr>
            <p:cNvPr id="69" name="Freeform: Shape 68">
              <a:extLst>
                <a:ext uri="{FF2B5EF4-FFF2-40B4-BE49-F238E27FC236}">
                  <a16:creationId xmlns:a16="http://schemas.microsoft.com/office/drawing/2014/main" id="{4B674A64-0D41-4288-B45B-21C5DFE6547D}"/>
                </a:ext>
              </a:extLst>
            </p:cNvPr>
            <p:cNvSpPr/>
            <p:nvPr/>
          </p:nvSpPr>
          <p:spPr>
            <a:xfrm>
              <a:off x="5253608" y="369703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5"/>
                    <a:pt x="29575" y="38100"/>
                    <a:pt x="19050" y="38100"/>
                  </a:cubicBezTo>
                  <a:cubicBezTo>
                    <a:pt x="8525" y="38100"/>
                    <a:pt x="0" y="29575"/>
                    <a:pt x="0" y="19050"/>
                  </a:cubicBezTo>
                  <a:cubicBezTo>
                    <a:pt x="0" y="8525"/>
                    <a:pt x="8525" y="0"/>
                    <a:pt x="19050" y="0"/>
                  </a:cubicBezTo>
                  <a:cubicBezTo>
                    <a:pt x="29575" y="0"/>
                    <a:pt x="38100" y="8525"/>
                    <a:pt x="38100" y="19050"/>
                  </a:cubicBezTo>
                  <a:close/>
                </a:path>
              </a:pathLst>
            </a:custGeom>
            <a:solidFill>
              <a:srgbClr val="42E8E0">
                <a:alpha val="50000"/>
              </a:srgbClr>
            </a:solidFill>
            <a:ln w="9525" cap="flat">
              <a:noFill/>
              <a:prstDash val="solid"/>
              <a:miter/>
            </a:ln>
          </p:spPr>
          <p:txBody>
            <a:bodyPr rtlCol="0" anchor="ctr"/>
            <a:lstStyle/>
            <a:p>
              <a:endParaRPr lang="en-IN" sz="1350" dirty="0"/>
            </a:p>
          </p:txBody>
        </p:sp>
        <p:sp>
          <p:nvSpPr>
            <p:cNvPr id="70" name="Freeform: Shape 69">
              <a:extLst>
                <a:ext uri="{FF2B5EF4-FFF2-40B4-BE49-F238E27FC236}">
                  <a16:creationId xmlns:a16="http://schemas.microsoft.com/office/drawing/2014/main" id="{2DC6AD26-AC04-4DC9-BD26-AAAAF52B4B14}"/>
                </a:ext>
              </a:extLst>
            </p:cNvPr>
            <p:cNvSpPr/>
            <p:nvPr/>
          </p:nvSpPr>
          <p:spPr>
            <a:xfrm>
              <a:off x="5638609" y="2964751"/>
              <a:ext cx="19431" cy="19431"/>
            </a:xfrm>
            <a:custGeom>
              <a:avLst/>
              <a:gdLst>
                <a:gd name="connsiteX0" fmla="*/ 19431 w 19431"/>
                <a:gd name="connsiteY0" fmla="*/ 9715 h 19431"/>
                <a:gd name="connsiteX1" fmla="*/ 9716 w 19431"/>
                <a:gd name="connsiteY1" fmla="*/ 19431 h 19431"/>
                <a:gd name="connsiteX2" fmla="*/ 0 w 19431"/>
                <a:gd name="connsiteY2" fmla="*/ 9715 h 19431"/>
                <a:gd name="connsiteX3" fmla="*/ 9716 w 19431"/>
                <a:gd name="connsiteY3" fmla="*/ 0 h 19431"/>
                <a:gd name="connsiteX4" fmla="*/ 19431 w 19431"/>
                <a:gd name="connsiteY4" fmla="*/ 9715 h 19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 h="19431">
                  <a:moveTo>
                    <a:pt x="19431" y="9715"/>
                  </a:moveTo>
                  <a:cubicBezTo>
                    <a:pt x="19431" y="15081"/>
                    <a:pt x="15081" y="19431"/>
                    <a:pt x="9716" y="19431"/>
                  </a:cubicBezTo>
                  <a:cubicBezTo>
                    <a:pt x="4350" y="19431"/>
                    <a:pt x="0" y="15081"/>
                    <a:pt x="0" y="9715"/>
                  </a:cubicBezTo>
                  <a:cubicBezTo>
                    <a:pt x="0" y="4350"/>
                    <a:pt x="4350" y="0"/>
                    <a:pt x="9716" y="0"/>
                  </a:cubicBezTo>
                  <a:cubicBezTo>
                    <a:pt x="15081" y="0"/>
                    <a:pt x="19431" y="4350"/>
                    <a:pt x="19431" y="9715"/>
                  </a:cubicBezTo>
                  <a:close/>
                </a:path>
              </a:pathLst>
            </a:custGeom>
            <a:solidFill>
              <a:srgbClr val="42E8E0">
                <a:alpha val="80000"/>
              </a:srgbClr>
            </a:solidFill>
            <a:ln w="9525" cap="flat">
              <a:noFill/>
              <a:prstDash val="solid"/>
              <a:miter/>
            </a:ln>
          </p:spPr>
          <p:txBody>
            <a:bodyPr rtlCol="0" anchor="ctr"/>
            <a:lstStyle/>
            <a:p>
              <a:endParaRPr lang="en-IN" sz="1350" dirty="0"/>
            </a:p>
          </p:txBody>
        </p:sp>
      </p:grpSp>
      <p:grpSp>
        <p:nvGrpSpPr>
          <p:cNvPr id="82" name="Group 81">
            <a:extLst>
              <a:ext uri="{FF2B5EF4-FFF2-40B4-BE49-F238E27FC236}">
                <a16:creationId xmlns:a16="http://schemas.microsoft.com/office/drawing/2014/main" id="{2EC7F7EB-02D2-49C7-970B-B08C59C9A528}"/>
              </a:ext>
            </a:extLst>
          </p:cNvPr>
          <p:cNvGrpSpPr/>
          <p:nvPr/>
        </p:nvGrpSpPr>
        <p:grpSpPr>
          <a:xfrm>
            <a:off x="5172806" y="558094"/>
            <a:ext cx="4295235" cy="4258055"/>
            <a:chOff x="6889485" y="433690"/>
            <a:chExt cx="5726981" cy="5677407"/>
          </a:xfrm>
        </p:grpSpPr>
        <p:grpSp>
          <p:nvGrpSpPr>
            <p:cNvPr id="80" name="Group 79">
              <a:extLst>
                <a:ext uri="{FF2B5EF4-FFF2-40B4-BE49-F238E27FC236}">
                  <a16:creationId xmlns:a16="http://schemas.microsoft.com/office/drawing/2014/main" id="{52C70F08-962E-47A8-B613-A0CA0A6D6ED6}"/>
                </a:ext>
              </a:extLst>
            </p:cNvPr>
            <p:cNvGrpSpPr/>
            <p:nvPr/>
          </p:nvGrpSpPr>
          <p:grpSpPr>
            <a:xfrm>
              <a:off x="6889485" y="1578900"/>
              <a:ext cx="5726981" cy="4532197"/>
              <a:chOff x="7168431" y="1687802"/>
              <a:chExt cx="5079397" cy="4019714"/>
            </a:xfrm>
          </p:grpSpPr>
          <p:grpSp>
            <p:nvGrpSpPr>
              <p:cNvPr id="73" name="Group 72">
                <a:extLst>
                  <a:ext uri="{FF2B5EF4-FFF2-40B4-BE49-F238E27FC236}">
                    <a16:creationId xmlns:a16="http://schemas.microsoft.com/office/drawing/2014/main" id="{7A9F94A8-81B5-4594-BDDE-D322B50D29BC}"/>
                  </a:ext>
                </a:extLst>
              </p:cNvPr>
              <p:cNvGrpSpPr/>
              <p:nvPr/>
            </p:nvGrpSpPr>
            <p:grpSpPr>
              <a:xfrm>
                <a:off x="7202042" y="1687802"/>
                <a:ext cx="5045786" cy="806791"/>
                <a:chOff x="-443487" y="5810297"/>
                <a:chExt cx="5045786" cy="806791"/>
              </a:xfrm>
            </p:grpSpPr>
            <p:sp>
              <p:nvSpPr>
                <p:cNvPr id="71" name="TextBox 70">
                  <a:extLst>
                    <a:ext uri="{FF2B5EF4-FFF2-40B4-BE49-F238E27FC236}">
                      <a16:creationId xmlns:a16="http://schemas.microsoft.com/office/drawing/2014/main" id="{92774AB5-373F-4F5B-BBF7-BCE543899709}"/>
                    </a:ext>
                  </a:extLst>
                </p:cNvPr>
                <p:cNvSpPr txBox="1"/>
                <p:nvPr/>
              </p:nvSpPr>
              <p:spPr>
                <a:xfrm>
                  <a:off x="-443487" y="5943038"/>
                  <a:ext cx="5045786" cy="545949"/>
                </a:xfrm>
                <a:prstGeom prst="rect">
                  <a:avLst/>
                </a:prstGeom>
                <a:noFill/>
              </p:spPr>
              <p:txBody>
                <a:bodyPr wrap="square" rtlCol="0">
                  <a:spAutoFit/>
                </a:bodyPr>
                <a:lstStyle/>
                <a:p>
                  <a:pPr algn="ctr"/>
                  <a:endParaRPr lang="en-US" sz="2400" b="1" dirty="0">
                    <a:solidFill>
                      <a:schemeClr val="accent2"/>
                    </a:solidFill>
                    <a:latin typeface="Georgia Pro Cond" panose="02040506050405020303" pitchFamily="18" charset="0"/>
                  </a:endParaRPr>
                </a:p>
              </p:txBody>
            </p:sp>
            <p:sp>
              <p:nvSpPr>
                <p:cNvPr id="72" name="TextBox 71">
                  <a:extLst>
                    <a:ext uri="{FF2B5EF4-FFF2-40B4-BE49-F238E27FC236}">
                      <a16:creationId xmlns:a16="http://schemas.microsoft.com/office/drawing/2014/main" id="{A0D92D60-93C9-413E-ACFA-4B9179020BBF}"/>
                    </a:ext>
                  </a:extLst>
                </p:cNvPr>
                <p:cNvSpPr txBox="1"/>
                <p:nvPr/>
              </p:nvSpPr>
              <p:spPr>
                <a:xfrm flipH="1">
                  <a:off x="-254832" y="5810297"/>
                  <a:ext cx="3836732" cy="806791"/>
                </a:xfrm>
                <a:prstGeom prst="rect">
                  <a:avLst/>
                </a:prstGeom>
                <a:noFill/>
              </p:spPr>
              <p:txBody>
                <a:bodyPr wrap="square" lIns="0" tIns="0" rIns="0" bIns="0" rtlCol="0">
                  <a:spAutoFit/>
                </a:bodyPr>
                <a:lstStyle/>
                <a:p>
                  <a:pPr>
                    <a:spcBef>
                      <a:spcPts val="450"/>
                    </a:spcBef>
                  </a:pPr>
                  <a:r>
                    <a:rPr lang="en-US" sz="1200" b="1" dirty="0">
                      <a:solidFill>
                        <a:schemeClr val="bg1"/>
                      </a:solidFill>
                      <a:latin typeface="Georgia" panose="02040502050405020303" pitchFamily="18" charset="0"/>
                    </a:rPr>
                    <a:t>Caption</a:t>
                  </a:r>
                </a:p>
                <a:p>
                  <a:pPr marL="228600" indent="-228600">
                    <a:spcBef>
                      <a:spcPts val="450"/>
                    </a:spcBef>
                    <a:buAutoNum type="arabicPeriod"/>
                  </a:pPr>
                  <a:r>
                    <a:rPr lang="en-US" sz="1200" dirty="0">
                      <a:solidFill>
                        <a:schemeClr val="bg1"/>
                      </a:solidFill>
                      <a:latin typeface="Georgia Pro Light" panose="02040302050405020303" pitchFamily="18" charset="0"/>
                    </a:rPr>
                    <a:t> </a:t>
                  </a:r>
                </a:p>
                <a:p>
                  <a:pPr marL="228600" indent="-228600">
                    <a:spcBef>
                      <a:spcPts val="450"/>
                    </a:spcBef>
                    <a:buAutoNum type="arabicPeriod"/>
                  </a:pPr>
                  <a:r>
                    <a:rPr lang="en-US" sz="1200" dirty="0">
                      <a:solidFill>
                        <a:schemeClr val="bg1"/>
                      </a:solidFill>
                      <a:latin typeface="Georgia Pro Light" panose="02040302050405020303" pitchFamily="18" charset="0"/>
                    </a:rPr>
                    <a:t>needs.  </a:t>
                  </a:r>
                </a:p>
              </p:txBody>
            </p:sp>
          </p:grpSp>
          <p:grpSp>
            <p:nvGrpSpPr>
              <p:cNvPr id="74" name="Group 73">
                <a:extLst>
                  <a:ext uri="{FF2B5EF4-FFF2-40B4-BE49-F238E27FC236}">
                    <a16:creationId xmlns:a16="http://schemas.microsoft.com/office/drawing/2014/main" id="{68CDC3F0-6804-4FBE-8F14-0EE658F94F05}"/>
                  </a:ext>
                </a:extLst>
              </p:cNvPr>
              <p:cNvGrpSpPr/>
              <p:nvPr/>
            </p:nvGrpSpPr>
            <p:grpSpPr>
              <a:xfrm>
                <a:off x="7168431" y="2763187"/>
                <a:ext cx="4342298" cy="1316311"/>
                <a:chOff x="-477098" y="5257665"/>
                <a:chExt cx="4342298" cy="1316311"/>
              </a:xfrm>
            </p:grpSpPr>
            <p:sp>
              <p:nvSpPr>
                <p:cNvPr id="75" name="TextBox 74">
                  <a:extLst>
                    <a:ext uri="{FF2B5EF4-FFF2-40B4-BE49-F238E27FC236}">
                      <a16:creationId xmlns:a16="http://schemas.microsoft.com/office/drawing/2014/main" id="{36988332-EA1A-4DBE-A916-F8D6C6BF82C9}"/>
                    </a:ext>
                  </a:extLst>
                </p:cNvPr>
                <p:cNvSpPr txBox="1"/>
                <p:nvPr/>
              </p:nvSpPr>
              <p:spPr>
                <a:xfrm>
                  <a:off x="-477098" y="5257665"/>
                  <a:ext cx="4342297" cy="545949"/>
                </a:xfrm>
                <a:prstGeom prst="rect">
                  <a:avLst/>
                </a:prstGeom>
                <a:noFill/>
              </p:spPr>
              <p:txBody>
                <a:bodyPr wrap="square" rtlCol="0">
                  <a:spAutoFit/>
                </a:bodyPr>
                <a:lstStyle/>
                <a:p>
                  <a:pPr algn="ctr"/>
                  <a:endParaRPr lang="en-US" sz="2400" b="1" dirty="0">
                    <a:solidFill>
                      <a:schemeClr val="accent3"/>
                    </a:solidFill>
                    <a:latin typeface="Georgia Pro Cond" panose="02040506050405020303" pitchFamily="18" charset="0"/>
                  </a:endParaRPr>
                </a:p>
              </p:txBody>
            </p:sp>
            <p:sp>
              <p:nvSpPr>
                <p:cNvPr id="76" name="TextBox 75">
                  <a:extLst>
                    <a:ext uri="{FF2B5EF4-FFF2-40B4-BE49-F238E27FC236}">
                      <a16:creationId xmlns:a16="http://schemas.microsoft.com/office/drawing/2014/main" id="{75A04033-E38C-4F77-AEE8-712611BDAB84}"/>
                    </a:ext>
                  </a:extLst>
                </p:cNvPr>
                <p:cNvSpPr txBox="1"/>
                <p:nvPr/>
              </p:nvSpPr>
              <p:spPr>
                <a:xfrm>
                  <a:off x="467244" y="5843011"/>
                  <a:ext cx="3397956" cy="730965"/>
                </a:xfrm>
                <a:prstGeom prst="rect">
                  <a:avLst/>
                </a:prstGeom>
                <a:noFill/>
              </p:spPr>
              <p:txBody>
                <a:bodyPr wrap="square" lIns="0" tIns="0" rIns="0" bIns="0" rtlCol="0">
                  <a:spAutoFit/>
                </a:bodyPr>
                <a:lstStyle/>
                <a:p>
                  <a:pPr>
                    <a:spcBef>
                      <a:spcPts val="450"/>
                    </a:spcBef>
                  </a:pPr>
                  <a:r>
                    <a:rPr lang="en-US" sz="1200" b="1" dirty="0">
                      <a:solidFill>
                        <a:schemeClr val="bg1"/>
                      </a:solidFill>
                      <a:latin typeface="Georgia" panose="02040502050405020303" pitchFamily="18" charset="0"/>
                    </a:rPr>
                    <a:t>Cap</a:t>
                  </a:r>
                </a:p>
                <a:p>
                  <a:pPr>
                    <a:spcBef>
                      <a:spcPts val="450"/>
                    </a:spcBef>
                  </a:pPr>
                  <a:r>
                    <a:rPr lang="en-US" sz="1200" dirty="0">
                      <a:solidFill>
                        <a:schemeClr val="bg1"/>
                      </a:solidFill>
                      <a:latin typeface="Georgia Pro Light" panose="02040302050405020303" pitchFamily="18" charset="0"/>
                    </a:rPr>
                    <a:t>This slide is an editable slide with all your needs.  </a:t>
                  </a:r>
                </a:p>
              </p:txBody>
            </p:sp>
          </p:grpSp>
          <p:grpSp>
            <p:nvGrpSpPr>
              <p:cNvPr id="77" name="Group 76">
                <a:extLst>
                  <a:ext uri="{FF2B5EF4-FFF2-40B4-BE49-F238E27FC236}">
                    <a16:creationId xmlns:a16="http://schemas.microsoft.com/office/drawing/2014/main" id="{72893287-95B3-4BEF-B71D-9C80F2D7F804}"/>
                  </a:ext>
                </a:extLst>
              </p:cNvPr>
              <p:cNvGrpSpPr/>
              <p:nvPr/>
            </p:nvGrpSpPr>
            <p:grpSpPr>
              <a:xfrm>
                <a:off x="7343126" y="2303404"/>
                <a:ext cx="4167603" cy="3404112"/>
                <a:chOff x="-302403" y="3169864"/>
                <a:chExt cx="4167603" cy="3404112"/>
              </a:xfrm>
            </p:grpSpPr>
            <p:sp>
              <p:nvSpPr>
                <p:cNvPr id="78" name="TextBox 77">
                  <a:extLst>
                    <a:ext uri="{FF2B5EF4-FFF2-40B4-BE49-F238E27FC236}">
                      <a16:creationId xmlns:a16="http://schemas.microsoft.com/office/drawing/2014/main" id="{99A97A54-BE46-4BE6-B329-500CA8DCB9CA}"/>
                    </a:ext>
                  </a:extLst>
                </p:cNvPr>
                <p:cNvSpPr txBox="1"/>
                <p:nvPr/>
              </p:nvSpPr>
              <p:spPr>
                <a:xfrm>
                  <a:off x="-302403" y="3169864"/>
                  <a:ext cx="3878416" cy="545949"/>
                </a:xfrm>
                <a:prstGeom prst="rect">
                  <a:avLst/>
                </a:prstGeom>
                <a:noFill/>
              </p:spPr>
              <p:txBody>
                <a:bodyPr wrap="square" rtlCol="0">
                  <a:spAutoFit/>
                </a:bodyPr>
                <a:lstStyle/>
                <a:p>
                  <a:pPr algn="ctr"/>
                  <a:endParaRPr lang="en-US" sz="2400" b="1" dirty="0">
                    <a:solidFill>
                      <a:schemeClr val="accent4"/>
                    </a:solidFill>
                    <a:latin typeface="Georgia Pro Cond" panose="02040506050405020303" pitchFamily="18" charset="0"/>
                  </a:endParaRPr>
                </a:p>
              </p:txBody>
            </p:sp>
            <p:sp>
              <p:nvSpPr>
                <p:cNvPr id="79" name="TextBox 78">
                  <a:extLst>
                    <a:ext uri="{FF2B5EF4-FFF2-40B4-BE49-F238E27FC236}">
                      <a16:creationId xmlns:a16="http://schemas.microsoft.com/office/drawing/2014/main" id="{6D6C079F-91C7-42B3-AF11-84EF7AFFC4B4}"/>
                    </a:ext>
                  </a:extLst>
                </p:cNvPr>
                <p:cNvSpPr txBox="1"/>
                <p:nvPr/>
              </p:nvSpPr>
              <p:spPr>
                <a:xfrm>
                  <a:off x="467244" y="5843011"/>
                  <a:ext cx="3397956" cy="730965"/>
                </a:xfrm>
                <a:prstGeom prst="rect">
                  <a:avLst/>
                </a:prstGeom>
                <a:noFill/>
              </p:spPr>
              <p:txBody>
                <a:bodyPr wrap="square" lIns="0" tIns="0" rIns="0" bIns="0" rtlCol="0">
                  <a:spAutoFit/>
                </a:bodyPr>
                <a:lstStyle/>
                <a:p>
                  <a:pPr>
                    <a:spcBef>
                      <a:spcPts val="450"/>
                    </a:spcBef>
                  </a:pPr>
                  <a:r>
                    <a:rPr lang="en-US" sz="1200" b="1" dirty="0">
                      <a:solidFill>
                        <a:schemeClr val="bg1"/>
                      </a:solidFill>
                      <a:latin typeface="Georgia" panose="02040502050405020303" pitchFamily="18" charset="0"/>
                    </a:rPr>
                    <a:t>Caption</a:t>
                  </a:r>
                </a:p>
                <a:p>
                  <a:pPr>
                    <a:spcBef>
                      <a:spcPts val="450"/>
                    </a:spcBef>
                  </a:pPr>
                  <a:r>
                    <a:rPr lang="en-US" sz="1200" dirty="0">
                      <a:solidFill>
                        <a:schemeClr val="bg1"/>
                      </a:solidFill>
                      <a:latin typeface="Georgia Pro Light" panose="02040302050405020303" pitchFamily="18" charset="0"/>
                    </a:rPr>
                    <a:t>This slide is an editable slide with all your needs.  </a:t>
                  </a:r>
                </a:p>
              </p:txBody>
            </p:sp>
          </p:grpSp>
        </p:grpSp>
        <p:sp>
          <p:nvSpPr>
            <p:cNvPr id="81" name="TextBox 80">
              <a:extLst>
                <a:ext uri="{FF2B5EF4-FFF2-40B4-BE49-F238E27FC236}">
                  <a16:creationId xmlns:a16="http://schemas.microsoft.com/office/drawing/2014/main" id="{944CDAB0-49F5-42B1-BA23-8879430BE413}"/>
                </a:ext>
              </a:extLst>
            </p:cNvPr>
            <p:cNvSpPr txBox="1"/>
            <p:nvPr/>
          </p:nvSpPr>
          <p:spPr>
            <a:xfrm>
              <a:off x="7042470" y="433690"/>
              <a:ext cx="4959030" cy="615553"/>
            </a:xfrm>
            <a:prstGeom prst="rect">
              <a:avLst/>
            </a:prstGeom>
            <a:noFill/>
          </p:spPr>
          <p:txBody>
            <a:bodyPr wrap="square" rtlCol="0">
              <a:spAutoFit/>
            </a:bodyPr>
            <a:lstStyle/>
            <a:p>
              <a:r>
                <a:rPr lang="en-IN" sz="2400" b="1" dirty="0">
                  <a:solidFill>
                    <a:schemeClr val="bg1"/>
                  </a:solidFill>
                  <a:latin typeface="Georgia" panose="02040502050405020303" pitchFamily="18" charset="0"/>
                  <a:ea typeface="Cambria" panose="02040503050406030204" pitchFamily="18" charset="0"/>
                  <a:cs typeface="+mj-cs"/>
                </a:rPr>
                <a:t>TABLE OF CONTENT</a:t>
              </a:r>
            </a:p>
          </p:txBody>
        </p:sp>
      </p:grpSp>
      <p:sp>
        <p:nvSpPr>
          <p:cNvPr id="2" name="Rectangle: Rounded Corners 1">
            <a:extLst>
              <a:ext uri="{FF2B5EF4-FFF2-40B4-BE49-F238E27FC236}">
                <a16:creationId xmlns:a16="http://schemas.microsoft.com/office/drawing/2014/main" id="{76352B48-2296-44D7-BF2F-D70FD0FEEB15}"/>
              </a:ext>
            </a:extLst>
          </p:cNvPr>
          <p:cNvSpPr/>
          <p:nvPr/>
        </p:nvSpPr>
        <p:spPr>
          <a:xfrm>
            <a:off x="3899903" y="1205127"/>
            <a:ext cx="3689185" cy="568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6600">
                  <a:solidFill>
                    <a:schemeClr val="accent2"/>
                  </a:solidFill>
                  <a:prstDash val="solid"/>
                </a:ln>
                <a:solidFill>
                  <a:schemeClr val="bg1"/>
                </a:solidFill>
              </a:rPr>
              <a:t>WHAT IS VOICE ASSISTANT</a:t>
            </a:r>
            <a:endParaRPr lang="en-IN" sz="2400" b="1" dirty="0">
              <a:ln w="6600">
                <a:solidFill>
                  <a:schemeClr val="accent2"/>
                </a:solidFill>
                <a:prstDash val="solid"/>
              </a:ln>
              <a:solidFill>
                <a:schemeClr val="bg1"/>
              </a:solidFill>
            </a:endParaRPr>
          </a:p>
        </p:txBody>
      </p:sp>
      <p:sp>
        <p:nvSpPr>
          <p:cNvPr id="83" name="Rectangle: Rounded Corners 82">
            <a:extLst>
              <a:ext uri="{FF2B5EF4-FFF2-40B4-BE49-F238E27FC236}">
                <a16:creationId xmlns:a16="http://schemas.microsoft.com/office/drawing/2014/main" id="{B63ABEB0-0E99-430C-BC1C-818D64EA4E01}"/>
              </a:ext>
            </a:extLst>
          </p:cNvPr>
          <p:cNvSpPr/>
          <p:nvPr/>
        </p:nvSpPr>
        <p:spPr>
          <a:xfrm>
            <a:off x="4823671" y="2618152"/>
            <a:ext cx="3336756" cy="568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6600">
                  <a:solidFill>
                    <a:schemeClr val="accent2"/>
                  </a:solidFill>
                  <a:prstDash val="solid"/>
                </a:ln>
                <a:solidFill>
                  <a:schemeClr val="bg1"/>
                </a:solidFill>
              </a:rPr>
              <a:t>MY TECH BUDDY</a:t>
            </a:r>
            <a:endParaRPr lang="en-IN" sz="2400" b="1" dirty="0">
              <a:ln w="6600">
                <a:solidFill>
                  <a:schemeClr val="accent2"/>
                </a:solidFill>
                <a:prstDash val="solid"/>
              </a:ln>
              <a:solidFill>
                <a:schemeClr val="bg1"/>
              </a:solidFill>
            </a:endParaRPr>
          </a:p>
        </p:txBody>
      </p:sp>
      <p:sp>
        <p:nvSpPr>
          <p:cNvPr id="84" name="Rectangle: Rounded Corners 83">
            <a:extLst>
              <a:ext uri="{FF2B5EF4-FFF2-40B4-BE49-F238E27FC236}">
                <a16:creationId xmlns:a16="http://schemas.microsoft.com/office/drawing/2014/main" id="{1451A437-58F5-4529-8E86-C1DA34B08602}"/>
              </a:ext>
            </a:extLst>
          </p:cNvPr>
          <p:cNvSpPr/>
          <p:nvPr/>
        </p:nvSpPr>
        <p:spPr>
          <a:xfrm>
            <a:off x="5257438" y="3350177"/>
            <a:ext cx="3336756" cy="568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6600">
                  <a:solidFill>
                    <a:schemeClr val="accent2"/>
                  </a:solidFill>
                  <a:prstDash val="solid"/>
                </a:ln>
                <a:solidFill>
                  <a:schemeClr val="bg1"/>
                </a:solidFill>
              </a:rPr>
              <a:t>WORKING</a:t>
            </a:r>
            <a:endParaRPr lang="en-IN" sz="2400" b="1" dirty="0">
              <a:ln w="6600">
                <a:solidFill>
                  <a:schemeClr val="accent2"/>
                </a:solidFill>
                <a:prstDash val="solid"/>
              </a:ln>
              <a:solidFill>
                <a:schemeClr val="bg1"/>
              </a:solidFill>
            </a:endParaRPr>
          </a:p>
        </p:txBody>
      </p:sp>
      <p:sp>
        <p:nvSpPr>
          <p:cNvPr id="85" name="Rectangle: Rounded Corners 84">
            <a:extLst>
              <a:ext uri="{FF2B5EF4-FFF2-40B4-BE49-F238E27FC236}">
                <a16:creationId xmlns:a16="http://schemas.microsoft.com/office/drawing/2014/main" id="{6F9B47FF-35A8-4DBF-8118-F2CC9E95D9CA}"/>
              </a:ext>
            </a:extLst>
          </p:cNvPr>
          <p:cNvSpPr/>
          <p:nvPr/>
        </p:nvSpPr>
        <p:spPr>
          <a:xfrm>
            <a:off x="5801351" y="4139577"/>
            <a:ext cx="3213392" cy="568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6600">
                  <a:solidFill>
                    <a:schemeClr val="accent2"/>
                  </a:solidFill>
                  <a:prstDash val="solid"/>
                </a:ln>
                <a:solidFill>
                  <a:schemeClr val="bg1"/>
                </a:solidFill>
              </a:rPr>
              <a:t>CONCLUSION</a:t>
            </a:r>
            <a:endParaRPr lang="en-IN" sz="2400" b="1" dirty="0">
              <a:ln w="6600">
                <a:solidFill>
                  <a:schemeClr val="accent2"/>
                </a:solidFill>
                <a:prstDash val="solid"/>
              </a:ln>
              <a:solidFill>
                <a:schemeClr val="bg1"/>
              </a:solidFill>
            </a:endParaRPr>
          </a:p>
        </p:txBody>
      </p:sp>
      <p:sp>
        <p:nvSpPr>
          <p:cNvPr id="86" name="Rectangle: Rounded Corners 85">
            <a:extLst>
              <a:ext uri="{FF2B5EF4-FFF2-40B4-BE49-F238E27FC236}">
                <a16:creationId xmlns:a16="http://schemas.microsoft.com/office/drawing/2014/main" id="{526C2400-6033-4B29-860A-67479E413A12}"/>
              </a:ext>
            </a:extLst>
          </p:cNvPr>
          <p:cNvSpPr/>
          <p:nvPr/>
        </p:nvSpPr>
        <p:spPr>
          <a:xfrm>
            <a:off x="4565454" y="1885818"/>
            <a:ext cx="3468943" cy="568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6600">
                  <a:solidFill>
                    <a:schemeClr val="accent2"/>
                  </a:solidFill>
                  <a:prstDash val="solid"/>
                </a:ln>
                <a:solidFill>
                  <a:schemeClr val="bg1"/>
                </a:solidFill>
              </a:rPr>
              <a:t>USES</a:t>
            </a:r>
            <a:endParaRPr lang="en-IN" sz="2400" b="1" dirty="0">
              <a:ln w="6600">
                <a:solidFill>
                  <a:schemeClr val="accent2"/>
                </a:solidFill>
                <a:prstDash val="solid"/>
              </a:ln>
              <a:solidFill>
                <a:schemeClr val="bg1"/>
              </a:solidFill>
            </a:endParaRPr>
          </a:p>
        </p:txBody>
      </p:sp>
    </p:spTree>
    <p:extLst>
      <p:ext uri="{BB962C8B-B14F-4D97-AF65-F5344CB8AC3E}">
        <p14:creationId xmlns:p14="http://schemas.microsoft.com/office/powerpoint/2010/main" val="34886004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 calcmode="lin" valueType="num">
                                      <p:cBhvr additive="base">
                                        <p:cTn id="17" dur="500" fill="hold"/>
                                        <p:tgtEl>
                                          <p:spTgt spid="86"/>
                                        </p:tgtEl>
                                        <p:attrNameLst>
                                          <p:attrName>ppt_x</p:attrName>
                                        </p:attrNameLst>
                                      </p:cBhvr>
                                      <p:tavLst>
                                        <p:tav tm="0">
                                          <p:val>
                                            <p:strVal val="#ppt_x"/>
                                          </p:val>
                                        </p:tav>
                                        <p:tav tm="100000">
                                          <p:val>
                                            <p:strVal val="#ppt_x"/>
                                          </p:val>
                                        </p:tav>
                                      </p:tavLst>
                                    </p:anim>
                                    <p:anim calcmode="lin" valueType="num">
                                      <p:cBhvr additive="base">
                                        <p:cTn id="1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3"/>
                                        </p:tgtEl>
                                        <p:attrNameLst>
                                          <p:attrName>style.visibility</p:attrName>
                                        </p:attrNameLst>
                                      </p:cBhvr>
                                      <p:to>
                                        <p:strVal val="visible"/>
                                      </p:to>
                                    </p:set>
                                    <p:anim calcmode="lin" valueType="num">
                                      <p:cBhvr additive="base">
                                        <p:cTn id="23" dur="500" fill="hold"/>
                                        <p:tgtEl>
                                          <p:spTgt spid="83"/>
                                        </p:tgtEl>
                                        <p:attrNameLst>
                                          <p:attrName>ppt_x</p:attrName>
                                        </p:attrNameLst>
                                      </p:cBhvr>
                                      <p:tavLst>
                                        <p:tav tm="0">
                                          <p:val>
                                            <p:strVal val="#ppt_x"/>
                                          </p:val>
                                        </p:tav>
                                        <p:tav tm="100000">
                                          <p:val>
                                            <p:strVal val="#ppt_x"/>
                                          </p:val>
                                        </p:tav>
                                      </p:tavLst>
                                    </p:anim>
                                    <p:anim calcmode="lin" valueType="num">
                                      <p:cBhvr additive="base">
                                        <p:cTn id="2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anim calcmode="lin" valueType="num">
                                      <p:cBhvr additive="base">
                                        <p:cTn id="29" dur="500" fill="hold"/>
                                        <p:tgtEl>
                                          <p:spTgt spid="84"/>
                                        </p:tgtEl>
                                        <p:attrNameLst>
                                          <p:attrName>ppt_x</p:attrName>
                                        </p:attrNameLst>
                                      </p:cBhvr>
                                      <p:tavLst>
                                        <p:tav tm="0">
                                          <p:val>
                                            <p:strVal val="#ppt_x"/>
                                          </p:val>
                                        </p:tav>
                                        <p:tav tm="100000">
                                          <p:val>
                                            <p:strVal val="#ppt_x"/>
                                          </p:val>
                                        </p:tav>
                                      </p:tavLst>
                                    </p:anim>
                                    <p:anim calcmode="lin" valueType="num">
                                      <p:cBhvr additive="base">
                                        <p:cTn id="30"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 calcmode="lin" valueType="num">
                                      <p:cBhvr additive="base">
                                        <p:cTn id="35" dur="500" fill="hold"/>
                                        <p:tgtEl>
                                          <p:spTgt spid="85"/>
                                        </p:tgtEl>
                                        <p:attrNameLst>
                                          <p:attrName>ppt_x</p:attrName>
                                        </p:attrNameLst>
                                      </p:cBhvr>
                                      <p:tavLst>
                                        <p:tav tm="0">
                                          <p:val>
                                            <p:strVal val="#ppt_x"/>
                                          </p:val>
                                        </p:tav>
                                        <p:tav tm="100000">
                                          <p:val>
                                            <p:strVal val="#ppt_x"/>
                                          </p:val>
                                        </p:tav>
                                      </p:tavLst>
                                    </p:anim>
                                    <p:anim calcmode="lin" valueType="num">
                                      <p:cBhvr additive="base">
                                        <p:cTn id="3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3" grpId="0" animBg="1"/>
      <p:bldP spid="84" grpId="0" animBg="1"/>
      <p:bldP spid="85" grpId="0" animBg="1"/>
      <p:bldP spid="8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scene3d>
              <a:camera prst="orthographicFront"/>
              <a:lightRig rig="threePt" dir="t"/>
            </a:scene3d>
            <a:sp3d extrusionH="57150">
              <a:bevelT w="38100" h="38100"/>
            </a:sp3d>
          </a:bodyPr>
          <a:lstStyle/>
          <a:p>
            <a:pPr algn="ctr"/>
            <a:r>
              <a:rPr lang="en-US" dirty="0">
                <a:ln w="19050">
                  <a:solidFill>
                    <a:schemeClr val="tx1"/>
                  </a:solidFill>
                </a:ln>
                <a:effectLst/>
              </a:rPr>
              <a:t>WHAT IS VOICE ASSISTANT?</a:t>
            </a:r>
          </a:p>
        </p:txBody>
      </p:sp>
      <p:sp>
        <p:nvSpPr>
          <p:cNvPr id="3" name="Content Placeholder 2"/>
          <p:cNvSpPr>
            <a:spLocks noGrp="1"/>
          </p:cNvSpPr>
          <p:nvPr>
            <p:ph idx="1"/>
          </p:nvPr>
        </p:nvSpPr>
        <p:spPr>
          <a:xfrm>
            <a:off x="448965" y="1682002"/>
            <a:ext cx="8246070" cy="1779495"/>
          </a:xfrm>
        </p:spPr>
        <p:txBody>
          <a:bodyPr>
            <a:normAutofit/>
          </a:bodyPr>
          <a:lstStyle/>
          <a:p>
            <a:pPr marL="0" indent="0">
              <a:buNone/>
            </a:pPr>
            <a:r>
              <a:rPr lang="en-US" sz="2000" b="0" i="0" dirty="0">
                <a:ln>
                  <a:solidFill>
                    <a:schemeClr val="tx1">
                      <a:lumMod val="75000"/>
                      <a:lumOff val="25000"/>
                    </a:schemeClr>
                  </a:solidFill>
                </a:ln>
                <a:solidFill>
                  <a:schemeClr val="tx1"/>
                </a:solidFill>
                <a:effectLst>
                  <a:glow rad="63500">
                    <a:schemeClr val="accent1">
                      <a:satMod val="175000"/>
                      <a:alpha val="40000"/>
                    </a:schemeClr>
                  </a:glow>
                </a:effectLst>
                <a:latin typeface="Nunito Sans"/>
              </a:rPr>
              <a:t>A </a:t>
            </a:r>
            <a:r>
              <a:rPr lang="en-US" sz="2000" b="1" i="0" dirty="0">
                <a:ln>
                  <a:solidFill>
                    <a:schemeClr val="tx1">
                      <a:lumMod val="75000"/>
                      <a:lumOff val="25000"/>
                    </a:schemeClr>
                  </a:solidFill>
                </a:ln>
                <a:solidFill>
                  <a:schemeClr val="tx1"/>
                </a:solidFill>
                <a:effectLst>
                  <a:glow rad="63500">
                    <a:schemeClr val="accent1">
                      <a:satMod val="175000"/>
                      <a:alpha val="40000"/>
                    </a:schemeClr>
                  </a:glow>
                </a:effectLst>
                <a:latin typeface="Nunito Sans"/>
              </a:rPr>
              <a:t>voice assistant</a:t>
            </a:r>
            <a:r>
              <a:rPr lang="en-US" sz="2000" b="0" i="0" dirty="0">
                <a:ln>
                  <a:solidFill>
                    <a:schemeClr val="tx1">
                      <a:lumMod val="75000"/>
                      <a:lumOff val="25000"/>
                    </a:schemeClr>
                  </a:solidFill>
                </a:ln>
                <a:solidFill>
                  <a:schemeClr val="tx1"/>
                </a:solidFill>
                <a:effectLst>
                  <a:glow rad="63500">
                    <a:schemeClr val="accent1">
                      <a:satMod val="175000"/>
                      <a:alpha val="40000"/>
                    </a:schemeClr>
                  </a:glow>
                </a:effectLst>
                <a:latin typeface="Nunito Sans"/>
              </a:rPr>
              <a:t> is a digital assistant that uses </a:t>
            </a:r>
            <a:r>
              <a:rPr lang="en-US" sz="2000" b="1" i="0" dirty="0">
                <a:ln>
                  <a:solidFill>
                    <a:schemeClr val="tx1">
                      <a:lumMod val="75000"/>
                      <a:lumOff val="25000"/>
                    </a:schemeClr>
                  </a:solidFill>
                </a:ln>
                <a:solidFill>
                  <a:schemeClr val="tx1"/>
                </a:solidFill>
                <a:effectLst>
                  <a:glow rad="63500">
                    <a:schemeClr val="accent1">
                      <a:satMod val="175000"/>
                      <a:alpha val="40000"/>
                    </a:schemeClr>
                  </a:glow>
                </a:effectLst>
                <a:latin typeface="Nunito Sans"/>
              </a:rPr>
              <a:t>voice recognition</a:t>
            </a:r>
            <a:r>
              <a:rPr lang="en-US" sz="2000" b="0" i="0" dirty="0">
                <a:ln>
                  <a:solidFill>
                    <a:schemeClr val="tx1">
                      <a:lumMod val="75000"/>
                      <a:lumOff val="25000"/>
                    </a:schemeClr>
                  </a:solidFill>
                </a:ln>
                <a:solidFill>
                  <a:schemeClr val="tx1"/>
                </a:solidFill>
                <a:effectLst>
                  <a:glow rad="63500">
                    <a:schemeClr val="accent1">
                      <a:satMod val="175000"/>
                      <a:alpha val="40000"/>
                    </a:schemeClr>
                  </a:glow>
                </a:effectLst>
                <a:latin typeface="Nunito Sans"/>
              </a:rPr>
              <a:t>, language processing algorithms, and voice synthesis to listen to specific voice commands and return relevant information or perform specific functions as requested by the user.</a:t>
            </a:r>
            <a:endParaRPr lang="en-US" sz="3200" b="1" dirty="0">
              <a:ln>
                <a:solidFill>
                  <a:schemeClr val="tx1">
                    <a:lumMod val="75000"/>
                    <a:lumOff val="25000"/>
                  </a:schemeClr>
                </a:solidFill>
              </a:ln>
              <a:solidFill>
                <a:schemeClr val="tx1"/>
              </a:solidFill>
              <a:effectLst>
                <a:glow rad="63500">
                  <a:schemeClr val="accent1">
                    <a:satMod val="175000"/>
                    <a:alpha val="40000"/>
                  </a:schemeClr>
                </a:glow>
                <a:outerShdw blurRad="38100" dist="19050" dir="2700000" algn="tl" rotWithShape="0">
                  <a:schemeClr val="dk1">
                    <a:lumMod val="50000"/>
                    <a:alpha val="40000"/>
                  </a:schemeClr>
                </a:outerShdw>
              </a:effectLst>
            </a:endParaRPr>
          </a:p>
        </p:txBody>
      </p:sp>
      <p:pic>
        <p:nvPicPr>
          <p:cNvPr id="1026" name="Picture 2" descr="Dawn of the Chatbots: What Do Consumers Want and Expect? | TechnologyAdvice">
            <a:extLst>
              <a:ext uri="{FF2B5EF4-FFF2-40B4-BE49-F238E27FC236}">
                <a16:creationId xmlns:a16="http://schemas.microsoft.com/office/drawing/2014/main" id="{7494A632-1C38-4235-8081-6CE1705862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555" y="58538"/>
            <a:ext cx="1679755" cy="15943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bot Using Deep Learning. What is a Chatbot? | by Tenzin Wangdu |  MLearning.ai | Medium">
            <a:extLst>
              <a:ext uri="{FF2B5EF4-FFF2-40B4-BE49-F238E27FC236}">
                <a16:creationId xmlns:a16="http://schemas.microsoft.com/office/drawing/2014/main" id="{E088D4B5-1444-4F2C-94C0-A8896B5601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9856" y="3024548"/>
            <a:ext cx="2748690" cy="18324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Future Of Chatbots: Use Cases &amp; Opportunities You Need To Know">
            <a:extLst>
              <a:ext uri="{FF2B5EF4-FFF2-40B4-BE49-F238E27FC236}">
                <a16:creationId xmlns:a16="http://schemas.microsoft.com/office/drawing/2014/main" id="{18B5EF9A-55DC-489D-AD81-908452A895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22" y="3024548"/>
            <a:ext cx="2739540" cy="18377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ow Voice Assistants Are Changing Our Lives | Smartsheet">
            <a:extLst>
              <a:ext uri="{FF2B5EF4-FFF2-40B4-BE49-F238E27FC236}">
                <a16:creationId xmlns:a16="http://schemas.microsoft.com/office/drawing/2014/main" id="{8FD77E9D-4C64-46CD-A828-3B11C6367CE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89161" y="3024548"/>
            <a:ext cx="2901395" cy="1936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1000"/>
                                        <p:tgtEl>
                                          <p:spTgt spid="1030"/>
                                        </p:tgtEl>
                                      </p:cBhvr>
                                    </p:animEffect>
                                    <p:anim calcmode="lin" valueType="num">
                                      <p:cBhvr>
                                        <p:cTn id="28" dur="1000" fill="hold"/>
                                        <p:tgtEl>
                                          <p:spTgt spid="1030"/>
                                        </p:tgtEl>
                                        <p:attrNameLst>
                                          <p:attrName>ppt_x</p:attrName>
                                        </p:attrNameLst>
                                      </p:cBhvr>
                                      <p:tavLst>
                                        <p:tav tm="0">
                                          <p:val>
                                            <p:strVal val="#ppt_x"/>
                                          </p:val>
                                        </p:tav>
                                        <p:tav tm="100000">
                                          <p:val>
                                            <p:strVal val="#ppt_x"/>
                                          </p:val>
                                        </p:tav>
                                      </p:tavLst>
                                    </p:anim>
                                    <p:anim calcmode="lin" valueType="num">
                                      <p:cBhvr>
                                        <p:cTn id="2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 calcmode="lin" valueType="num">
                                      <p:cBhvr additive="base">
                                        <p:cTn id="40" dur="500" fill="hold"/>
                                        <p:tgtEl>
                                          <p:spTgt spid="1028"/>
                                        </p:tgtEl>
                                        <p:attrNameLst>
                                          <p:attrName>ppt_x</p:attrName>
                                        </p:attrNameLst>
                                      </p:cBhvr>
                                      <p:tavLst>
                                        <p:tav tm="0">
                                          <p:val>
                                            <p:strVal val="#ppt_x"/>
                                          </p:val>
                                        </p:tav>
                                        <p:tav tm="100000">
                                          <p:val>
                                            <p:strVal val="#ppt_x"/>
                                          </p:val>
                                        </p:tav>
                                      </p:tavLst>
                                    </p:anim>
                                    <p:anim calcmode="lin" valueType="num">
                                      <p:cBhvr additive="base">
                                        <p:cTn id="41"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scene3d>
              <a:camera prst="obliqueTopRight"/>
              <a:lightRig rig="threePt" dir="t"/>
            </a:scene3d>
          </a:bodyPr>
          <a:lstStyle/>
          <a:p>
            <a:r>
              <a:rPr lang="en-US" b="1" dirty="0">
                <a:ln w="22225">
                  <a:solidFill>
                    <a:srgbClr val="FFFF00"/>
                  </a:solidFill>
                  <a:prstDash val="solid"/>
                </a:ln>
                <a:solidFill>
                  <a:schemeClr val="accent2">
                    <a:lumMod val="40000"/>
                    <a:lumOff val="60000"/>
                  </a:schemeClr>
                </a:solidFill>
                <a:effectLst/>
              </a:rPr>
              <a:t>USES OF VOICE ASSISTANT</a:t>
            </a:r>
          </a:p>
        </p:txBody>
      </p:sp>
      <p:pic>
        <p:nvPicPr>
          <p:cNvPr id="2050" name="Picture 2" descr="Personal voice assistant technology: smart speakers with intelligent  personal assistant - Clockwise Software">
            <a:extLst>
              <a:ext uri="{FF2B5EF4-FFF2-40B4-BE49-F238E27FC236}">
                <a16:creationId xmlns:a16="http://schemas.microsoft.com/office/drawing/2014/main" id="{8B3F9BFE-A004-4891-9089-1B17ABADD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826" y="1159229"/>
            <a:ext cx="6432083" cy="381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randombar(horizontal)">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497FDA-282D-4720-B1A5-B1FDCDFCF433}"/>
              </a:ext>
            </a:extLst>
          </p:cNvPr>
          <p:cNvPicPr/>
          <p:nvPr/>
        </p:nvPicPr>
        <p:blipFill>
          <a:blip r:embed="rId2"/>
          <a:stretch>
            <a:fillRect/>
          </a:stretch>
        </p:blipFill>
        <p:spPr>
          <a:xfrm>
            <a:off x="4266590" y="1194168"/>
            <a:ext cx="4572000" cy="919467"/>
          </a:xfrm>
          <a:prstGeom prst="rect">
            <a:avLst/>
          </a:prstGeom>
        </p:spPr>
      </p:pic>
      <p:pic>
        <p:nvPicPr>
          <p:cNvPr id="4" name="Picture 3">
            <a:extLst>
              <a:ext uri="{FF2B5EF4-FFF2-40B4-BE49-F238E27FC236}">
                <a16:creationId xmlns:a16="http://schemas.microsoft.com/office/drawing/2014/main" id="{50024007-8F4B-42E0-A967-873054FE7D8B}"/>
              </a:ext>
            </a:extLst>
          </p:cNvPr>
          <p:cNvPicPr/>
          <p:nvPr/>
        </p:nvPicPr>
        <p:blipFill>
          <a:blip r:embed="rId3"/>
          <a:stretch>
            <a:fillRect/>
          </a:stretch>
        </p:blipFill>
        <p:spPr>
          <a:xfrm>
            <a:off x="143555" y="2328863"/>
            <a:ext cx="5039265" cy="523875"/>
          </a:xfrm>
          <a:prstGeom prst="rect">
            <a:avLst/>
          </a:prstGeom>
        </p:spPr>
      </p:pic>
      <p:pic>
        <p:nvPicPr>
          <p:cNvPr id="5" name="Picture 4">
            <a:extLst>
              <a:ext uri="{FF2B5EF4-FFF2-40B4-BE49-F238E27FC236}">
                <a16:creationId xmlns:a16="http://schemas.microsoft.com/office/drawing/2014/main" id="{8554B88C-B26A-49A4-B1D3-423238F3B145}"/>
              </a:ext>
            </a:extLst>
          </p:cNvPr>
          <p:cNvPicPr/>
          <p:nvPr/>
        </p:nvPicPr>
        <p:blipFill>
          <a:blip r:embed="rId4"/>
          <a:stretch>
            <a:fillRect/>
          </a:stretch>
        </p:blipFill>
        <p:spPr>
          <a:xfrm>
            <a:off x="3044950" y="3029865"/>
            <a:ext cx="5731510" cy="1832459"/>
          </a:xfrm>
          <a:prstGeom prst="rect">
            <a:avLst/>
          </a:prstGeom>
        </p:spPr>
      </p:pic>
      <p:sp>
        <p:nvSpPr>
          <p:cNvPr id="6" name="Rectangle 5">
            <a:extLst>
              <a:ext uri="{FF2B5EF4-FFF2-40B4-BE49-F238E27FC236}">
                <a16:creationId xmlns:a16="http://schemas.microsoft.com/office/drawing/2014/main" id="{2DD38CD8-742D-4F5B-9986-385A30D59370}"/>
              </a:ext>
            </a:extLst>
          </p:cNvPr>
          <p:cNvSpPr/>
          <p:nvPr/>
        </p:nvSpPr>
        <p:spPr>
          <a:xfrm>
            <a:off x="3655770" y="137605"/>
            <a:ext cx="5039265" cy="9194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400" dirty="0">
                <a:latin typeface="Algerian" panose="04020705040A02060702" pitchFamily="82" charset="0"/>
              </a:rPr>
              <a:t>Some snaps</a:t>
            </a:r>
            <a:endParaRPr lang="en-IN" sz="4400" dirty="0">
              <a:latin typeface="Algerian" panose="04020705040A02060702" pitchFamily="82" charset="0"/>
            </a:endParaRPr>
          </a:p>
        </p:txBody>
      </p:sp>
      <p:sp>
        <p:nvSpPr>
          <p:cNvPr id="7" name="Rectangle 6">
            <a:extLst>
              <a:ext uri="{FF2B5EF4-FFF2-40B4-BE49-F238E27FC236}">
                <a16:creationId xmlns:a16="http://schemas.microsoft.com/office/drawing/2014/main" id="{8351331C-1370-4C78-B6B0-1C51003D6BCF}"/>
              </a:ext>
            </a:extLst>
          </p:cNvPr>
          <p:cNvSpPr/>
          <p:nvPr/>
        </p:nvSpPr>
        <p:spPr>
          <a:xfrm>
            <a:off x="448965" y="1532435"/>
            <a:ext cx="2901395" cy="39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lgerian" panose="04020705040A02060702" pitchFamily="82" charset="0"/>
              </a:rPr>
              <a:t>welcome</a:t>
            </a:r>
            <a:endParaRPr lang="en-IN" sz="2400" dirty="0">
              <a:latin typeface="Algerian" panose="04020705040A02060702" pitchFamily="82" charset="0"/>
            </a:endParaRPr>
          </a:p>
        </p:txBody>
      </p:sp>
      <p:sp>
        <p:nvSpPr>
          <p:cNvPr id="8" name="Rectangle 7">
            <a:extLst>
              <a:ext uri="{FF2B5EF4-FFF2-40B4-BE49-F238E27FC236}">
                <a16:creationId xmlns:a16="http://schemas.microsoft.com/office/drawing/2014/main" id="{28B2F08E-FE19-4FC1-AE04-BB9853ED45C8}"/>
              </a:ext>
            </a:extLst>
          </p:cNvPr>
          <p:cNvSpPr/>
          <p:nvPr/>
        </p:nvSpPr>
        <p:spPr>
          <a:xfrm>
            <a:off x="5479080" y="2223999"/>
            <a:ext cx="2910545"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lgerian" panose="04020705040A02060702" pitchFamily="82" charset="0"/>
              </a:rPr>
              <a:t>Asking to open </a:t>
            </a:r>
            <a:r>
              <a:rPr lang="en-US" sz="2000" dirty="0" err="1">
                <a:latin typeface="Algerian" panose="04020705040A02060702" pitchFamily="82" charset="0"/>
              </a:rPr>
              <a:t>wikipedia</a:t>
            </a:r>
            <a:endParaRPr lang="en-IN" sz="2000" dirty="0">
              <a:latin typeface="Algerian" panose="04020705040A02060702" pitchFamily="82" charset="0"/>
            </a:endParaRPr>
          </a:p>
        </p:txBody>
      </p:sp>
      <p:sp>
        <p:nvSpPr>
          <p:cNvPr id="9" name="Rectangle 8">
            <a:extLst>
              <a:ext uri="{FF2B5EF4-FFF2-40B4-BE49-F238E27FC236}">
                <a16:creationId xmlns:a16="http://schemas.microsoft.com/office/drawing/2014/main" id="{30EBDF1A-4EEB-4CBE-8879-9EE5D841E597}"/>
              </a:ext>
            </a:extLst>
          </p:cNvPr>
          <p:cNvSpPr/>
          <p:nvPr/>
        </p:nvSpPr>
        <p:spPr>
          <a:xfrm>
            <a:off x="296259" y="3854083"/>
            <a:ext cx="2366927" cy="39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lgerian" panose="04020705040A02060702" pitchFamily="82" charset="0"/>
              </a:rPr>
              <a:t>output</a:t>
            </a:r>
            <a:endParaRPr lang="en-IN" sz="2000" dirty="0">
              <a:latin typeface="Algerian" panose="04020705040A02060702" pitchFamily="82" charset="0"/>
            </a:endParaRPr>
          </a:p>
        </p:txBody>
      </p:sp>
    </p:spTree>
    <p:extLst>
      <p:ext uri="{BB962C8B-B14F-4D97-AF65-F5344CB8AC3E}">
        <p14:creationId xmlns:p14="http://schemas.microsoft.com/office/powerpoint/2010/main" val="381034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0" nodeType="clickEffect">
                                  <p:stCondLst>
                                    <p:cond delay="0"/>
                                  </p:stCondLst>
                                  <p:childTnLst>
                                    <p:animScale>
                                      <p:cBhvr>
                                        <p:cTn id="12" dur="2000" fill="hold"/>
                                        <p:tgtEl>
                                          <p:spTgt spid="7"/>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80">
                                          <p:stCondLst>
                                            <p:cond delay="0"/>
                                          </p:stCondLst>
                                        </p:cTn>
                                        <p:tgtEl>
                                          <p:spTgt spid="3"/>
                                        </p:tgtEl>
                                      </p:cBhvr>
                                    </p:animEffect>
                                    <p:anim calcmode="lin" valueType="num">
                                      <p:cBhvr>
                                        <p:cTn id="1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gtEl>
                                      </p:cBhvr>
                                      <p:to x="100000" y="60000"/>
                                    </p:animScale>
                                    <p:animScale>
                                      <p:cBhvr>
                                        <p:cTn id="24" dur="166" decel="50000">
                                          <p:stCondLst>
                                            <p:cond delay="676"/>
                                          </p:stCondLst>
                                        </p:cTn>
                                        <p:tgtEl>
                                          <p:spTgt spid="3"/>
                                        </p:tgtEl>
                                      </p:cBhvr>
                                      <p:to x="100000" y="100000"/>
                                    </p:animScale>
                                    <p:animScale>
                                      <p:cBhvr>
                                        <p:cTn id="25" dur="26">
                                          <p:stCondLst>
                                            <p:cond delay="1312"/>
                                          </p:stCondLst>
                                        </p:cTn>
                                        <p:tgtEl>
                                          <p:spTgt spid="3"/>
                                        </p:tgtEl>
                                      </p:cBhvr>
                                      <p:to x="100000" y="80000"/>
                                    </p:animScale>
                                    <p:animScale>
                                      <p:cBhvr>
                                        <p:cTn id="26" dur="166" decel="50000">
                                          <p:stCondLst>
                                            <p:cond delay="1338"/>
                                          </p:stCondLst>
                                        </p:cTn>
                                        <p:tgtEl>
                                          <p:spTgt spid="3"/>
                                        </p:tgtEl>
                                      </p:cBhvr>
                                      <p:to x="100000" y="100000"/>
                                    </p:animScale>
                                    <p:animScale>
                                      <p:cBhvr>
                                        <p:cTn id="27" dur="26">
                                          <p:stCondLst>
                                            <p:cond delay="1642"/>
                                          </p:stCondLst>
                                        </p:cTn>
                                        <p:tgtEl>
                                          <p:spTgt spid="3"/>
                                        </p:tgtEl>
                                      </p:cBhvr>
                                      <p:to x="100000" y="90000"/>
                                    </p:animScale>
                                    <p:animScale>
                                      <p:cBhvr>
                                        <p:cTn id="28" dur="166" decel="50000">
                                          <p:stCondLst>
                                            <p:cond delay="1668"/>
                                          </p:stCondLst>
                                        </p:cTn>
                                        <p:tgtEl>
                                          <p:spTgt spid="3"/>
                                        </p:tgtEl>
                                      </p:cBhvr>
                                      <p:to x="100000" y="100000"/>
                                    </p:animScale>
                                    <p:animScale>
                                      <p:cBhvr>
                                        <p:cTn id="29" dur="26">
                                          <p:stCondLst>
                                            <p:cond delay="1808"/>
                                          </p:stCondLst>
                                        </p:cTn>
                                        <p:tgtEl>
                                          <p:spTgt spid="3"/>
                                        </p:tgtEl>
                                      </p:cBhvr>
                                      <p:to x="100000" y="95000"/>
                                    </p:animScale>
                                    <p:animScale>
                                      <p:cBhvr>
                                        <p:cTn id="30" dur="166" decel="50000">
                                          <p:stCondLst>
                                            <p:cond delay="1834"/>
                                          </p:stCondLst>
                                        </p:cTn>
                                        <p:tgtEl>
                                          <p:spTgt spid="3"/>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80">
                                          <p:stCondLst>
                                            <p:cond delay="0"/>
                                          </p:stCondLst>
                                        </p:cTn>
                                        <p:tgtEl>
                                          <p:spTgt spid="8"/>
                                        </p:tgtEl>
                                      </p:cBhvr>
                                    </p:animEffect>
                                    <p:anim calcmode="lin" valueType="num">
                                      <p:cBhvr>
                                        <p:cTn id="3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1" dur="26">
                                          <p:stCondLst>
                                            <p:cond delay="650"/>
                                          </p:stCondLst>
                                        </p:cTn>
                                        <p:tgtEl>
                                          <p:spTgt spid="8"/>
                                        </p:tgtEl>
                                      </p:cBhvr>
                                      <p:to x="100000" y="60000"/>
                                    </p:animScale>
                                    <p:animScale>
                                      <p:cBhvr>
                                        <p:cTn id="42" dur="166" decel="50000">
                                          <p:stCondLst>
                                            <p:cond delay="676"/>
                                          </p:stCondLst>
                                        </p:cTn>
                                        <p:tgtEl>
                                          <p:spTgt spid="8"/>
                                        </p:tgtEl>
                                      </p:cBhvr>
                                      <p:to x="100000" y="100000"/>
                                    </p:animScale>
                                    <p:animScale>
                                      <p:cBhvr>
                                        <p:cTn id="43" dur="26">
                                          <p:stCondLst>
                                            <p:cond delay="1312"/>
                                          </p:stCondLst>
                                        </p:cTn>
                                        <p:tgtEl>
                                          <p:spTgt spid="8"/>
                                        </p:tgtEl>
                                      </p:cBhvr>
                                      <p:to x="100000" y="80000"/>
                                    </p:animScale>
                                    <p:animScale>
                                      <p:cBhvr>
                                        <p:cTn id="44" dur="166" decel="50000">
                                          <p:stCondLst>
                                            <p:cond delay="1338"/>
                                          </p:stCondLst>
                                        </p:cTn>
                                        <p:tgtEl>
                                          <p:spTgt spid="8"/>
                                        </p:tgtEl>
                                      </p:cBhvr>
                                      <p:to x="100000" y="100000"/>
                                    </p:animScale>
                                    <p:animScale>
                                      <p:cBhvr>
                                        <p:cTn id="45" dur="26">
                                          <p:stCondLst>
                                            <p:cond delay="1642"/>
                                          </p:stCondLst>
                                        </p:cTn>
                                        <p:tgtEl>
                                          <p:spTgt spid="8"/>
                                        </p:tgtEl>
                                      </p:cBhvr>
                                      <p:to x="100000" y="90000"/>
                                    </p:animScale>
                                    <p:animScale>
                                      <p:cBhvr>
                                        <p:cTn id="46" dur="166" decel="50000">
                                          <p:stCondLst>
                                            <p:cond delay="1668"/>
                                          </p:stCondLst>
                                        </p:cTn>
                                        <p:tgtEl>
                                          <p:spTgt spid="8"/>
                                        </p:tgtEl>
                                      </p:cBhvr>
                                      <p:to x="100000" y="100000"/>
                                    </p:animScale>
                                    <p:animScale>
                                      <p:cBhvr>
                                        <p:cTn id="47" dur="26">
                                          <p:stCondLst>
                                            <p:cond delay="1808"/>
                                          </p:stCondLst>
                                        </p:cTn>
                                        <p:tgtEl>
                                          <p:spTgt spid="8"/>
                                        </p:tgtEl>
                                      </p:cBhvr>
                                      <p:to x="100000" y="95000"/>
                                    </p:animScale>
                                    <p:animScale>
                                      <p:cBhvr>
                                        <p:cTn id="48" dur="166" decel="50000">
                                          <p:stCondLst>
                                            <p:cond delay="1834"/>
                                          </p:stCondLst>
                                        </p:cTn>
                                        <p:tgtEl>
                                          <p:spTgt spid="8"/>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down)">
                                      <p:cBhvr>
                                        <p:cTn id="53" dur="580">
                                          <p:stCondLst>
                                            <p:cond delay="0"/>
                                          </p:stCondLst>
                                        </p:cTn>
                                        <p:tgtEl>
                                          <p:spTgt spid="4"/>
                                        </p:tgtEl>
                                      </p:cBhvr>
                                    </p:animEffect>
                                    <p:anim calcmode="lin" valueType="num">
                                      <p:cBhvr>
                                        <p:cTn id="5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9" dur="26">
                                          <p:stCondLst>
                                            <p:cond delay="650"/>
                                          </p:stCondLst>
                                        </p:cTn>
                                        <p:tgtEl>
                                          <p:spTgt spid="4"/>
                                        </p:tgtEl>
                                      </p:cBhvr>
                                      <p:to x="100000" y="60000"/>
                                    </p:animScale>
                                    <p:animScale>
                                      <p:cBhvr>
                                        <p:cTn id="60" dur="166" decel="50000">
                                          <p:stCondLst>
                                            <p:cond delay="676"/>
                                          </p:stCondLst>
                                        </p:cTn>
                                        <p:tgtEl>
                                          <p:spTgt spid="4"/>
                                        </p:tgtEl>
                                      </p:cBhvr>
                                      <p:to x="100000" y="100000"/>
                                    </p:animScale>
                                    <p:animScale>
                                      <p:cBhvr>
                                        <p:cTn id="61" dur="26">
                                          <p:stCondLst>
                                            <p:cond delay="1312"/>
                                          </p:stCondLst>
                                        </p:cTn>
                                        <p:tgtEl>
                                          <p:spTgt spid="4"/>
                                        </p:tgtEl>
                                      </p:cBhvr>
                                      <p:to x="100000" y="80000"/>
                                    </p:animScale>
                                    <p:animScale>
                                      <p:cBhvr>
                                        <p:cTn id="62" dur="166" decel="50000">
                                          <p:stCondLst>
                                            <p:cond delay="1338"/>
                                          </p:stCondLst>
                                        </p:cTn>
                                        <p:tgtEl>
                                          <p:spTgt spid="4"/>
                                        </p:tgtEl>
                                      </p:cBhvr>
                                      <p:to x="100000" y="100000"/>
                                    </p:animScale>
                                    <p:animScale>
                                      <p:cBhvr>
                                        <p:cTn id="63" dur="26">
                                          <p:stCondLst>
                                            <p:cond delay="1642"/>
                                          </p:stCondLst>
                                        </p:cTn>
                                        <p:tgtEl>
                                          <p:spTgt spid="4"/>
                                        </p:tgtEl>
                                      </p:cBhvr>
                                      <p:to x="100000" y="90000"/>
                                    </p:animScale>
                                    <p:animScale>
                                      <p:cBhvr>
                                        <p:cTn id="64" dur="166" decel="50000">
                                          <p:stCondLst>
                                            <p:cond delay="1668"/>
                                          </p:stCondLst>
                                        </p:cTn>
                                        <p:tgtEl>
                                          <p:spTgt spid="4"/>
                                        </p:tgtEl>
                                      </p:cBhvr>
                                      <p:to x="100000" y="100000"/>
                                    </p:animScale>
                                    <p:animScale>
                                      <p:cBhvr>
                                        <p:cTn id="65" dur="26">
                                          <p:stCondLst>
                                            <p:cond delay="1808"/>
                                          </p:stCondLst>
                                        </p:cTn>
                                        <p:tgtEl>
                                          <p:spTgt spid="4"/>
                                        </p:tgtEl>
                                      </p:cBhvr>
                                      <p:to x="100000" y="95000"/>
                                    </p:animScale>
                                    <p:animScale>
                                      <p:cBhvr>
                                        <p:cTn id="66" dur="166" decel="50000">
                                          <p:stCondLst>
                                            <p:cond delay="1834"/>
                                          </p:stCondLst>
                                        </p:cTn>
                                        <p:tgtEl>
                                          <p:spTgt spid="4"/>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wipe(down)">
                                      <p:cBhvr>
                                        <p:cTn id="89" dur="580">
                                          <p:stCondLst>
                                            <p:cond delay="0"/>
                                          </p:stCondLst>
                                        </p:cTn>
                                        <p:tgtEl>
                                          <p:spTgt spid="5"/>
                                        </p:tgtEl>
                                      </p:cBhvr>
                                    </p:animEffect>
                                    <p:anim calcmode="lin" valueType="num">
                                      <p:cBhvr>
                                        <p:cTn id="9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95" dur="26">
                                          <p:stCondLst>
                                            <p:cond delay="650"/>
                                          </p:stCondLst>
                                        </p:cTn>
                                        <p:tgtEl>
                                          <p:spTgt spid="5"/>
                                        </p:tgtEl>
                                      </p:cBhvr>
                                      <p:to x="100000" y="60000"/>
                                    </p:animScale>
                                    <p:animScale>
                                      <p:cBhvr>
                                        <p:cTn id="96" dur="166" decel="50000">
                                          <p:stCondLst>
                                            <p:cond delay="676"/>
                                          </p:stCondLst>
                                        </p:cTn>
                                        <p:tgtEl>
                                          <p:spTgt spid="5"/>
                                        </p:tgtEl>
                                      </p:cBhvr>
                                      <p:to x="100000" y="100000"/>
                                    </p:animScale>
                                    <p:animScale>
                                      <p:cBhvr>
                                        <p:cTn id="97" dur="26">
                                          <p:stCondLst>
                                            <p:cond delay="1312"/>
                                          </p:stCondLst>
                                        </p:cTn>
                                        <p:tgtEl>
                                          <p:spTgt spid="5"/>
                                        </p:tgtEl>
                                      </p:cBhvr>
                                      <p:to x="100000" y="80000"/>
                                    </p:animScale>
                                    <p:animScale>
                                      <p:cBhvr>
                                        <p:cTn id="98" dur="166" decel="50000">
                                          <p:stCondLst>
                                            <p:cond delay="1338"/>
                                          </p:stCondLst>
                                        </p:cTn>
                                        <p:tgtEl>
                                          <p:spTgt spid="5"/>
                                        </p:tgtEl>
                                      </p:cBhvr>
                                      <p:to x="100000" y="100000"/>
                                    </p:animScale>
                                    <p:animScale>
                                      <p:cBhvr>
                                        <p:cTn id="99" dur="26">
                                          <p:stCondLst>
                                            <p:cond delay="1642"/>
                                          </p:stCondLst>
                                        </p:cTn>
                                        <p:tgtEl>
                                          <p:spTgt spid="5"/>
                                        </p:tgtEl>
                                      </p:cBhvr>
                                      <p:to x="100000" y="90000"/>
                                    </p:animScale>
                                    <p:animScale>
                                      <p:cBhvr>
                                        <p:cTn id="100" dur="166" decel="50000">
                                          <p:stCondLst>
                                            <p:cond delay="1668"/>
                                          </p:stCondLst>
                                        </p:cTn>
                                        <p:tgtEl>
                                          <p:spTgt spid="5"/>
                                        </p:tgtEl>
                                      </p:cBhvr>
                                      <p:to x="100000" y="100000"/>
                                    </p:animScale>
                                    <p:animScale>
                                      <p:cBhvr>
                                        <p:cTn id="101" dur="26">
                                          <p:stCondLst>
                                            <p:cond delay="1808"/>
                                          </p:stCondLst>
                                        </p:cTn>
                                        <p:tgtEl>
                                          <p:spTgt spid="5"/>
                                        </p:tgtEl>
                                      </p:cBhvr>
                                      <p:to x="100000" y="95000"/>
                                    </p:animScale>
                                    <p:animScale>
                                      <p:cBhvr>
                                        <p:cTn id="10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970A60-F32F-47A1-804C-A96520BB5A24}"/>
              </a:ext>
            </a:extLst>
          </p:cNvPr>
          <p:cNvPicPr/>
          <p:nvPr/>
        </p:nvPicPr>
        <p:blipFill>
          <a:blip r:embed="rId4"/>
          <a:stretch>
            <a:fillRect/>
          </a:stretch>
        </p:blipFill>
        <p:spPr>
          <a:xfrm>
            <a:off x="3405843" y="1230352"/>
            <a:ext cx="5731510" cy="892175"/>
          </a:xfrm>
          <a:prstGeom prst="rect">
            <a:avLst/>
          </a:prstGeom>
        </p:spPr>
      </p:pic>
      <p:pic>
        <p:nvPicPr>
          <p:cNvPr id="3" name="Picture 2">
            <a:extLst>
              <a:ext uri="{FF2B5EF4-FFF2-40B4-BE49-F238E27FC236}">
                <a16:creationId xmlns:a16="http://schemas.microsoft.com/office/drawing/2014/main" id="{3A4A46A0-4C3F-44D3-8C0D-D13B3A02197B}"/>
              </a:ext>
            </a:extLst>
          </p:cNvPr>
          <p:cNvPicPr/>
          <p:nvPr/>
        </p:nvPicPr>
        <p:blipFill>
          <a:blip r:embed="rId5"/>
          <a:stretch>
            <a:fillRect/>
          </a:stretch>
        </p:blipFill>
        <p:spPr>
          <a:xfrm>
            <a:off x="-548690" y="1960930"/>
            <a:ext cx="5731510" cy="2120562"/>
          </a:xfrm>
          <a:prstGeom prst="rect">
            <a:avLst/>
          </a:prstGeom>
        </p:spPr>
      </p:pic>
      <p:pic>
        <p:nvPicPr>
          <p:cNvPr id="4" name="output">
            <a:hlinkClick r:id="" action="ppaction://media"/>
            <a:extLst>
              <a:ext uri="{FF2B5EF4-FFF2-40B4-BE49-F238E27FC236}">
                <a16:creationId xmlns:a16="http://schemas.microsoft.com/office/drawing/2014/main" id="{D6D0CF07-4073-4E3C-A155-A646D0219E8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6862575" y="2419045"/>
            <a:ext cx="1068935" cy="892175"/>
          </a:xfrm>
          <a:prstGeom prst="rect">
            <a:avLst/>
          </a:prstGeom>
        </p:spPr>
      </p:pic>
      <p:sp>
        <p:nvSpPr>
          <p:cNvPr id="5" name="Rectangle 4">
            <a:extLst>
              <a:ext uri="{FF2B5EF4-FFF2-40B4-BE49-F238E27FC236}">
                <a16:creationId xmlns:a16="http://schemas.microsoft.com/office/drawing/2014/main" id="{7EAFE7CC-1E0C-43EE-94D5-B2D76CB45B9B}"/>
              </a:ext>
            </a:extLst>
          </p:cNvPr>
          <p:cNvSpPr/>
          <p:nvPr/>
        </p:nvSpPr>
        <p:spPr>
          <a:xfrm>
            <a:off x="448965" y="1350110"/>
            <a:ext cx="2672337"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Asked to play music</a:t>
            </a:r>
            <a:endParaRPr lang="en-IN" dirty="0"/>
          </a:p>
        </p:txBody>
      </p:sp>
      <p:sp>
        <p:nvSpPr>
          <p:cNvPr id="7" name="Rectangle 6">
            <a:extLst>
              <a:ext uri="{FF2B5EF4-FFF2-40B4-BE49-F238E27FC236}">
                <a16:creationId xmlns:a16="http://schemas.microsoft.com/office/drawing/2014/main" id="{69841DAA-E696-48B1-B3F2-E9BEF520A227}"/>
              </a:ext>
            </a:extLst>
          </p:cNvPr>
          <p:cNvSpPr/>
          <p:nvPr/>
        </p:nvSpPr>
        <p:spPr>
          <a:xfrm>
            <a:off x="754375" y="4404210"/>
            <a:ext cx="3054100"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8" name="Rectangle 7">
            <a:extLst>
              <a:ext uri="{FF2B5EF4-FFF2-40B4-BE49-F238E27FC236}">
                <a16:creationId xmlns:a16="http://schemas.microsoft.com/office/drawing/2014/main" id="{5DEAFC5E-FE30-43DE-BB27-030138651939}"/>
              </a:ext>
            </a:extLst>
          </p:cNvPr>
          <p:cNvSpPr/>
          <p:nvPr/>
        </p:nvSpPr>
        <p:spPr>
          <a:xfrm>
            <a:off x="7015280" y="3598845"/>
            <a:ext cx="167975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clip</a:t>
            </a:r>
            <a:endParaRPr lang="en-IN" dirty="0"/>
          </a:p>
        </p:txBody>
      </p:sp>
      <p:sp>
        <p:nvSpPr>
          <p:cNvPr id="9" name="Rectangle 8">
            <a:extLst>
              <a:ext uri="{FF2B5EF4-FFF2-40B4-BE49-F238E27FC236}">
                <a16:creationId xmlns:a16="http://schemas.microsoft.com/office/drawing/2014/main" id="{CC9E4C54-3FE8-436D-83D6-50F2346D96B0}"/>
              </a:ext>
            </a:extLst>
          </p:cNvPr>
          <p:cNvSpPr/>
          <p:nvPr/>
        </p:nvSpPr>
        <p:spPr>
          <a:xfrm>
            <a:off x="601670" y="195929"/>
            <a:ext cx="4581150" cy="805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SNAPS</a:t>
            </a:r>
            <a:endParaRPr lang="en-IN" sz="4000" dirty="0">
              <a:latin typeface="Algerian" panose="04020705040A02060702" pitchFamily="82" charset="0"/>
            </a:endParaRPr>
          </a:p>
        </p:txBody>
      </p:sp>
    </p:spTree>
    <p:extLst>
      <p:ext uri="{BB962C8B-B14F-4D97-AF65-F5344CB8AC3E}">
        <p14:creationId xmlns:p14="http://schemas.microsoft.com/office/powerpoint/2010/main" val="119978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06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ircle(in)">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4" fill="hold" display="0">
                  <p:stCondLst>
                    <p:cond delay="indefinite"/>
                  </p:stCondLst>
                  <p:endCondLst>
                    <p:cond evt="onStopAudio" delay="0">
                      <p:tgtEl>
                        <p:sldTgt/>
                      </p:tgtEl>
                    </p:cond>
                  </p:endCondLst>
                </p:cTn>
                <p:tgtEl>
                  <p:spTgt spid="4"/>
                </p:tgtEl>
              </p:cMediaNode>
            </p:audio>
          </p:childTnLst>
        </p:cTn>
      </p:par>
    </p:tnLst>
    <p:bldLst>
      <p:bldP spid="5"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26870"/>
            <a:ext cx="8856889" cy="712420"/>
          </a:xfrm>
        </p:spPr>
        <p:txBody>
          <a:bodyPr/>
          <a:lstStyle/>
          <a:p>
            <a:pPr algn="ctr"/>
            <a:r>
              <a:rPr lang="en-US" dirty="0">
                <a:solidFill>
                  <a:srgbClr val="FFC000"/>
                </a:solidFill>
                <a:latin typeface="Algerian" panose="04020705040A02060702" pitchFamily="82" charset="0"/>
              </a:rPr>
              <a:t>Basic termalogies</a:t>
            </a:r>
          </a:p>
        </p:txBody>
      </p:sp>
      <p:sp>
        <p:nvSpPr>
          <p:cNvPr id="3" name="Subtitle 2"/>
          <p:cNvSpPr>
            <a:spLocks noGrp="1"/>
          </p:cNvSpPr>
          <p:nvPr>
            <p:ph type="subTitle" idx="1"/>
          </p:nvPr>
        </p:nvSpPr>
        <p:spPr>
          <a:xfrm>
            <a:off x="143554" y="943100"/>
            <a:ext cx="8704185" cy="4071930"/>
          </a:xfrm>
        </p:spPr>
        <p:txBody>
          <a:bodyPr>
            <a:normAutofit/>
          </a:bodyPr>
          <a:lstStyle/>
          <a:p>
            <a:endParaRPr lang="en-US" dirty="0"/>
          </a:p>
        </p:txBody>
      </p:sp>
      <p:sp>
        <p:nvSpPr>
          <p:cNvPr id="4" name="Rectangle: Rounded Corners 3">
            <a:extLst>
              <a:ext uri="{FF2B5EF4-FFF2-40B4-BE49-F238E27FC236}">
                <a16:creationId xmlns:a16="http://schemas.microsoft.com/office/drawing/2014/main" id="{B00B616A-EED9-458A-B994-BAC54D31BC87}"/>
              </a:ext>
            </a:extLst>
          </p:cNvPr>
          <p:cNvSpPr/>
          <p:nvPr/>
        </p:nvSpPr>
        <p:spPr>
          <a:xfrm>
            <a:off x="4113885" y="797300"/>
            <a:ext cx="4733854" cy="4275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5F16E3-C36E-413A-A565-DD01169D0FB5}"/>
              </a:ext>
            </a:extLst>
          </p:cNvPr>
          <p:cNvSpPr/>
          <p:nvPr/>
        </p:nvSpPr>
        <p:spPr>
          <a:xfrm>
            <a:off x="4912478" y="2657233"/>
            <a:ext cx="3206805" cy="2747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accent3">
                    <a:lumMod val="50000"/>
                  </a:schemeClr>
                </a:solidFill>
                <a:latin typeface="Algerian" panose="04020705040A02060702" pitchFamily="82" charset="0"/>
              </a:rPr>
              <a:t>json</a:t>
            </a:r>
            <a:endParaRPr lang="en-IN" sz="2000" b="1" dirty="0">
              <a:solidFill>
                <a:schemeClr val="accent3">
                  <a:lumMod val="50000"/>
                </a:schemeClr>
              </a:solidFill>
              <a:latin typeface="Algerian" panose="04020705040A02060702" pitchFamily="82" charset="0"/>
            </a:endParaRPr>
          </a:p>
        </p:txBody>
      </p:sp>
      <p:sp>
        <p:nvSpPr>
          <p:cNvPr id="6" name="Rectangle 5">
            <a:extLst>
              <a:ext uri="{FF2B5EF4-FFF2-40B4-BE49-F238E27FC236}">
                <a16:creationId xmlns:a16="http://schemas.microsoft.com/office/drawing/2014/main" id="{DDCBED2C-023E-4006-805A-2BFF1D4AC04A}"/>
              </a:ext>
            </a:extLst>
          </p:cNvPr>
          <p:cNvSpPr/>
          <p:nvPr/>
        </p:nvSpPr>
        <p:spPr>
          <a:xfrm>
            <a:off x="4927780" y="3006003"/>
            <a:ext cx="3206805" cy="2721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accent3">
                    <a:lumMod val="50000"/>
                  </a:schemeClr>
                </a:solidFill>
                <a:latin typeface="Algerian" panose="04020705040A02060702" pitchFamily="82" charset="0"/>
              </a:rPr>
              <a:t>Speech recognition</a:t>
            </a:r>
            <a:endParaRPr lang="en-IN" sz="2000" b="1" dirty="0">
              <a:solidFill>
                <a:schemeClr val="accent3">
                  <a:lumMod val="50000"/>
                </a:schemeClr>
              </a:solidFill>
              <a:latin typeface="Algerian" panose="04020705040A02060702" pitchFamily="82" charset="0"/>
            </a:endParaRPr>
          </a:p>
        </p:txBody>
      </p:sp>
      <p:sp>
        <p:nvSpPr>
          <p:cNvPr id="7" name="Rectangle 6">
            <a:extLst>
              <a:ext uri="{FF2B5EF4-FFF2-40B4-BE49-F238E27FC236}">
                <a16:creationId xmlns:a16="http://schemas.microsoft.com/office/drawing/2014/main" id="{546214EC-DB19-4D91-AB7E-6145B95B0BBD}"/>
              </a:ext>
            </a:extLst>
          </p:cNvPr>
          <p:cNvSpPr/>
          <p:nvPr/>
        </p:nvSpPr>
        <p:spPr>
          <a:xfrm>
            <a:off x="4912476" y="3347216"/>
            <a:ext cx="3206805" cy="3014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accent3">
                    <a:lumMod val="50000"/>
                  </a:schemeClr>
                </a:solidFill>
                <a:latin typeface="Algerian" panose="04020705040A02060702" pitchFamily="82" charset="0"/>
              </a:rPr>
              <a:t>winshell</a:t>
            </a:r>
            <a:endParaRPr lang="en-IN" sz="2000" b="1" dirty="0">
              <a:solidFill>
                <a:schemeClr val="accent3">
                  <a:lumMod val="50000"/>
                </a:schemeClr>
              </a:solidFill>
              <a:latin typeface="Algerian" panose="04020705040A02060702" pitchFamily="82" charset="0"/>
            </a:endParaRPr>
          </a:p>
        </p:txBody>
      </p:sp>
      <p:sp>
        <p:nvSpPr>
          <p:cNvPr id="8" name="Rectangle 7">
            <a:extLst>
              <a:ext uri="{FF2B5EF4-FFF2-40B4-BE49-F238E27FC236}">
                <a16:creationId xmlns:a16="http://schemas.microsoft.com/office/drawing/2014/main" id="{714A8917-C143-4EAC-BDB2-E52C6AAE185D}"/>
              </a:ext>
            </a:extLst>
          </p:cNvPr>
          <p:cNvSpPr/>
          <p:nvPr/>
        </p:nvSpPr>
        <p:spPr>
          <a:xfrm>
            <a:off x="4927780" y="3754219"/>
            <a:ext cx="3206805" cy="3113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err="1">
                <a:solidFill>
                  <a:schemeClr val="accent3">
                    <a:lumMod val="50000"/>
                  </a:schemeClr>
                </a:solidFill>
                <a:latin typeface="Algerian" panose="04020705040A02060702" pitchFamily="82" charset="0"/>
              </a:rPr>
              <a:t>feedparser</a:t>
            </a:r>
            <a:endParaRPr lang="en-IN" sz="2000" b="1" dirty="0">
              <a:solidFill>
                <a:schemeClr val="accent3">
                  <a:lumMod val="50000"/>
                </a:schemeClr>
              </a:solidFill>
              <a:latin typeface="Algerian" panose="04020705040A02060702" pitchFamily="82" charset="0"/>
            </a:endParaRPr>
          </a:p>
        </p:txBody>
      </p:sp>
      <p:sp>
        <p:nvSpPr>
          <p:cNvPr id="9" name="Rectangle 8">
            <a:extLst>
              <a:ext uri="{FF2B5EF4-FFF2-40B4-BE49-F238E27FC236}">
                <a16:creationId xmlns:a16="http://schemas.microsoft.com/office/drawing/2014/main" id="{B94324A4-8608-428B-B450-96992AE34F33}"/>
              </a:ext>
            </a:extLst>
          </p:cNvPr>
          <p:cNvSpPr/>
          <p:nvPr/>
        </p:nvSpPr>
        <p:spPr>
          <a:xfrm>
            <a:off x="4912477" y="4124716"/>
            <a:ext cx="3206805" cy="3113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accent3">
                    <a:lumMod val="50000"/>
                  </a:schemeClr>
                </a:solidFill>
                <a:latin typeface="Algerian" panose="04020705040A02060702" pitchFamily="82" charset="0"/>
              </a:rPr>
              <a:t>twilio</a:t>
            </a:r>
            <a:endParaRPr lang="en-IN" sz="2000" b="1" dirty="0">
              <a:solidFill>
                <a:schemeClr val="accent3">
                  <a:lumMod val="50000"/>
                </a:schemeClr>
              </a:solidFill>
              <a:latin typeface="Algerian" panose="04020705040A02060702" pitchFamily="82" charset="0"/>
            </a:endParaRPr>
          </a:p>
        </p:txBody>
      </p:sp>
      <p:sp>
        <p:nvSpPr>
          <p:cNvPr id="10" name="Rectangle 9">
            <a:extLst>
              <a:ext uri="{FF2B5EF4-FFF2-40B4-BE49-F238E27FC236}">
                <a16:creationId xmlns:a16="http://schemas.microsoft.com/office/drawing/2014/main" id="{0D17F3C3-355F-4BB7-8BED-52EBBE751903}"/>
              </a:ext>
            </a:extLst>
          </p:cNvPr>
          <p:cNvSpPr/>
          <p:nvPr/>
        </p:nvSpPr>
        <p:spPr>
          <a:xfrm>
            <a:off x="4927780" y="4542137"/>
            <a:ext cx="3206805" cy="3113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accent3">
                    <a:lumMod val="50000"/>
                  </a:schemeClr>
                </a:solidFill>
                <a:latin typeface="Algerian" panose="04020705040A02060702" pitchFamily="82" charset="0"/>
              </a:rPr>
              <a:t>smtplib</a:t>
            </a:r>
            <a:endParaRPr lang="en-IN" sz="2000" b="1" dirty="0">
              <a:solidFill>
                <a:schemeClr val="accent3">
                  <a:lumMod val="50000"/>
                </a:schemeClr>
              </a:solidFill>
              <a:latin typeface="Algerian" panose="04020705040A02060702" pitchFamily="82" charset="0"/>
            </a:endParaRPr>
          </a:p>
        </p:txBody>
      </p:sp>
      <p:sp>
        <p:nvSpPr>
          <p:cNvPr id="13" name="Rectangle 12">
            <a:extLst>
              <a:ext uri="{FF2B5EF4-FFF2-40B4-BE49-F238E27FC236}">
                <a16:creationId xmlns:a16="http://schemas.microsoft.com/office/drawing/2014/main" id="{74EE30B0-DA13-4033-8320-9757C6334C87}"/>
              </a:ext>
            </a:extLst>
          </p:cNvPr>
          <p:cNvSpPr/>
          <p:nvPr/>
        </p:nvSpPr>
        <p:spPr>
          <a:xfrm>
            <a:off x="4927778" y="1030631"/>
            <a:ext cx="3206805" cy="34801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accent3">
                    <a:lumMod val="50000"/>
                  </a:schemeClr>
                </a:solidFill>
                <a:latin typeface="Algerian" panose="04020705040A02060702" pitchFamily="82" charset="0"/>
              </a:rPr>
              <a:t>python</a:t>
            </a:r>
            <a:endParaRPr lang="en-IN" sz="2000" b="1" dirty="0">
              <a:solidFill>
                <a:schemeClr val="accent3">
                  <a:lumMod val="50000"/>
                </a:schemeClr>
              </a:solidFill>
              <a:latin typeface="Algerian" panose="04020705040A02060702" pitchFamily="82" charset="0"/>
            </a:endParaRPr>
          </a:p>
        </p:txBody>
      </p:sp>
      <p:sp>
        <p:nvSpPr>
          <p:cNvPr id="14" name="Rectangle 13">
            <a:extLst>
              <a:ext uri="{FF2B5EF4-FFF2-40B4-BE49-F238E27FC236}">
                <a16:creationId xmlns:a16="http://schemas.microsoft.com/office/drawing/2014/main" id="{54502A8E-BD50-4669-B849-A612D5C878BA}"/>
              </a:ext>
            </a:extLst>
          </p:cNvPr>
          <p:cNvSpPr/>
          <p:nvPr/>
        </p:nvSpPr>
        <p:spPr>
          <a:xfrm>
            <a:off x="4927779" y="1466174"/>
            <a:ext cx="3206805" cy="3286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accent3">
                    <a:lumMod val="50000"/>
                  </a:schemeClr>
                </a:solidFill>
                <a:latin typeface="Algerian" panose="04020705040A02060702" pitchFamily="82" charset="0"/>
              </a:rPr>
              <a:t>pip</a:t>
            </a:r>
            <a:endParaRPr lang="en-IN" sz="2000" b="1" dirty="0">
              <a:solidFill>
                <a:schemeClr val="accent3">
                  <a:lumMod val="50000"/>
                </a:schemeClr>
              </a:solidFill>
              <a:latin typeface="Algerian" panose="04020705040A02060702" pitchFamily="82" charset="0"/>
            </a:endParaRPr>
          </a:p>
        </p:txBody>
      </p:sp>
      <p:sp>
        <p:nvSpPr>
          <p:cNvPr id="15" name="Rectangle 14">
            <a:extLst>
              <a:ext uri="{FF2B5EF4-FFF2-40B4-BE49-F238E27FC236}">
                <a16:creationId xmlns:a16="http://schemas.microsoft.com/office/drawing/2014/main" id="{1E0B3A17-B14A-4E1E-AA33-413E5EDA0DDD}"/>
              </a:ext>
            </a:extLst>
          </p:cNvPr>
          <p:cNvSpPr/>
          <p:nvPr/>
        </p:nvSpPr>
        <p:spPr>
          <a:xfrm>
            <a:off x="4927779" y="1874126"/>
            <a:ext cx="3206805" cy="2995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accent3">
                    <a:lumMod val="50000"/>
                  </a:schemeClr>
                </a:solidFill>
                <a:latin typeface="Algerian" panose="04020705040A02060702" pitchFamily="82" charset="0"/>
              </a:rPr>
              <a:t>subprocess</a:t>
            </a:r>
            <a:endParaRPr lang="en-IN" sz="2000" b="1" dirty="0">
              <a:solidFill>
                <a:schemeClr val="accent3">
                  <a:lumMod val="50000"/>
                </a:schemeClr>
              </a:solidFill>
              <a:latin typeface="Algerian" panose="04020705040A02060702" pitchFamily="82" charset="0"/>
            </a:endParaRPr>
          </a:p>
        </p:txBody>
      </p:sp>
      <p:sp>
        <p:nvSpPr>
          <p:cNvPr id="16" name="Rectangle 15">
            <a:extLst>
              <a:ext uri="{FF2B5EF4-FFF2-40B4-BE49-F238E27FC236}">
                <a16:creationId xmlns:a16="http://schemas.microsoft.com/office/drawing/2014/main" id="{D2154A5B-26A2-4864-A205-3CED09582846}"/>
              </a:ext>
            </a:extLst>
          </p:cNvPr>
          <p:cNvSpPr/>
          <p:nvPr/>
        </p:nvSpPr>
        <p:spPr>
          <a:xfrm>
            <a:off x="4900466" y="2268493"/>
            <a:ext cx="3206805" cy="2939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accent3">
                    <a:lumMod val="50000"/>
                  </a:schemeClr>
                </a:solidFill>
                <a:latin typeface="Algerian" panose="04020705040A02060702" pitchFamily="82" charset="0"/>
              </a:rPr>
              <a:t>pytts</a:t>
            </a:r>
            <a:endParaRPr lang="en-IN" sz="2000" b="1" dirty="0">
              <a:solidFill>
                <a:schemeClr val="accent3">
                  <a:lumMod val="50000"/>
                </a:schemeClr>
              </a:solidFill>
              <a:latin typeface="Algerian" panose="04020705040A02060702" pitchFamily="82" charset="0"/>
            </a:endParaRPr>
          </a:p>
        </p:txBody>
      </p:sp>
    </p:spTree>
    <p:extLst>
      <p:ext uri="{BB962C8B-B14F-4D97-AF65-F5344CB8AC3E}">
        <p14:creationId xmlns:p14="http://schemas.microsoft.com/office/powerpoint/2010/main" val="8425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80">
                                          <p:stCondLst>
                                            <p:cond delay="0"/>
                                          </p:stCondLst>
                                        </p:cTn>
                                        <p:tgtEl>
                                          <p:spTgt spid="13"/>
                                        </p:tgtEl>
                                      </p:cBhvr>
                                    </p:animEffect>
                                    <p:anim calcmode="lin" valueType="num">
                                      <p:cBhvr>
                                        <p:cTn id="2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1" dur="26">
                                          <p:stCondLst>
                                            <p:cond delay="650"/>
                                          </p:stCondLst>
                                        </p:cTn>
                                        <p:tgtEl>
                                          <p:spTgt spid="13"/>
                                        </p:tgtEl>
                                      </p:cBhvr>
                                      <p:to x="100000" y="60000"/>
                                    </p:animScale>
                                    <p:animScale>
                                      <p:cBhvr>
                                        <p:cTn id="32" dur="166" decel="50000">
                                          <p:stCondLst>
                                            <p:cond delay="676"/>
                                          </p:stCondLst>
                                        </p:cTn>
                                        <p:tgtEl>
                                          <p:spTgt spid="13"/>
                                        </p:tgtEl>
                                      </p:cBhvr>
                                      <p:to x="100000" y="100000"/>
                                    </p:animScale>
                                    <p:animScale>
                                      <p:cBhvr>
                                        <p:cTn id="33" dur="26">
                                          <p:stCondLst>
                                            <p:cond delay="1312"/>
                                          </p:stCondLst>
                                        </p:cTn>
                                        <p:tgtEl>
                                          <p:spTgt spid="13"/>
                                        </p:tgtEl>
                                      </p:cBhvr>
                                      <p:to x="100000" y="80000"/>
                                    </p:animScale>
                                    <p:animScale>
                                      <p:cBhvr>
                                        <p:cTn id="34" dur="166" decel="50000">
                                          <p:stCondLst>
                                            <p:cond delay="1338"/>
                                          </p:stCondLst>
                                        </p:cTn>
                                        <p:tgtEl>
                                          <p:spTgt spid="13"/>
                                        </p:tgtEl>
                                      </p:cBhvr>
                                      <p:to x="100000" y="100000"/>
                                    </p:animScale>
                                    <p:animScale>
                                      <p:cBhvr>
                                        <p:cTn id="35" dur="26">
                                          <p:stCondLst>
                                            <p:cond delay="1642"/>
                                          </p:stCondLst>
                                        </p:cTn>
                                        <p:tgtEl>
                                          <p:spTgt spid="13"/>
                                        </p:tgtEl>
                                      </p:cBhvr>
                                      <p:to x="100000" y="90000"/>
                                    </p:animScale>
                                    <p:animScale>
                                      <p:cBhvr>
                                        <p:cTn id="36" dur="166" decel="50000">
                                          <p:stCondLst>
                                            <p:cond delay="1668"/>
                                          </p:stCondLst>
                                        </p:cTn>
                                        <p:tgtEl>
                                          <p:spTgt spid="13"/>
                                        </p:tgtEl>
                                      </p:cBhvr>
                                      <p:to x="100000" y="100000"/>
                                    </p:animScale>
                                    <p:animScale>
                                      <p:cBhvr>
                                        <p:cTn id="37" dur="26">
                                          <p:stCondLst>
                                            <p:cond delay="1808"/>
                                          </p:stCondLst>
                                        </p:cTn>
                                        <p:tgtEl>
                                          <p:spTgt spid="13"/>
                                        </p:tgtEl>
                                      </p:cBhvr>
                                      <p:to x="100000" y="95000"/>
                                    </p:animScale>
                                    <p:animScale>
                                      <p:cBhvr>
                                        <p:cTn id="38" dur="166" decel="50000">
                                          <p:stCondLst>
                                            <p:cond delay="1834"/>
                                          </p:stCondLst>
                                        </p:cTn>
                                        <p:tgtEl>
                                          <p:spTgt spid="1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80">
                                          <p:stCondLst>
                                            <p:cond delay="0"/>
                                          </p:stCondLst>
                                        </p:cTn>
                                        <p:tgtEl>
                                          <p:spTgt spid="14"/>
                                        </p:tgtEl>
                                      </p:cBhvr>
                                    </p:animEffect>
                                    <p:anim calcmode="lin" valueType="num">
                                      <p:cBhvr>
                                        <p:cTn id="4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9" dur="26">
                                          <p:stCondLst>
                                            <p:cond delay="650"/>
                                          </p:stCondLst>
                                        </p:cTn>
                                        <p:tgtEl>
                                          <p:spTgt spid="14"/>
                                        </p:tgtEl>
                                      </p:cBhvr>
                                      <p:to x="100000" y="60000"/>
                                    </p:animScale>
                                    <p:animScale>
                                      <p:cBhvr>
                                        <p:cTn id="50" dur="166" decel="50000">
                                          <p:stCondLst>
                                            <p:cond delay="676"/>
                                          </p:stCondLst>
                                        </p:cTn>
                                        <p:tgtEl>
                                          <p:spTgt spid="14"/>
                                        </p:tgtEl>
                                      </p:cBhvr>
                                      <p:to x="100000" y="100000"/>
                                    </p:animScale>
                                    <p:animScale>
                                      <p:cBhvr>
                                        <p:cTn id="51" dur="26">
                                          <p:stCondLst>
                                            <p:cond delay="1312"/>
                                          </p:stCondLst>
                                        </p:cTn>
                                        <p:tgtEl>
                                          <p:spTgt spid="14"/>
                                        </p:tgtEl>
                                      </p:cBhvr>
                                      <p:to x="100000" y="80000"/>
                                    </p:animScale>
                                    <p:animScale>
                                      <p:cBhvr>
                                        <p:cTn id="52" dur="166" decel="50000">
                                          <p:stCondLst>
                                            <p:cond delay="1338"/>
                                          </p:stCondLst>
                                        </p:cTn>
                                        <p:tgtEl>
                                          <p:spTgt spid="14"/>
                                        </p:tgtEl>
                                      </p:cBhvr>
                                      <p:to x="100000" y="100000"/>
                                    </p:animScale>
                                    <p:animScale>
                                      <p:cBhvr>
                                        <p:cTn id="53" dur="26">
                                          <p:stCondLst>
                                            <p:cond delay="1642"/>
                                          </p:stCondLst>
                                        </p:cTn>
                                        <p:tgtEl>
                                          <p:spTgt spid="14"/>
                                        </p:tgtEl>
                                      </p:cBhvr>
                                      <p:to x="100000" y="90000"/>
                                    </p:animScale>
                                    <p:animScale>
                                      <p:cBhvr>
                                        <p:cTn id="54" dur="166" decel="50000">
                                          <p:stCondLst>
                                            <p:cond delay="1668"/>
                                          </p:stCondLst>
                                        </p:cTn>
                                        <p:tgtEl>
                                          <p:spTgt spid="14"/>
                                        </p:tgtEl>
                                      </p:cBhvr>
                                      <p:to x="100000" y="100000"/>
                                    </p:animScale>
                                    <p:animScale>
                                      <p:cBhvr>
                                        <p:cTn id="55" dur="26">
                                          <p:stCondLst>
                                            <p:cond delay="1808"/>
                                          </p:stCondLst>
                                        </p:cTn>
                                        <p:tgtEl>
                                          <p:spTgt spid="14"/>
                                        </p:tgtEl>
                                      </p:cBhvr>
                                      <p:to x="100000" y="95000"/>
                                    </p:animScale>
                                    <p:animScale>
                                      <p:cBhvr>
                                        <p:cTn id="56" dur="166" decel="50000">
                                          <p:stCondLst>
                                            <p:cond delay="1834"/>
                                          </p:stCondLst>
                                        </p:cTn>
                                        <p:tgtEl>
                                          <p:spTgt spid="14"/>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80">
                                          <p:stCondLst>
                                            <p:cond delay="0"/>
                                          </p:stCondLst>
                                        </p:cTn>
                                        <p:tgtEl>
                                          <p:spTgt spid="15"/>
                                        </p:tgtEl>
                                      </p:cBhvr>
                                    </p:animEffect>
                                    <p:anim calcmode="lin" valueType="num">
                                      <p:cBhvr>
                                        <p:cTn id="6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7" dur="26">
                                          <p:stCondLst>
                                            <p:cond delay="650"/>
                                          </p:stCondLst>
                                        </p:cTn>
                                        <p:tgtEl>
                                          <p:spTgt spid="15"/>
                                        </p:tgtEl>
                                      </p:cBhvr>
                                      <p:to x="100000" y="60000"/>
                                    </p:animScale>
                                    <p:animScale>
                                      <p:cBhvr>
                                        <p:cTn id="68" dur="166" decel="50000">
                                          <p:stCondLst>
                                            <p:cond delay="676"/>
                                          </p:stCondLst>
                                        </p:cTn>
                                        <p:tgtEl>
                                          <p:spTgt spid="15"/>
                                        </p:tgtEl>
                                      </p:cBhvr>
                                      <p:to x="100000" y="100000"/>
                                    </p:animScale>
                                    <p:animScale>
                                      <p:cBhvr>
                                        <p:cTn id="69" dur="26">
                                          <p:stCondLst>
                                            <p:cond delay="1312"/>
                                          </p:stCondLst>
                                        </p:cTn>
                                        <p:tgtEl>
                                          <p:spTgt spid="15"/>
                                        </p:tgtEl>
                                      </p:cBhvr>
                                      <p:to x="100000" y="80000"/>
                                    </p:animScale>
                                    <p:animScale>
                                      <p:cBhvr>
                                        <p:cTn id="70" dur="166" decel="50000">
                                          <p:stCondLst>
                                            <p:cond delay="1338"/>
                                          </p:stCondLst>
                                        </p:cTn>
                                        <p:tgtEl>
                                          <p:spTgt spid="15"/>
                                        </p:tgtEl>
                                      </p:cBhvr>
                                      <p:to x="100000" y="100000"/>
                                    </p:animScale>
                                    <p:animScale>
                                      <p:cBhvr>
                                        <p:cTn id="71" dur="26">
                                          <p:stCondLst>
                                            <p:cond delay="1642"/>
                                          </p:stCondLst>
                                        </p:cTn>
                                        <p:tgtEl>
                                          <p:spTgt spid="15"/>
                                        </p:tgtEl>
                                      </p:cBhvr>
                                      <p:to x="100000" y="90000"/>
                                    </p:animScale>
                                    <p:animScale>
                                      <p:cBhvr>
                                        <p:cTn id="72" dur="166" decel="50000">
                                          <p:stCondLst>
                                            <p:cond delay="1668"/>
                                          </p:stCondLst>
                                        </p:cTn>
                                        <p:tgtEl>
                                          <p:spTgt spid="15"/>
                                        </p:tgtEl>
                                      </p:cBhvr>
                                      <p:to x="100000" y="100000"/>
                                    </p:animScale>
                                    <p:animScale>
                                      <p:cBhvr>
                                        <p:cTn id="73" dur="26">
                                          <p:stCondLst>
                                            <p:cond delay="1808"/>
                                          </p:stCondLst>
                                        </p:cTn>
                                        <p:tgtEl>
                                          <p:spTgt spid="15"/>
                                        </p:tgtEl>
                                      </p:cBhvr>
                                      <p:to x="100000" y="95000"/>
                                    </p:animScale>
                                    <p:animScale>
                                      <p:cBhvr>
                                        <p:cTn id="74" dur="166" decel="50000">
                                          <p:stCondLst>
                                            <p:cond delay="1834"/>
                                          </p:stCondLst>
                                        </p:cTn>
                                        <p:tgtEl>
                                          <p:spTgt spid="15"/>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80">
                                          <p:stCondLst>
                                            <p:cond delay="0"/>
                                          </p:stCondLst>
                                        </p:cTn>
                                        <p:tgtEl>
                                          <p:spTgt spid="16"/>
                                        </p:tgtEl>
                                      </p:cBhvr>
                                    </p:animEffect>
                                    <p:anim calcmode="lin" valueType="num">
                                      <p:cBhvr>
                                        <p:cTn id="8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85" dur="26">
                                          <p:stCondLst>
                                            <p:cond delay="650"/>
                                          </p:stCondLst>
                                        </p:cTn>
                                        <p:tgtEl>
                                          <p:spTgt spid="16"/>
                                        </p:tgtEl>
                                      </p:cBhvr>
                                      <p:to x="100000" y="60000"/>
                                    </p:animScale>
                                    <p:animScale>
                                      <p:cBhvr>
                                        <p:cTn id="86" dur="166" decel="50000">
                                          <p:stCondLst>
                                            <p:cond delay="676"/>
                                          </p:stCondLst>
                                        </p:cTn>
                                        <p:tgtEl>
                                          <p:spTgt spid="16"/>
                                        </p:tgtEl>
                                      </p:cBhvr>
                                      <p:to x="100000" y="100000"/>
                                    </p:animScale>
                                    <p:animScale>
                                      <p:cBhvr>
                                        <p:cTn id="87" dur="26">
                                          <p:stCondLst>
                                            <p:cond delay="1312"/>
                                          </p:stCondLst>
                                        </p:cTn>
                                        <p:tgtEl>
                                          <p:spTgt spid="16"/>
                                        </p:tgtEl>
                                      </p:cBhvr>
                                      <p:to x="100000" y="80000"/>
                                    </p:animScale>
                                    <p:animScale>
                                      <p:cBhvr>
                                        <p:cTn id="88" dur="166" decel="50000">
                                          <p:stCondLst>
                                            <p:cond delay="1338"/>
                                          </p:stCondLst>
                                        </p:cTn>
                                        <p:tgtEl>
                                          <p:spTgt spid="16"/>
                                        </p:tgtEl>
                                      </p:cBhvr>
                                      <p:to x="100000" y="100000"/>
                                    </p:animScale>
                                    <p:animScale>
                                      <p:cBhvr>
                                        <p:cTn id="89" dur="26">
                                          <p:stCondLst>
                                            <p:cond delay="1642"/>
                                          </p:stCondLst>
                                        </p:cTn>
                                        <p:tgtEl>
                                          <p:spTgt spid="16"/>
                                        </p:tgtEl>
                                      </p:cBhvr>
                                      <p:to x="100000" y="90000"/>
                                    </p:animScale>
                                    <p:animScale>
                                      <p:cBhvr>
                                        <p:cTn id="90" dur="166" decel="50000">
                                          <p:stCondLst>
                                            <p:cond delay="1668"/>
                                          </p:stCondLst>
                                        </p:cTn>
                                        <p:tgtEl>
                                          <p:spTgt spid="16"/>
                                        </p:tgtEl>
                                      </p:cBhvr>
                                      <p:to x="100000" y="100000"/>
                                    </p:animScale>
                                    <p:animScale>
                                      <p:cBhvr>
                                        <p:cTn id="91" dur="26">
                                          <p:stCondLst>
                                            <p:cond delay="1808"/>
                                          </p:stCondLst>
                                        </p:cTn>
                                        <p:tgtEl>
                                          <p:spTgt spid="16"/>
                                        </p:tgtEl>
                                      </p:cBhvr>
                                      <p:to x="100000" y="95000"/>
                                    </p:animScale>
                                    <p:animScale>
                                      <p:cBhvr>
                                        <p:cTn id="92" dur="166" decel="50000">
                                          <p:stCondLst>
                                            <p:cond delay="1834"/>
                                          </p:stCondLst>
                                        </p:cTn>
                                        <p:tgtEl>
                                          <p:spTgt spid="16"/>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down)">
                                      <p:cBhvr>
                                        <p:cTn id="97" dur="580">
                                          <p:stCondLst>
                                            <p:cond delay="0"/>
                                          </p:stCondLst>
                                        </p:cTn>
                                        <p:tgtEl>
                                          <p:spTgt spid="5"/>
                                        </p:tgtEl>
                                      </p:cBhvr>
                                    </p:animEffect>
                                    <p:anim calcmode="lin" valueType="num">
                                      <p:cBhvr>
                                        <p:cTn id="9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03" dur="26">
                                          <p:stCondLst>
                                            <p:cond delay="650"/>
                                          </p:stCondLst>
                                        </p:cTn>
                                        <p:tgtEl>
                                          <p:spTgt spid="5"/>
                                        </p:tgtEl>
                                      </p:cBhvr>
                                      <p:to x="100000" y="60000"/>
                                    </p:animScale>
                                    <p:animScale>
                                      <p:cBhvr>
                                        <p:cTn id="104" dur="166" decel="50000">
                                          <p:stCondLst>
                                            <p:cond delay="676"/>
                                          </p:stCondLst>
                                        </p:cTn>
                                        <p:tgtEl>
                                          <p:spTgt spid="5"/>
                                        </p:tgtEl>
                                      </p:cBhvr>
                                      <p:to x="100000" y="100000"/>
                                    </p:animScale>
                                    <p:animScale>
                                      <p:cBhvr>
                                        <p:cTn id="105" dur="26">
                                          <p:stCondLst>
                                            <p:cond delay="1312"/>
                                          </p:stCondLst>
                                        </p:cTn>
                                        <p:tgtEl>
                                          <p:spTgt spid="5"/>
                                        </p:tgtEl>
                                      </p:cBhvr>
                                      <p:to x="100000" y="80000"/>
                                    </p:animScale>
                                    <p:animScale>
                                      <p:cBhvr>
                                        <p:cTn id="106" dur="166" decel="50000">
                                          <p:stCondLst>
                                            <p:cond delay="1338"/>
                                          </p:stCondLst>
                                        </p:cTn>
                                        <p:tgtEl>
                                          <p:spTgt spid="5"/>
                                        </p:tgtEl>
                                      </p:cBhvr>
                                      <p:to x="100000" y="100000"/>
                                    </p:animScale>
                                    <p:animScale>
                                      <p:cBhvr>
                                        <p:cTn id="107" dur="26">
                                          <p:stCondLst>
                                            <p:cond delay="1642"/>
                                          </p:stCondLst>
                                        </p:cTn>
                                        <p:tgtEl>
                                          <p:spTgt spid="5"/>
                                        </p:tgtEl>
                                      </p:cBhvr>
                                      <p:to x="100000" y="90000"/>
                                    </p:animScale>
                                    <p:animScale>
                                      <p:cBhvr>
                                        <p:cTn id="108" dur="166" decel="50000">
                                          <p:stCondLst>
                                            <p:cond delay="1668"/>
                                          </p:stCondLst>
                                        </p:cTn>
                                        <p:tgtEl>
                                          <p:spTgt spid="5"/>
                                        </p:tgtEl>
                                      </p:cBhvr>
                                      <p:to x="100000" y="100000"/>
                                    </p:animScale>
                                    <p:animScale>
                                      <p:cBhvr>
                                        <p:cTn id="109" dur="26">
                                          <p:stCondLst>
                                            <p:cond delay="1808"/>
                                          </p:stCondLst>
                                        </p:cTn>
                                        <p:tgtEl>
                                          <p:spTgt spid="5"/>
                                        </p:tgtEl>
                                      </p:cBhvr>
                                      <p:to x="100000" y="95000"/>
                                    </p:animScale>
                                    <p:animScale>
                                      <p:cBhvr>
                                        <p:cTn id="110" dur="166" decel="50000">
                                          <p:stCondLst>
                                            <p:cond delay="1834"/>
                                          </p:stCondLst>
                                        </p:cTn>
                                        <p:tgtEl>
                                          <p:spTgt spid="5"/>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wipe(down)">
                                      <p:cBhvr>
                                        <p:cTn id="115" dur="580">
                                          <p:stCondLst>
                                            <p:cond delay="0"/>
                                          </p:stCondLst>
                                        </p:cTn>
                                        <p:tgtEl>
                                          <p:spTgt spid="6"/>
                                        </p:tgtEl>
                                      </p:cBhvr>
                                    </p:animEffect>
                                    <p:anim calcmode="lin" valueType="num">
                                      <p:cBhvr>
                                        <p:cTn id="1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21" dur="26">
                                          <p:stCondLst>
                                            <p:cond delay="650"/>
                                          </p:stCondLst>
                                        </p:cTn>
                                        <p:tgtEl>
                                          <p:spTgt spid="6"/>
                                        </p:tgtEl>
                                      </p:cBhvr>
                                      <p:to x="100000" y="60000"/>
                                    </p:animScale>
                                    <p:animScale>
                                      <p:cBhvr>
                                        <p:cTn id="122" dur="166" decel="50000">
                                          <p:stCondLst>
                                            <p:cond delay="676"/>
                                          </p:stCondLst>
                                        </p:cTn>
                                        <p:tgtEl>
                                          <p:spTgt spid="6"/>
                                        </p:tgtEl>
                                      </p:cBhvr>
                                      <p:to x="100000" y="100000"/>
                                    </p:animScale>
                                    <p:animScale>
                                      <p:cBhvr>
                                        <p:cTn id="123" dur="26">
                                          <p:stCondLst>
                                            <p:cond delay="1312"/>
                                          </p:stCondLst>
                                        </p:cTn>
                                        <p:tgtEl>
                                          <p:spTgt spid="6"/>
                                        </p:tgtEl>
                                      </p:cBhvr>
                                      <p:to x="100000" y="80000"/>
                                    </p:animScale>
                                    <p:animScale>
                                      <p:cBhvr>
                                        <p:cTn id="124" dur="166" decel="50000">
                                          <p:stCondLst>
                                            <p:cond delay="1338"/>
                                          </p:stCondLst>
                                        </p:cTn>
                                        <p:tgtEl>
                                          <p:spTgt spid="6"/>
                                        </p:tgtEl>
                                      </p:cBhvr>
                                      <p:to x="100000" y="100000"/>
                                    </p:animScale>
                                    <p:animScale>
                                      <p:cBhvr>
                                        <p:cTn id="125" dur="26">
                                          <p:stCondLst>
                                            <p:cond delay="1642"/>
                                          </p:stCondLst>
                                        </p:cTn>
                                        <p:tgtEl>
                                          <p:spTgt spid="6"/>
                                        </p:tgtEl>
                                      </p:cBhvr>
                                      <p:to x="100000" y="90000"/>
                                    </p:animScale>
                                    <p:animScale>
                                      <p:cBhvr>
                                        <p:cTn id="126" dur="166" decel="50000">
                                          <p:stCondLst>
                                            <p:cond delay="1668"/>
                                          </p:stCondLst>
                                        </p:cTn>
                                        <p:tgtEl>
                                          <p:spTgt spid="6"/>
                                        </p:tgtEl>
                                      </p:cBhvr>
                                      <p:to x="100000" y="100000"/>
                                    </p:animScale>
                                    <p:animScale>
                                      <p:cBhvr>
                                        <p:cTn id="127" dur="26">
                                          <p:stCondLst>
                                            <p:cond delay="1808"/>
                                          </p:stCondLst>
                                        </p:cTn>
                                        <p:tgtEl>
                                          <p:spTgt spid="6"/>
                                        </p:tgtEl>
                                      </p:cBhvr>
                                      <p:to x="100000" y="95000"/>
                                    </p:animScale>
                                    <p:animScale>
                                      <p:cBhvr>
                                        <p:cTn id="128" dur="166" decel="50000">
                                          <p:stCondLst>
                                            <p:cond delay="1834"/>
                                          </p:stCondLst>
                                        </p:cTn>
                                        <p:tgtEl>
                                          <p:spTgt spid="6"/>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animEffect transition="in" filter="wipe(down)">
                                      <p:cBhvr>
                                        <p:cTn id="133" dur="580">
                                          <p:stCondLst>
                                            <p:cond delay="0"/>
                                          </p:stCondLst>
                                        </p:cTn>
                                        <p:tgtEl>
                                          <p:spTgt spid="7"/>
                                        </p:tgtEl>
                                      </p:cBhvr>
                                    </p:animEffect>
                                    <p:anim calcmode="lin" valueType="num">
                                      <p:cBhvr>
                                        <p:cTn id="13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9" dur="26">
                                          <p:stCondLst>
                                            <p:cond delay="650"/>
                                          </p:stCondLst>
                                        </p:cTn>
                                        <p:tgtEl>
                                          <p:spTgt spid="7"/>
                                        </p:tgtEl>
                                      </p:cBhvr>
                                      <p:to x="100000" y="60000"/>
                                    </p:animScale>
                                    <p:animScale>
                                      <p:cBhvr>
                                        <p:cTn id="140" dur="166" decel="50000">
                                          <p:stCondLst>
                                            <p:cond delay="676"/>
                                          </p:stCondLst>
                                        </p:cTn>
                                        <p:tgtEl>
                                          <p:spTgt spid="7"/>
                                        </p:tgtEl>
                                      </p:cBhvr>
                                      <p:to x="100000" y="100000"/>
                                    </p:animScale>
                                    <p:animScale>
                                      <p:cBhvr>
                                        <p:cTn id="141" dur="26">
                                          <p:stCondLst>
                                            <p:cond delay="1312"/>
                                          </p:stCondLst>
                                        </p:cTn>
                                        <p:tgtEl>
                                          <p:spTgt spid="7"/>
                                        </p:tgtEl>
                                      </p:cBhvr>
                                      <p:to x="100000" y="80000"/>
                                    </p:animScale>
                                    <p:animScale>
                                      <p:cBhvr>
                                        <p:cTn id="142" dur="166" decel="50000">
                                          <p:stCondLst>
                                            <p:cond delay="1338"/>
                                          </p:stCondLst>
                                        </p:cTn>
                                        <p:tgtEl>
                                          <p:spTgt spid="7"/>
                                        </p:tgtEl>
                                      </p:cBhvr>
                                      <p:to x="100000" y="100000"/>
                                    </p:animScale>
                                    <p:animScale>
                                      <p:cBhvr>
                                        <p:cTn id="143" dur="26">
                                          <p:stCondLst>
                                            <p:cond delay="1642"/>
                                          </p:stCondLst>
                                        </p:cTn>
                                        <p:tgtEl>
                                          <p:spTgt spid="7"/>
                                        </p:tgtEl>
                                      </p:cBhvr>
                                      <p:to x="100000" y="90000"/>
                                    </p:animScale>
                                    <p:animScale>
                                      <p:cBhvr>
                                        <p:cTn id="144" dur="166" decel="50000">
                                          <p:stCondLst>
                                            <p:cond delay="1668"/>
                                          </p:stCondLst>
                                        </p:cTn>
                                        <p:tgtEl>
                                          <p:spTgt spid="7"/>
                                        </p:tgtEl>
                                      </p:cBhvr>
                                      <p:to x="100000" y="100000"/>
                                    </p:animScale>
                                    <p:animScale>
                                      <p:cBhvr>
                                        <p:cTn id="145" dur="26">
                                          <p:stCondLst>
                                            <p:cond delay="1808"/>
                                          </p:stCondLst>
                                        </p:cTn>
                                        <p:tgtEl>
                                          <p:spTgt spid="7"/>
                                        </p:tgtEl>
                                      </p:cBhvr>
                                      <p:to x="100000" y="95000"/>
                                    </p:animScale>
                                    <p:animScale>
                                      <p:cBhvr>
                                        <p:cTn id="146" dur="166" decel="50000">
                                          <p:stCondLst>
                                            <p:cond delay="1834"/>
                                          </p:stCondLst>
                                        </p:cTn>
                                        <p:tgtEl>
                                          <p:spTgt spid="7"/>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animEffect transition="in" filter="wipe(down)">
                                      <p:cBhvr>
                                        <p:cTn id="151" dur="580">
                                          <p:stCondLst>
                                            <p:cond delay="0"/>
                                          </p:stCondLst>
                                        </p:cTn>
                                        <p:tgtEl>
                                          <p:spTgt spid="8"/>
                                        </p:tgtEl>
                                      </p:cBhvr>
                                    </p:animEffect>
                                    <p:anim calcmode="lin" valueType="num">
                                      <p:cBhvr>
                                        <p:cTn id="15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57" dur="26">
                                          <p:stCondLst>
                                            <p:cond delay="650"/>
                                          </p:stCondLst>
                                        </p:cTn>
                                        <p:tgtEl>
                                          <p:spTgt spid="8"/>
                                        </p:tgtEl>
                                      </p:cBhvr>
                                      <p:to x="100000" y="60000"/>
                                    </p:animScale>
                                    <p:animScale>
                                      <p:cBhvr>
                                        <p:cTn id="158" dur="166" decel="50000">
                                          <p:stCondLst>
                                            <p:cond delay="676"/>
                                          </p:stCondLst>
                                        </p:cTn>
                                        <p:tgtEl>
                                          <p:spTgt spid="8"/>
                                        </p:tgtEl>
                                      </p:cBhvr>
                                      <p:to x="100000" y="100000"/>
                                    </p:animScale>
                                    <p:animScale>
                                      <p:cBhvr>
                                        <p:cTn id="159" dur="26">
                                          <p:stCondLst>
                                            <p:cond delay="1312"/>
                                          </p:stCondLst>
                                        </p:cTn>
                                        <p:tgtEl>
                                          <p:spTgt spid="8"/>
                                        </p:tgtEl>
                                      </p:cBhvr>
                                      <p:to x="100000" y="80000"/>
                                    </p:animScale>
                                    <p:animScale>
                                      <p:cBhvr>
                                        <p:cTn id="160" dur="166" decel="50000">
                                          <p:stCondLst>
                                            <p:cond delay="1338"/>
                                          </p:stCondLst>
                                        </p:cTn>
                                        <p:tgtEl>
                                          <p:spTgt spid="8"/>
                                        </p:tgtEl>
                                      </p:cBhvr>
                                      <p:to x="100000" y="100000"/>
                                    </p:animScale>
                                    <p:animScale>
                                      <p:cBhvr>
                                        <p:cTn id="161" dur="26">
                                          <p:stCondLst>
                                            <p:cond delay="1642"/>
                                          </p:stCondLst>
                                        </p:cTn>
                                        <p:tgtEl>
                                          <p:spTgt spid="8"/>
                                        </p:tgtEl>
                                      </p:cBhvr>
                                      <p:to x="100000" y="90000"/>
                                    </p:animScale>
                                    <p:animScale>
                                      <p:cBhvr>
                                        <p:cTn id="162" dur="166" decel="50000">
                                          <p:stCondLst>
                                            <p:cond delay="1668"/>
                                          </p:stCondLst>
                                        </p:cTn>
                                        <p:tgtEl>
                                          <p:spTgt spid="8"/>
                                        </p:tgtEl>
                                      </p:cBhvr>
                                      <p:to x="100000" y="100000"/>
                                    </p:animScale>
                                    <p:animScale>
                                      <p:cBhvr>
                                        <p:cTn id="163" dur="26">
                                          <p:stCondLst>
                                            <p:cond delay="1808"/>
                                          </p:stCondLst>
                                        </p:cTn>
                                        <p:tgtEl>
                                          <p:spTgt spid="8"/>
                                        </p:tgtEl>
                                      </p:cBhvr>
                                      <p:to x="100000" y="95000"/>
                                    </p:animScale>
                                    <p:animScale>
                                      <p:cBhvr>
                                        <p:cTn id="164" dur="166" decel="50000">
                                          <p:stCondLst>
                                            <p:cond delay="1834"/>
                                          </p:stCondLst>
                                        </p:cTn>
                                        <p:tgtEl>
                                          <p:spTgt spid="8"/>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9"/>
                                        </p:tgtEl>
                                        <p:attrNameLst>
                                          <p:attrName>style.visibility</p:attrName>
                                        </p:attrNameLst>
                                      </p:cBhvr>
                                      <p:to>
                                        <p:strVal val="visible"/>
                                      </p:to>
                                    </p:set>
                                    <p:animEffect transition="in" filter="wipe(down)">
                                      <p:cBhvr>
                                        <p:cTn id="169" dur="580">
                                          <p:stCondLst>
                                            <p:cond delay="0"/>
                                          </p:stCondLst>
                                        </p:cTn>
                                        <p:tgtEl>
                                          <p:spTgt spid="9"/>
                                        </p:tgtEl>
                                      </p:cBhvr>
                                    </p:animEffect>
                                    <p:anim calcmode="lin" valueType="num">
                                      <p:cBhvr>
                                        <p:cTn id="17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5" dur="26">
                                          <p:stCondLst>
                                            <p:cond delay="650"/>
                                          </p:stCondLst>
                                        </p:cTn>
                                        <p:tgtEl>
                                          <p:spTgt spid="9"/>
                                        </p:tgtEl>
                                      </p:cBhvr>
                                      <p:to x="100000" y="60000"/>
                                    </p:animScale>
                                    <p:animScale>
                                      <p:cBhvr>
                                        <p:cTn id="176" dur="166" decel="50000">
                                          <p:stCondLst>
                                            <p:cond delay="676"/>
                                          </p:stCondLst>
                                        </p:cTn>
                                        <p:tgtEl>
                                          <p:spTgt spid="9"/>
                                        </p:tgtEl>
                                      </p:cBhvr>
                                      <p:to x="100000" y="100000"/>
                                    </p:animScale>
                                    <p:animScale>
                                      <p:cBhvr>
                                        <p:cTn id="177" dur="26">
                                          <p:stCondLst>
                                            <p:cond delay="1312"/>
                                          </p:stCondLst>
                                        </p:cTn>
                                        <p:tgtEl>
                                          <p:spTgt spid="9"/>
                                        </p:tgtEl>
                                      </p:cBhvr>
                                      <p:to x="100000" y="80000"/>
                                    </p:animScale>
                                    <p:animScale>
                                      <p:cBhvr>
                                        <p:cTn id="178" dur="166" decel="50000">
                                          <p:stCondLst>
                                            <p:cond delay="1338"/>
                                          </p:stCondLst>
                                        </p:cTn>
                                        <p:tgtEl>
                                          <p:spTgt spid="9"/>
                                        </p:tgtEl>
                                      </p:cBhvr>
                                      <p:to x="100000" y="100000"/>
                                    </p:animScale>
                                    <p:animScale>
                                      <p:cBhvr>
                                        <p:cTn id="179" dur="26">
                                          <p:stCondLst>
                                            <p:cond delay="1642"/>
                                          </p:stCondLst>
                                        </p:cTn>
                                        <p:tgtEl>
                                          <p:spTgt spid="9"/>
                                        </p:tgtEl>
                                      </p:cBhvr>
                                      <p:to x="100000" y="90000"/>
                                    </p:animScale>
                                    <p:animScale>
                                      <p:cBhvr>
                                        <p:cTn id="180" dur="166" decel="50000">
                                          <p:stCondLst>
                                            <p:cond delay="1668"/>
                                          </p:stCondLst>
                                        </p:cTn>
                                        <p:tgtEl>
                                          <p:spTgt spid="9"/>
                                        </p:tgtEl>
                                      </p:cBhvr>
                                      <p:to x="100000" y="100000"/>
                                    </p:animScale>
                                    <p:animScale>
                                      <p:cBhvr>
                                        <p:cTn id="181" dur="26">
                                          <p:stCondLst>
                                            <p:cond delay="1808"/>
                                          </p:stCondLst>
                                        </p:cTn>
                                        <p:tgtEl>
                                          <p:spTgt spid="9"/>
                                        </p:tgtEl>
                                      </p:cBhvr>
                                      <p:to x="100000" y="95000"/>
                                    </p:animScale>
                                    <p:animScale>
                                      <p:cBhvr>
                                        <p:cTn id="182" dur="166" decel="50000">
                                          <p:stCondLst>
                                            <p:cond delay="1834"/>
                                          </p:stCondLst>
                                        </p:cTn>
                                        <p:tgtEl>
                                          <p:spTgt spid="9"/>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10"/>
                                        </p:tgtEl>
                                        <p:attrNameLst>
                                          <p:attrName>style.visibility</p:attrName>
                                        </p:attrNameLst>
                                      </p:cBhvr>
                                      <p:to>
                                        <p:strVal val="visible"/>
                                      </p:to>
                                    </p:set>
                                    <p:animEffect transition="in" filter="wipe(down)">
                                      <p:cBhvr>
                                        <p:cTn id="187" dur="580">
                                          <p:stCondLst>
                                            <p:cond delay="0"/>
                                          </p:stCondLst>
                                        </p:cTn>
                                        <p:tgtEl>
                                          <p:spTgt spid="10"/>
                                        </p:tgtEl>
                                      </p:cBhvr>
                                    </p:animEffect>
                                    <p:anim calcmode="lin" valueType="num">
                                      <p:cBhvr>
                                        <p:cTn id="18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3" dur="26">
                                          <p:stCondLst>
                                            <p:cond delay="650"/>
                                          </p:stCondLst>
                                        </p:cTn>
                                        <p:tgtEl>
                                          <p:spTgt spid="10"/>
                                        </p:tgtEl>
                                      </p:cBhvr>
                                      <p:to x="100000" y="60000"/>
                                    </p:animScale>
                                    <p:animScale>
                                      <p:cBhvr>
                                        <p:cTn id="194" dur="166" decel="50000">
                                          <p:stCondLst>
                                            <p:cond delay="676"/>
                                          </p:stCondLst>
                                        </p:cTn>
                                        <p:tgtEl>
                                          <p:spTgt spid="10"/>
                                        </p:tgtEl>
                                      </p:cBhvr>
                                      <p:to x="100000" y="100000"/>
                                    </p:animScale>
                                    <p:animScale>
                                      <p:cBhvr>
                                        <p:cTn id="195" dur="26">
                                          <p:stCondLst>
                                            <p:cond delay="1312"/>
                                          </p:stCondLst>
                                        </p:cTn>
                                        <p:tgtEl>
                                          <p:spTgt spid="10"/>
                                        </p:tgtEl>
                                      </p:cBhvr>
                                      <p:to x="100000" y="80000"/>
                                    </p:animScale>
                                    <p:animScale>
                                      <p:cBhvr>
                                        <p:cTn id="196" dur="166" decel="50000">
                                          <p:stCondLst>
                                            <p:cond delay="1338"/>
                                          </p:stCondLst>
                                        </p:cTn>
                                        <p:tgtEl>
                                          <p:spTgt spid="10"/>
                                        </p:tgtEl>
                                      </p:cBhvr>
                                      <p:to x="100000" y="100000"/>
                                    </p:animScale>
                                    <p:animScale>
                                      <p:cBhvr>
                                        <p:cTn id="197" dur="26">
                                          <p:stCondLst>
                                            <p:cond delay="1642"/>
                                          </p:stCondLst>
                                        </p:cTn>
                                        <p:tgtEl>
                                          <p:spTgt spid="10"/>
                                        </p:tgtEl>
                                      </p:cBhvr>
                                      <p:to x="100000" y="90000"/>
                                    </p:animScale>
                                    <p:animScale>
                                      <p:cBhvr>
                                        <p:cTn id="198" dur="166" decel="50000">
                                          <p:stCondLst>
                                            <p:cond delay="1668"/>
                                          </p:stCondLst>
                                        </p:cTn>
                                        <p:tgtEl>
                                          <p:spTgt spid="10"/>
                                        </p:tgtEl>
                                      </p:cBhvr>
                                      <p:to x="100000" y="100000"/>
                                    </p:animScale>
                                    <p:animScale>
                                      <p:cBhvr>
                                        <p:cTn id="199" dur="26">
                                          <p:stCondLst>
                                            <p:cond delay="1808"/>
                                          </p:stCondLst>
                                        </p:cTn>
                                        <p:tgtEl>
                                          <p:spTgt spid="10"/>
                                        </p:tgtEl>
                                      </p:cBhvr>
                                      <p:to x="100000" y="95000"/>
                                    </p:animScale>
                                    <p:animScale>
                                      <p:cBhvr>
                                        <p:cTn id="20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ext-Generation Voice Assisted Solutions - Embedded Computing Design">
            <a:extLst>
              <a:ext uri="{FF2B5EF4-FFF2-40B4-BE49-F238E27FC236}">
                <a16:creationId xmlns:a16="http://schemas.microsoft.com/office/drawing/2014/main" id="{7683072E-B53B-4047-9F68-FA5226673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6879"/>
            <a:ext cx="9305855" cy="394609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2BE156D-0E9D-4BC0-818F-35ADBD0432C5}"/>
              </a:ext>
            </a:extLst>
          </p:cNvPr>
          <p:cNvSpPr/>
          <p:nvPr/>
        </p:nvSpPr>
        <p:spPr>
          <a:xfrm>
            <a:off x="1670605" y="134943"/>
            <a:ext cx="5650085" cy="9162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4400"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Algerian" panose="04020705040A02060702" pitchFamily="82" charset="0"/>
              </a:rPr>
              <a:t>WORKING</a:t>
            </a:r>
            <a:endParaRPr lang="en-IN" sz="4400"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Algerian" panose="04020705040A02060702" pitchFamily="82" charset="0"/>
            </a:endParaRPr>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ircle(in)">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Voice Bot - Mobio Solutions">
            <a:extLst>
              <a:ext uri="{FF2B5EF4-FFF2-40B4-BE49-F238E27FC236}">
                <a16:creationId xmlns:a16="http://schemas.microsoft.com/office/drawing/2014/main" id="{7F6B6E10-90D8-4427-A4BD-239308EA812B}"/>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4880" y="166688"/>
            <a:ext cx="9054239" cy="48101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3003587-5E15-4B52-AB60-07113299F779}"/>
              </a:ext>
            </a:extLst>
          </p:cNvPr>
          <p:cNvSpPr>
            <a:spLocks noGrp="1"/>
          </p:cNvSpPr>
          <p:nvPr>
            <p:ph idx="1"/>
          </p:nvPr>
        </p:nvSpPr>
        <p:spPr>
          <a:xfrm>
            <a:off x="448965" y="1230076"/>
            <a:ext cx="8246070" cy="2377937"/>
          </a:xfrm>
        </p:spPr>
        <p:txBody>
          <a:bodyPr>
            <a:normAutofit/>
          </a:bodyPr>
          <a:lstStyle/>
          <a:p>
            <a:endParaRPr lang="en-IN" sz="1800" dirty="0"/>
          </a:p>
        </p:txBody>
      </p:sp>
      <p:pic>
        <p:nvPicPr>
          <p:cNvPr id="1026" name="Picture 2" descr="Voice-bot for Telecom. Imagine you dial a customer care center… | by Prachi  Mankame | Arnekt-AI | Medium">
            <a:extLst>
              <a:ext uri="{FF2B5EF4-FFF2-40B4-BE49-F238E27FC236}">
                <a16:creationId xmlns:a16="http://schemas.microsoft.com/office/drawing/2014/main" id="{3DB86C8E-7734-4533-B734-4DD3CA882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65" y="2548402"/>
            <a:ext cx="4018510" cy="23779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oice bot: The Definitive Guide (2022) - Vocads">
            <a:extLst>
              <a:ext uri="{FF2B5EF4-FFF2-40B4-BE49-F238E27FC236}">
                <a16:creationId xmlns:a16="http://schemas.microsoft.com/office/drawing/2014/main" id="{C48EF680-F03A-426C-BAA1-78E182CC7B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5122" y="2598873"/>
            <a:ext cx="2236545" cy="23779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38CE9F-D54F-4944-8690-A6DDF51ABF5E}"/>
              </a:ext>
            </a:extLst>
          </p:cNvPr>
          <p:cNvSpPr/>
          <p:nvPr/>
        </p:nvSpPr>
        <p:spPr>
          <a:xfrm>
            <a:off x="512529" y="328172"/>
            <a:ext cx="8268512" cy="6173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atin typeface="Algerian" panose="04020705040A02060702" pitchFamily="82" charset="0"/>
              </a:rPr>
              <a:t>conclusion</a:t>
            </a:r>
            <a:endParaRPr lang="en-IN" sz="3600" dirty="0">
              <a:latin typeface="Algerian" panose="04020705040A02060702" pitchFamily="82" charset="0"/>
            </a:endParaRPr>
          </a:p>
        </p:txBody>
      </p:sp>
      <p:sp>
        <p:nvSpPr>
          <p:cNvPr id="5" name="Rectangle: Rounded Corners 4">
            <a:extLst>
              <a:ext uri="{FF2B5EF4-FFF2-40B4-BE49-F238E27FC236}">
                <a16:creationId xmlns:a16="http://schemas.microsoft.com/office/drawing/2014/main" id="{C87EC7C3-CC3A-4FE8-892C-C47C1D3F7ACE}"/>
              </a:ext>
            </a:extLst>
          </p:cNvPr>
          <p:cNvSpPr/>
          <p:nvPr/>
        </p:nvSpPr>
        <p:spPr>
          <a:xfrm>
            <a:off x="956416" y="1159187"/>
            <a:ext cx="7635251" cy="13387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b="1" i="0" dirty="0">
                <a:solidFill>
                  <a:srgbClr val="073C4C"/>
                </a:solidFill>
                <a:effectLst/>
                <a:latin typeface="Copperplate Gothic Bold" panose="020E0705020206020404" pitchFamily="34" charset="0"/>
              </a:rPr>
              <a:t>In conclusion, it seems that voice </a:t>
            </a:r>
            <a:r>
              <a:rPr lang="en-US" b="1" dirty="0">
                <a:solidFill>
                  <a:srgbClr val="073C4C"/>
                </a:solidFill>
                <a:latin typeface="Copperplate Gothic Bold" panose="020E0705020206020404" pitchFamily="34" charset="0"/>
              </a:rPr>
              <a:t>assistant</a:t>
            </a:r>
            <a:r>
              <a:rPr lang="en-US" sz="1800" b="1" i="0" dirty="0">
                <a:solidFill>
                  <a:srgbClr val="073C4C"/>
                </a:solidFill>
                <a:effectLst/>
                <a:latin typeface="Copperplate Gothic Bold" panose="020E0705020206020404" pitchFamily="34" charset="0"/>
              </a:rPr>
              <a:t> are well on their way to continuing their development in our daily lives. Their promising functionalities make our everyday life easier, and these conversational agents offer greater fluidity, speed and time savings to the users</a:t>
            </a:r>
            <a:endParaRPr lang="en-IN" sz="1800" dirty="0">
              <a:latin typeface="Copperplate Gothic Bold" panose="020E0705020206020404" pitchFamily="34" charset="0"/>
            </a:endParaRPr>
          </a:p>
        </p:txBody>
      </p:sp>
    </p:spTree>
    <p:extLst>
      <p:ext uri="{BB962C8B-B14F-4D97-AF65-F5344CB8AC3E}">
        <p14:creationId xmlns:p14="http://schemas.microsoft.com/office/powerpoint/2010/main" val="230583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heel(1)">
                                      <p:cBhvr>
                                        <p:cTn id="18" dur="20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heel(1)">
                                      <p:cBhvr>
                                        <p:cTn id="23"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Words>
  <Application>Microsoft Office PowerPoint</Application>
  <PresentationFormat>On-screen Show (16:9)</PresentationFormat>
  <Paragraphs>39</Paragraphs>
  <Slides>10</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Calibri</vt:lpstr>
      <vt:lpstr>Copperplate Gothic Bold</vt:lpstr>
      <vt:lpstr>Georgia</vt:lpstr>
      <vt:lpstr>Georgia Pro Cond</vt:lpstr>
      <vt:lpstr>Georgia Pro Light</vt:lpstr>
      <vt:lpstr>Nunito Sans</vt:lpstr>
      <vt:lpstr>Office Theme</vt:lpstr>
      <vt:lpstr>VOICE ASSISTANT</vt:lpstr>
      <vt:lpstr>PowerPoint Presentation</vt:lpstr>
      <vt:lpstr>WHAT IS VOICE ASSISTANT?</vt:lpstr>
      <vt:lpstr>USES OF VOICE ASSISTANT</vt:lpstr>
      <vt:lpstr>PowerPoint Presentation</vt:lpstr>
      <vt:lpstr>PowerPoint Presentation</vt:lpstr>
      <vt:lpstr>Basic termalogies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2023-02-23T18:45:16Z</dcterms:modified>
</cp:coreProperties>
</file>