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793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1pPr>
    <a:lvl2pPr marL="228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2pPr>
    <a:lvl3pPr marL="457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3pPr>
    <a:lvl4pPr marL="6858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4pPr>
    <a:lvl5pPr marL="9144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5pPr>
    <a:lvl6pPr marL="11430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6pPr>
    <a:lvl7pPr marL="13716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7pPr>
    <a:lvl8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8pPr>
    <a:lvl9pPr marL="1600200" algn="l" defTabSz="914400" fontAlgn="base" hangingPunct="0">
      <a:defRPr sz="2400">
        <a:solidFill>
          <a:schemeClr val="tx1"/>
        </a:solidFill>
        <a:latin typeface="Droid Sans"/>
        <a:ea typeface="Droid Sans"/>
        <a:cs typeface="Times New Roman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6201" cy="76201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3447" y="2130425"/>
            <a:ext cx="10352405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6895" y="3886199"/>
            <a:ext cx="852551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375859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30984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2556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0852" y="4819"/>
            <a:ext cx="4739005" cy="6846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15" cmpd="sng" cap="flat">
            <a:solidFill>
              <a:srgbClr val="5ECAED"/>
            </a:solidFill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72535" y="0"/>
            <a:ext cx="300736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21599"/>
                </a:moveTo>
                <a:lnTo>
                  <a:pt x="0" y="21599"/>
                </a:lnTo>
                <a:lnTo>
                  <a:pt x="14668" y="0"/>
                </a:lnTo>
                <a:lnTo>
                  <a:pt x="21595" y="0"/>
                </a:lnTo>
                <a:lnTo>
                  <a:pt x="21595" y="21599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592874" y="0"/>
            <a:ext cx="258699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21599"/>
                </a:moveTo>
                <a:lnTo>
                  <a:pt x="10083" y="21599"/>
                </a:lnTo>
                <a:lnTo>
                  <a:pt x="0" y="0"/>
                </a:lnTo>
                <a:lnTo>
                  <a:pt x="21595" y="0"/>
                </a:lnTo>
                <a:lnTo>
                  <a:pt x="21595" y="21599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25143" y="3044825"/>
            <a:ext cx="3254374" cy="38061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9"/>
                </a:moveTo>
                <a:lnTo>
                  <a:pt x="0" y="21599"/>
                </a:lnTo>
                <a:lnTo>
                  <a:pt x="21598" y="0"/>
                </a:lnTo>
                <a:lnTo>
                  <a:pt x="21598" y="21599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28202" y="0"/>
            <a:ext cx="285115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21599"/>
                </a:moveTo>
                <a:lnTo>
                  <a:pt x="18693" y="21599"/>
                </a:lnTo>
                <a:lnTo>
                  <a:pt x="0" y="0"/>
                </a:lnTo>
                <a:lnTo>
                  <a:pt x="21599" y="0"/>
                </a:lnTo>
                <a:lnTo>
                  <a:pt x="21599" y="21599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85249" y="0"/>
            <a:ext cx="129413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9"/>
                </a:moveTo>
                <a:lnTo>
                  <a:pt x="0" y="21599"/>
                </a:lnTo>
                <a:lnTo>
                  <a:pt x="17047" y="0"/>
                </a:lnTo>
                <a:lnTo>
                  <a:pt x="21598" y="0"/>
                </a:lnTo>
                <a:lnTo>
                  <a:pt x="21598" y="21599"/>
                </a:lnTo>
                <a:close/>
              </a:path>
            </a:pathLst>
          </a:custGeom>
          <a:solidFill xmlns:a="http://schemas.openxmlformats.org/drawingml/2006/main">
            <a:srgbClr val="2D82C2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24854" y="0"/>
            <a:ext cx="125476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21599"/>
                </a:moveTo>
                <a:lnTo>
                  <a:pt x="19166" y="21599"/>
                </a:lnTo>
                <a:lnTo>
                  <a:pt x="0" y="0"/>
                </a:lnTo>
                <a:lnTo>
                  <a:pt x="21594" y="0"/>
                </a:lnTo>
                <a:lnTo>
                  <a:pt x="21594" y="21599"/>
                </a:lnTo>
                <a:close/>
              </a:path>
            </a:pathLst>
          </a:custGeom>
          <a:solidFill xmlns:a="http://schemas.openxmlformats.org/drawingml/2006/main">
            <a:srgbClr val="216191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61919" y="3587184"/>
            <a:ext cx="1818005" cy="32639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05846"/>
            <a:ext cx="447674" cy="28454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225176" y="7568"/>
            <a:ext cx="9874541" cy="16666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383111" y="1761861"/>
            <a:ext cx="8448553" cy="404083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0962" y="6377940"/>
            <a:ext cx="3897376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8965" y="6377940"/>
            <a:ext cx="28012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65431" y="6463035"/>
            <a:ext cx="238679" cy="18795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3537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D936A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68201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0852" y="4819"/>
            <a:ext cx="4739005" cy="6846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15" cmpd="sng" cap="flat">
            <a:solidFill>
              <a:srgbClr val="5ECAED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72535" y="0"/>
            <a:ext cx="300736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21599"/>
                </a:moveTo>
                <a:lnTo>
                  <a:pt x="0" y="21599"/>
                </a:lnTo>
                <a:lnTo>
                  <a:pt x="14668" y="0"/>
                </a:lnTo>
                <a:lnTo>
                  <a:pt x="21595" y="0"/>
                </a:lnTo>
                <a:lnTo>
                  <a:pt x="21595" y="21599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592874" y="0"/>
            <a:ext cx="258699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21599"/>
                </a:moveTo>
                <a:lnTo>
                  <a:pt x="10083" y="21599"/>
                </a:lnTo>
                <a:lnTo>
                  <a:pt x="0" y="0"/>
                </a:lnTo>
                <a:lnTo>
                  <a:pt x="21595" y="0"/>
                </a:lnTo>
                <a:lnTo>
                  <a:pt x="21595" y="21599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25143" y="3044825"/>
            <a:ext cx="3254374" cy="38061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9"/>
                </a:moveTo>
                <a:lnTo>
                  <a:pt x="0" y="21599"/>
                </a:lnTo>
                <a:lnTo>
                  <a:pt x="21598" y="0"/>
                </a:lnTo>
                <a:lnTo>
                  <a:pt x="21598" y="21599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28202" y="0"/>
            <a:ext cx="285115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21599"/>
                </a:moveTo>
                <a:lnTo>
                  <a:pt x="18693" y="21599"/>
                </a:lnTo>
                <a:lnTo>
                  <a:pt x="0" y="0"/>
                </a:lnTo>
                <a:lnTo>
                  <a:pt x="21599" y="0"/>
                </a:lnTo>
                <a:lnTo>
                  <a:pt x="21599" y="21599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85249" y="0"/>
            <a:ext cx="129413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9"/>
                </a:moveTo>
                <a:lnTo>
                  <a:pt x="0" y="21599"/>
                </a:lnTo>
                <a:lnTo>
                  <a:pt x="17047" y="0"/>
                </a:lnTo>
                <a:lnTo>
                  <a:pt x="21598" y="0"/>
                </a:lnTo>
                <a:lnTo>
                  <a:pt x="21598" y="21599"/>
                </a:lnTo>
                <a:close/>
              </a:path>
            </a:pathLst>
          </a:custGeom>
          <a:solidFill xmlns:a="http://schemas.openxmlformats.org/drawingml/2006/main">
            <a:srgbClr val="2D82C2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24854" y="0"/>
            <a:ext cx="125476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21599"/>
                </a:moveTo>
                <a:lnTo>
                  <a:pt x="19166" y="21599"/>
                </a:lnTo>
                <a:lnTo>
                  <a:pt x="0" y="0"/>
                </a:lnTo>
                <a:lnTo>
                  <a:pt x="21594" y="0"/>
                </a:lnTo>
                <a:lnTo>
                  <a:pt x="21594" y="21599"/>
                </a:lnTo>
                <a:close/>
              </a:path>
            </a:pathLst>
          </a:custGeom>
          <a:solidFill xmlns:a="http://schemas.openxmlformats.org/drawingml/2006/main">
            <a:srgbClr val="216191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61919" y="3587184"/>
            <a:ext cx="1818005" cy="32639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05846"/>
            <a:ext cx="447674" cy="28454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225176" y="7568"/>
            <a:ext cx="9874541" cy="166665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0962" y="6377940"/>
            <a:ext cx="3897376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4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8965" y="6377940"/>
            <a:ext cx="28012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4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65431" y="6463035"/>
            <a:ext cx="238679" cy="18795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3537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D936A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763213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0852" y="4819"/>
            <a:ext cx="4739005" cy="6846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15" cmpd="sng" cap="flat">
            <a:solidFill>
              <a:srgbClr val="5ECAED"/>
            </a:solidFill>
            <a:prstDash val="solid"/>
            <a:round/>
          </a:ln>
        </p:spPr>
      </p:sp>
      <p:sp>
        <p:nvSpPr>
          <p:cNvPr id="1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72535" y="0"/>
            <a:ext cx="300736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21599"/>
                </a:moveTo>
                <a:lnTo>
                  <a:pt x="0" y="21599"/>
                </a:lnTo>
                <a:lnTo>
                  <a:pt x="14668" y="0"/>
                </a:lnTo>
                <a:lnTo>
                  <a:pt x="21595" y="0"/>
                </a:lnTo>
                <a:lnTo>
                  <a:pt x="21595" y="21599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592874" y="0"/>
            <a:ext cx="258699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21599"/>
                </a:moveTo>
                <a:lnTo>
                  <a:pt x="10083" y="21599"/>
                </a:lnTo>
                <a:lnTo>
                  <a:pt x="0" y="0"/>
                </a:lnTo>
                <a:lnTo>
                  <a:pt x="21595" y="0"/>
                </a:lnTo>
                <a:lnTo>
                  <a:pt x="21595" y="21599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25143" y="3044825"/>
            <a:ext cx="3254374" cy="38061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9"/>
                </a:moveTo>
                <a:lnTo>
                  <a:pt x="0" y="21599"/>
                </a:lnTo>
                <a:lnTo>
                  <a:pt x="21598" y="0"/>
                </a:lnTo>
                <a:lnTo>
                  <a:pt x="21598" y="21599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28202" y="0"/>
            <a:ext cx="285115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21599"/>
                </a:moveTo>
                <a:lnTo>
                  <a:pt x="18693" y="21599"/>
                </a:lnTo>
                <a:lnTo>
                  <a:pt x="0" y="0"/>
                </a:lnTo>
                <a:lnTo>
                  <a:pt x="21599" y="0"/>
                </a:lnTo>
                <a:lnTo>
                  <a:pt x="21599" y="21599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85249" y="0"/>
            <a:ext cx="129413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9"/>
                </a:moveTo>
                <a:lnTo>
                  <a:pt x="0" y="21599"/>
                </a:lnTo>
                <a:lnTo>
                  <a:pt x="17047" y="0"/>
                </a:lnTo>
                <a:lnTo>
                  <a:pt x="21598" y="0"/>
                </a:lnTo>
                <a:lnTo>
                  <a:pt x="21598" y="21599"/>
                </a:lnTo>
                <a:close/>
              </a:path>
            </a:pathLst>
          </a:custGeom>
          <a:solidFill xmlns:a="http://schemas.openxmlformats.org/drawingml/2006/main">
            <a:srgbClr val="2D82C2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24854" y="0"/>
            <a:ext cx="1254760" cy="685101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21599"/>
                </a:moveTo>
                <a:lnTo>
                  <a:pt x="19166" y="21599"/>
                </a:lnTo>
                <a:lnTo>
                  <a:pt x="0" y="0"/>
                </a:lnTo>
                <a:lnTo>
                  <a:pt x="21594" y="0"/>
                </a:lnTo>
                <a:lnTo>
                  <a:pt x="21594" y="21599"/>
                </a:lnTo>
                <a:close/>
              </a:path>
            </a:pathLst>
          </a:custGeom>
          <a:solidFill xmlns:a="http://schemas.openxmlformats.org/drawingml/2006/main">
            <a:srgbClr val="216191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61919" y="3587184"/>
            <a:ext cx="1818005" cy="32639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5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05846"/>
            <a:ext cx="447674" cy="284543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 xmlns:a="http://schemas.openxmlformats.org/drawingml/2006/main">
            <a:srgbClr val="5ECAED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0962" y="6377940"/>
            <a:ext cx="3897376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18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8965" y="6377940"/>
            <a:ext cx="28012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8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265431" y="6463035"/>
            <a:ext cx="238679" cy="18795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113537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D936A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7504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1991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9792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34622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3920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2909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36075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3137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18687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7440852" y="4819"/>
            <a:ext cx="4739005" cy="6846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8782" y="0"/>
                </a:moveTo>
                <a:lnTo>
                  <a:pt x="14329" y="21598"/>
                </a:lnTo>
              </a:path>
              <a:path w="21600" h="21600">
                <a:moveTo>
                  <a:pt x="21597" y="11629"/>
                </a:moveTo>
                <a:lnTo>
                  <a:pt x="0" y="21598"/>
                </a:lnTo>
              </a:path>
            </a:pathLst>
          </a:custGeom>
          <a:noFill/>
          <a:ln w="9515" cmpd="sng" cap="flat">
            <a:solidFill>
              <a:srgbClr val="5ECAED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172535" y="0"/>
            <a:ext cx="3007360" cy="685101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21599"/>
                </a:moveTo>
                <a:lnTo>
                  <a:pt x="0" y="21599"/>
                </a:lnTo>
                <a:lnTo>
                  <a:pt x="14668" y="0"/>
                </a:lnTo>
                <a:lnTo>
                  <a:pt x="21595" y="0"/>
                </a:lnTo>
                <a:lnTo>
                  <a:pt x="21595" y="21599"/>
                </a:lnTo>
                <a:close/>
              </a:path>
            </a:pathLst>
          </a:custGeom>
          <a:solidFill>
            <a:srgbClr val="5ECAED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592874" y="0"/>
            <a:ext cx="2586990" cy="685101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21599"/>
                </a:moveTo>
                <a:lnTo>
                  <a:pt x="10083" y="21599"/>
                </a:lnTo>
                <a:lnTo>
                  <a:pt x="0" y="0"/>
                </a:lnTo>
                <a:lnTo>
                  <a:pt x="21595" y="0"/>
                </a:lnTo>
                <a:lnTo>
                  <a:pt x="21595" y="21599"/>
                </a:lnTo>
                <a:close/>
              </a:path>
            </a:pathLst>
          </a:custGeom>
          <a:solidFill>
            <a:srgbClr val="5ECAED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8925143" y="3044825"/>
            <a:ext cx="3254374" cy="38061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9"/>
                </a:moveTo>
                <a:lnTo>
                  <a:pt x="0" y="21599"/>
                </a:lnTo>
                <a:lnTo>
                  <a:pt x="21598" y="0"/>
                </a:lnTo>
                <a:lnTo>
                  <a:pt x="21598" y="21599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9328202" y="0"/>
            <a:ext cx="2851150" cy="685101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21599"/>
                </a:moveTo>
                <a:lnTo>
                  <a:pt x="18693" y="21599"/>
                </a:lnTo>
                <a:lnTo>
                  <a:pt x="0" y="0"/>
                </a:lnTo>
                <a:lnTo>
                  <a:pt x="21599" y="0"/>
                </a:lnTo>
                <a:lnTo>
                  <a:pt x="21599" y="21599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10885249" y="0"/>
            <a:ext cx="1294130" cy="685101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21599"/>
                </a:moveTo>
                <a:lnTo>
                  <a:pt x="0" y="21599"/>
                </a:lnTo>
                <a:lnTo>
                  <a:pt x="17047" y="0"/>
                </a:lnTo>
                <a:lnTo>
                  <a:pt x="21598" y="0"/>
                </a:lnTo>
                <a:lnTo>
                  <a:pt x="21598" y="21599"/>
                </a:lnTo>
                <a:close/>
              </a:path>
            </a:pathLst>
          </a:custGeom>
          <a:solidFill>
            <a:srgbClr val="2D82C2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924854" y="0"/>
            <a:ext cx="1254760" cy="685101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21599"/>
                </a:moveTo>
                <a:lnTo>
                  <a:pt x="19166" y="21599"/>
                </a:lnTo>
                <a:lnTo>
                  <a:pt x="0" y="0"/>
                </a:lnTo>
                <a:lnTo>
                  <a:pt x="21594" y="0"/>
                </a:lnTo>
                <a:lnTo>
                  <a:pt x="21594" y="21599"/>
                </a:lnTo>
                <a:close/>
              </a:path>
            </a:pathLst>
          </a:custGeom>
          <a:solidFill>
            <a:srgbClr val="216191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361919" y="3587184"/>
            <a:ext cx="1818005" cy="32639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2" y="21598"/>
                </a:moveTo>
                <a:lnTo>
                  <a:pt x="0" y="21598"/>
                </a:lnTo>
                <a:lnTo>
                  <a:pt x="21592" y="0"/>
                </a:lnTo>
                <a:lnTo>
                  <a:pt x="21592" y="21598"/>
                </a:lnTo>
                <a:close/>
              </a:path>
            </a:pathLst>
          </a:custGeom>
          <a:solidFill>
            <a:srgbClr val="17AFE3">
              <a:alpha val="65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0" y="4005846"/>
            <a:ext cx="447674" cy="28454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CA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文本框"/>
          <p:cNvSpPr>
            <a:spLocks noGrp="1"/>
          </p:cNvSpPr>
          <p:nvPr>
            <p:ph type="title"/>
          </p:nvPr>
        </p:nvSpPr>
        <p:spPr>
          <a:xfrm rot="0">
            <a:off x="225176" y="7568"/>
            <a:ext cx="9874541" cy="1666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2" name="文本框"/>
          <p:cNvSpPr>
            <a:spLocks noGrp="1"/>
          </p:cNvSpPr>
          <p:nvPr>
            <p:ph type="body" idx="1"/>
          </p:nvPr>
        </p:nvSpPr>
        <p:spPr>
          <a:xfrm rot="0">
            <a:off x="383111" y="1761861"/>
            <a:ext cx="8448553" cy="4040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5"/>
          </p:nvPr>
        </p:nvSpPr>
        <p:spPr>
          <a:xfrm rot="0">
            <a:off x="4140962" y="6377940"/>
            <a:ext cx="3897376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dt" idx="6"/>
          </p:nvPr>
        </p:nvSpPr>
        <p:spPr>
          <a:xfrm rot="0">
            <a:off x="608965" y="6377940"/>
            <a:ext cx="28012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</a:rPr>
              <a:t>9/9/2024</a:t>
            </a:fld>
            <a:endParaRPr lang="zh-CN" altLang="en-US">
              <a:solidFill>
                <a:srgbClr val="898989"/>
              </a:solidFill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sldNum" idx="7"/>
          </p:nvPr>
        </p:nvSpPr>
        <p:spPr>
          <a:xfrm rot="0">
            <a:off x="11265431" y="6463035"/>
            <a:ext cx="238679" cy="1879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113537" indent="0">
              <a:lnSpc>
                <a:spcPct val="100000"/>
              </a:lnSpc>
              <a:spcBef>
                <a:spcPts val="30"/>
              </a:spcBef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&lt;#&gt;</a:t>
            </a:fld>
            <a:endParaRPr lang="zh-CN" altLang="en-US" sz="1100" b="0" i="0" spc="-50">
              <a:solidFill>
                <a:srgbClr val="2D936A"/>
              </a:solidFill>
              <a:latin typeface="Trebuchet MS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02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2.png"/><Relationship Id="rId3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23.jpg"/><Relationship Id="rId2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jpg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2.png"/><Relationship Id="rId3" Type="http://schemas.openxmlformats.org/officeDocument/2006/relationships/image" Target="../media/5.jp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image" Target="../media/7.png"/><Relationship Id="rId4" Type="http://schemas.openxmlformats.org/officeDocument/2006/relationships/image" Target="../media/8.png"/><Relationship Id="rId5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.png"/><Relationship Id="rId3" Type="http://schemas.openxmlformats.org/officeDocument/2006/relationships/image" Target="../media/10.png"/><Relationship Id="rId4" Type="http://schemas.openxmlformats.org/officeDocument/2006/relationships/image" Target="../media/11.png"/><Relationship Id="rId5" Type="http://schemas.openxmlformats.org/officeDocument/2006/relationships/image" Target="../media/12.png"/><Relationship Id="rId6" Type="http://schemas.openxmlformats.org/officeDocument/2006/relationships/image" Target="../media/13.png"/><Relationship Id="rId7" Type="http://schemas.openxmlformats.org/officeDocument/2006/relationships/image" Target="../media/12.png"/><Relationship Id="rId8" Type="http://schemas.openxmlformats.org/officeDocument/2006/relationships/image" Target="../media/14.png"/><Relationship Id="rId9" Type="http://schemas.openxmlformats.org/officeDocument/2006/relationships/image" Target="../media/15.png"/><Relationship Id="rId10" Type="http://schemas.openxmlformats.org/officeDocument/2006/relationships/image" Target="../media/14.png"/><Relationship Id="rId11" Type="http://schemas.openxmlformats.org/officeDocument/2006/relationships/image" Target="../media/15.png"/><Relationship Id="rId12" Type="http://schemas.openxmlformats.org/officeDocument/2006/relationships/image" Target="../media/13.png"/><Relationship Id="rId13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6.pn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7.jpg"/><Relationship Id="rId2" Type="http://schemas.openxmlformats.org/officeDocument/2006/relationships/image" Target="../media/1.png"/><Relationship Id="rId3" Type="http://schemas.openxmlformats.org/officeDocument/2006/relationships/image" Target="../media/18.png"/><Relationship Id="rId4" Type="http://schemas.openxmlformats.org/officeDocument/2006/relationships/image" Target="../media/19.png"/><Relationship Id="rId5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20.jpg"/><Relationship Id="rId2" Type="http://schemas.openxmlformats.org/officeDocument/2006/relationships/image" Target="../media/21.jpg"/><Relationship Id="rId3" Type="http://schemas.openxmlformats.org/officeDocument/2006/relationships/slideLayout" Target="../slideLayouts/slideLayout13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"/>
          <p:cNvGrpSpPr>
            <a:grpSpLocks/>
          </p:cNvGrpSpPr>
          <p:nvPr/>
        </p:nvGrpSpPr>
        <p:grpSpPr>
          <a:xfrm>
            <a:off x="875386" y="989568"/>
            <a:ext cx="1741299" cy="1332576"/>
            <a:chOff x="875386" y="989568"/>
            <a:chExt cx="1741299" cy="1332576"/>
          </a:xfrm>
        </p:grpSpPr>
        <p:sp>
          <p:nvSpPr>
            <p:cNvPr id="30" name="曲线"/>
            <p:cNvSpPr>
              <a:spLocks/>
            </p:cNvSpPr>
            <p:nvPr/>
          </p:nvSpPr>
          <p:spPr>
            <a:xfrm rot="0">
              <a:off x="875386" y="1265505"/>
              <a:ext cx="1227455" cy="105663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3" y="21590"/>
                  </a:moveTo>
                  <a:lnTo>
                    <a:pt x="4646" y="21590"/>
                  </a:lnTo>
                  <a:lnTo>
                    <a:pt x="0" y="10796"/>
                  </a:lnTo>
                  <a:lnTo>
                    <a:pt x="4646" y="0"/>
                  </a:lnTo>
                  <a:lnTo>
                    <a:pt x="16953" y="0"/>
                  </a:lnTo>
                  <a:lnTo>
                    <a:pt x="21599" y="10796"/>
                  </a:lnTo>
                  <a:lnTo>
                    <a:pt x="16953" y="21590"/>
                  </a:lnTo>
                  <a:close/>
                </a:path>
              </a:pathLst>
            </a:custGeom>
            <a:solidFill>
              <a:srgbClr val="5ECAED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 rot="0">
              <a:off x="1969620" y="989568"/>
              <a:ext cx="647065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4" y="21577"/>
                  </a:moveTo>
                  <a:lnTo>
                    <a:pt x="4683" y="21577"/>
                  </a:lnTo>
                  <a:lnTo>
                    <a:pt x="0" y="10786"/>
                  </a:lnTo>
                  <a:lnTo>
                    <a:pt x="4683" y="0"/>
                  </a:lnTo>
                  <a:lnTo>
                    <a:pt x="16914" y="0"/>
                  </a:lnTo>
                  <a:lnTo>
                    <a:pt x="21598" y="10786"/>
                  </a:lnTo>
                  <a:lnTo>
                    <a:pt x="16914" y="21577"/>
                  </a:lnTo>
                  <a:close/>
                </a:path>
              </a:pathLst>
            </a:custGeom>
            <a:solidFill>
              <a:srgbClr val="2D936A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3" name="曲线"/>
          <p:cNvSpPr>
            <a:spLocks/>
          </p:cNvSpPr>
          <p:nvPr/>
        </p:nvSpPr>
        <p:spPr>
          <a:xfrm rot="0">
            <a:off x="3748940" y="1189384"/>
            <a:ext cx="1665605" cy="143700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6" y="21596"/>
                </a:moveTo>
                <a:lnTo>
                  <a:pt x="4657" y="21596"/>
                </a:lnTo>
                <a:lnTo>
                  <a:pt x="0" y="10797"/>
                </a:lnTo>
                <a:lnTo>
                  <a:pt x="4657" y="0"/>
                </a:lnTo>
                <a:lnTo>
                  <a:pt x="16936" y="0"/>
                </a:lnTo>
                <a:lnTo>
                  <a:pt x="21593" y="10797"/>
                </a:lnTo>
                <a:lnTo>
                  <a:pt x="16936" y="21596"/>
                </a:lnTo>
                <a:close/>
              </a:path>
            </a:pathLst>
          </a:custGeom>
          <a:solidFill>
            <a:srgbClr val="41D0A1"/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3796515" y="5223777"/>
            <a:ext cx="723264" cy="6184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77" y="21599"/>
                </a:moveTo>
                <a:lnTo>
                  <a:pt x="4618" y="21599"/>
                </a:lnTo>
                <a:lnTo>
                  <a:pt x="0" y="10802"/>
                </a:lnTo>
                <a:lnTo>
                  <a:pt x="4618" y="0"/>
                </a:lnTo>
                <a:lnTo>
                  <a:pt x="16977" y="0"/>
                </a:lnTo>
                <a:lnTo>
                  <a:pt x="21596" y="10802"/>
                </a:lnTo>
                <a:lnTo>
                  <a:pt x="16977" y="21599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2366069" y="7568"/>
            <a:ext cx="6160134" cy="9982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730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ts val="3820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2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Employee</a:t>
            </a:r>
            <a:r>
              <a:rPr lang="en-US" altLang="zh-CN" sz="3200" b="1" i="0" u="none" strike="noStrike" kern="0" cap="none" spc="45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200" b="1" i="0" u="none" strike="noStrike" kern="0" cap="none" spc="215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Data</a:t>
            </a:r>
            <a:r>
              <a:rPr lang="en-US" altLang="zh-CN" sz="3200" b="1" i="0" u="none" strike="noStrike" kern="0" cap="none" spc="5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200" b="1" i="0" u="none" strike="noStrike" kern="0" cap="none" spc="17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Analysis</a:t>
            </a:r>
            <a:r>
              <a:rPr lang="en-US" altLang="zh-CN" sz="3200" b="1" i="0" u="none" strike="noStrike" kern="0" cap="none" spc="50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3200" b="1" i="0" u="none" strike="noStrike" kern="0" cap="none" spc="145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using </a:t>
            </a:r>
            <a:r>
              <a:rPr lang="en-US" altLang="zh-CN" sz="3200" b="1" i="0" u="none" strike="noStrike" kern="0" cap="none" spc="215" baseline="0">
                <a:solidFill>
                  <a:srgbClr val="0E0E0E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Excel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pic>
        <p:nvPicPr>
          <p:cNvPr id="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5138" y="6460738"/>
            <a:ext cx="76120" cy="17761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 rot="0">
            <a:off x="383111" y="1761861"/>
            <a:ext cx="8448553" cy="33375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511951" rIns="0" bIns="0" anchor="t" anchorCtr="0">
            <a:prstTxWarp prst="textNoShape"/>
            <a:spAutoFit/>
          </a:bodyPr>
          <a:lstStyle/>
          <a:p>
            <a:pPr marL="583565" indent="0" algn="l">
              <a:lnSpc>
                <a:spcPts val="2865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</a:t>
            </a:r>
            <a:r>
              <a:rPr lang="en-US" altLang="zh-CN" sz="2400" b="1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NAME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Harshetha R</a:t>
            </a:r>
            <a:endParaRPr lang="en-US" altLang="zh-CN" sz="2400" b="1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83565" indent="0" algn="l">
              <a:lnSpc>
                <a:spcPts val="285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NO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312200981</a:t>
            </a:r>
            <a:endParaRPr lang="en-US" altLang="zh-CN" sz="2400" b="0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83565" indent="0" algn="l">
              <a:lnSpc>
                <a:spcPts val="285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asunm10942539 3BDFE0B7F4A36D6B8094D2F04BB1501D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B.COM(GENERAL)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100" b="0" i="0" u="none" strike="noStrike" kern="0" cap="none" spc="0" baseline="3000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rd</a:t>
            </a:r>
            <a:r>
              <a:rPr lang="en-US" altLang="zh-CN" sz="2100" b="0" i="0" u="none" strike="noStrike" kern="0" cap="none" spc="330" baseline="3000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year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1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583565" indent="0" algn="l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D.R.B.C.C.C.HINDU</a:t>
            </a:r>
            <a:r>
              <a:rPr lang="en-US" altLang="zh-CN" sz="2400" b="0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COLLEGE.</a:t>
            </a:r>
            <a:endParaRPr lang="zh-CN" altLang="en-US" sz="2400" b="1" i="0" u="none" strike="noStrike" kern="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8" name="文本框"/>
          <p:cNvSpPr>
            <a:spLocks noGrp="1"/>
          </p:cNvSpPr>
          <p:nvPr>
            <p:ph type="sldNum" idx="7"/>
          </p:nvPr>
        </p:nvSpPr>
        <p:spPr>
          <a:xfrm rot="0">
            <a:off x="11265431" y="6463035"/>
            <a:ext cx="238679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113537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1</a:t>
            </a:fld>
            <a:endParaRPr lang="zh-CN" altLang="en-US" sz="1100" b="0" i="0" u="none" strike="noStrike" kern="0" cap="none" spc="-50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2776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43806" y="5889833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2D936A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5138" y="6460738"/>
            <a:ext cx="76120" cy="17761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225176" y="7568"/>
            <a:ext cx="9874541" cy="1666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67405" rIns="0" bIns="0" anchor="t" anchorCtr="0">
            <a:prstTxWarp prst="textNoShape"/>
            <a:spAutoFit/>
          </a:bodyPr>
          <a:lstStyle/>
          <a:p>
            <a:pPr marL="52324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MODELLING</a:t>
            </a:r>
            <a:r>
              <a:rPr lang="en-US" altLang="zh-CN" sz="4800" b="1" i="0" u="none" strike="noStrike" kern="0" cap="none" spc="-2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:-</a:t>
            </a:r>
            <a:endParaRPr lang="zh-CN" altLang="en-US" sz="4800" b="1" i="0" u="none" strike="noStrike" kern="0" cap="none" spc="-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10047922" y="524593"/>
            <a:ext cx="457200" cy="45719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grpSp>
        <p:nvGrpSpPr>
          <p:cNvPr id="170" name="组合"/>
          <p:cNvGrpSpPr>
            <a:grpSpLocks/>
          </p:cNvGrpSpPr>
          <p:nvPr/>
        </p:nvGrpSpPr>
        <p:grpSpPr>
          <a:xfrm>
            <a:off x="304482" y="1565229"/>
            <a:ext cx="8470265" cy="4415155"/>
            <a:chOff x="304482" y="1565229"/>
            <a:chExt cx="8470265" cy="4415155"/>
          </a:xfrm>
        </p:grpSpPr>
        <p:sp>
          <p:nvSpPr>
            <p:cNvPr id="168" name="曲线"/>
            <p:cNvSpPr>
              <a:spLocks/>
            </p:cNvSpPr>
            <p:nvPr/>
          </p:nvSpPr>
          <p:spPr>
            <a:xfrm rot="0">
              <a:off x="304482" y="1565229"/>
              <a:ext cx="8470265" cy="44151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599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69" name="曲线"/>
            <p:cNvSpPr>
              <a:spLocks/>
            </p:cNvSpPr>
            <p:nvPr/>
          </p:nvSpPr>
          <p:spPr>
            <a:xfrm rot="0">
              <a:off x="304482" y="1565229"/>
              <a:ext cx="8470265" cy="44151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373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171" name="矩形"/>
          <p:cNvSpPr>
            <a:spLocks/>
          </p:cNvSpPr>
          <p:nvPr/>
        </p:nvSpPr>
        <p:spPr>
          <a:xfrm rot="0">
            <a:off x="478262" y="2846580"/>
            <a:ext cx="350520" cy="391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III.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72" name="文本框"/>
          <p:cNvSpPr>
            <a:spLocks noGrp="1"/>
          </p:cNvSpPr>
          <p:nvPr>
            <p:ph type="sldNum" idx="7"/>
          </p:nvPr>
        </p:nvSpPr>
        <p:spPr>
          <a:xfrm rot="0">
            <a:off x="11265431" y="6463035"/>
            <a:ext cx="238679" cy="187958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10</a:t>
            </a:fld>
            <a:endParaRPr lang="zh-CN" altLang="en-US" sz="1100" b="0" i="0" u="none" strike="noStrike" kern="0" cap="none" spc="-25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383111" y="1761861"/>
            <a:ext cx="8242934" cy="40068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011555" indent="-399415" algn="l">
              <a:lnSpc>
                <a:spcPts val="2865"/>
              </a:lnSpc>
              <a:spcBef>
                <a:spcPts val="95"/>
              </a:spcBef>
              <a:spcAft>
                <a:spcPts val="0"/>
              </a:spcAft>
              <a:buClrTx/>
              <a:buAutoNum type="romanUcPeriod"/>
              <a:tabLst>
                <a:tab pos="1011555" algn="l"/>
              </a:tabLst>
            </a:pPr>
            <a:r>
              <a:rPr lang="en-US" altLang="zh-CN" sz="2400" b="1" i="0" u="none" strike="noStrike" kern="0" cap="none" spc="-1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2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COLLECTION</a:t>
            </a:r>
            <a:r>
              <a:rPr lang="en-US" altLang="zh-CN" sz="2400" b="1" i="0" u="none" strike="noStrike" kern="0" cap="none" spc="-1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r>
              <a:rPr lang="en-US" altLang="zh-CN" sz="24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Download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edunet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foundation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592455" indent="-475615" algn="l">
              <a:lnSpc>
                <a:spcPts val="2845"/>
              </a:lnSpc>
              <a:spcBef>
                <a:spcPts val="0"/>
              </a:spcBef>
              <a:spcAft>
                <a:spcPts val="0"/>
              </a:spcAft>
              <a:buClrTx/>
              <a:buAutoNum type="romanUcPeriod"/>
              <a:tabLst>
                <a:tab pos="592455" algn="l"/>
              </a:tabLst>
            </a:pPr>
            <a:r>
              <a:rPr lang="en-US" altLang="zh-CN" sz="2400" b="1" i="0" u="none" strike="noStrike" kern="0" cap="none" spc="-1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2400" b="1" i="0" u="none" strike="noStrike" kern="0" cap="none" spc="-1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CLEANING</a:t>
            </a:r>
            <a:r>
              <a:rPr lang="en-US" altLang="zh-CN" sz="2400" b="1" i="0" u="none" strike="noStrike" kern="0" cap="none" spc="-114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24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clean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downloading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575310" indent="0" algn="ctr">
              <a:lnSpc>
                <a:spcPts val="28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editing.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668655" indent="0" algn="ctr">
              <a:lnSpc>
                <a:spcPts val="285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TECHNIQUES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: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choose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technique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first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format,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filter,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highlights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heading</a:t>
            </a:r>
            <a:r>
              <a:rPr lang="en-US" altLang="zh-CN" sz="24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colour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782955" indent="-542290" algn="l">
              <a:lnSpc>
                <a:spcPts val="2740"/>
              </a:lnSpc>
              <a:spcBef>
                <a:spcPts val="0"/>
              </a:spcBef>
              <a:spcAft>
                <a:spcPts val="0"/>
              </a:spcAft>
              <a:buClrTx/>
              <a:buAutoNum type="romanUcPeriod" startAt="4"/>
              <a:tabLst>
                <a:tab pos="782955" algn="l"/>
              </a:tabLst>
            </a:pPr>
            <a:r>
              <a:rPr lang="en-US" altLang="zh-CN" sz="24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RESULTS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Result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analysis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shown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sheets.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592455" indent="-466090" algn="l">
              <a:lnSpc>
                <a:spcPts val="2850"/>
              </a:lnSpc>
              <a:spcBef>
                <a:spcPts val="104"/>
              </a:spcBef>
              <a:spcAft>
                <a:spcPts val="0"/>
              </a:spcAft>
              <a:buClrTx/>
              <a:buAutoNum type="romanUcPeriod" startAt="4"/>
              <a:tabLst>
                <a:tab pos="2353310" algn="l"/>
              </a:tabLst>
            </a:pP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PIVOT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TABLE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Select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distribute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pivot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table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	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rows,</a:t>
            </a:r>
            <a:r>
              <a:rPr lang="en-US" altLang="zh-CN" sz="24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column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values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extra</a:t>
            </a:r>
            <a:r>
              <a:rPr lang="en-US" altLang="zh-CN" sz="2400" b="0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582930" indent="-570230" algn="l">
              <a:lnSpc>
                <a:spcPts val="2740"/>
              </a:lnSpc>
              <a:spcBef>
                <a:spcPts val="0"/>
              </a:spcBef>
              <a:spcAft>
                <a:spcPts val="0"/>
              </a:spcAft>
              <a:buClrTx/>
              <a:buAutoNum type="romanUcPeriod" startAt="4"/>
              <a:tabLst>
                <a:tab pos="582930" algn="l"/>
              </a:tabLst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CHART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GRAPHS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Once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distribute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pivot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table</a:t>
            </a:r>
            <a:r>
              <a:rPr lang="en-US" altLang="zh-CN" sz="24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should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144905" indent="-523875" algn="l">
              <a:lnSpc>
                <a:spcPts val="28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shown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on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grand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total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analysis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then</a:t>
            </a:r>
            <a:r>
              <a:rPr lang="en-US" altLang="zh-CN" sz="24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pivot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charts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choose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bar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diagram,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pie</a:t>
            </a:r>
            <a:r>
              <a:rPr lang="en-US" altLang="zh-CN" sz="24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charts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24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extra,.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2803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43806" y="5356988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89100" y="1693683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43806" y="5889833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2D936A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5138" y="6460738"/>
            <a:ext cx="76120" cy="17761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225176" y="7568"/>
            <a:ext cx="9874541" cy="1666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61604" rIns="0" bIns="0" anchor="t" anchorCtr="0">
            <a:prstTxWarp prst="textNoShape"/>
            <a:spAutoFit/>
          </a:bodyPr>
          <a:lstStyle/>
          <a:p>
            <a:pPr marL="53848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</a:t>
            </a:r>
            <a:r>
              <a:rPr lang="en-US" altLang="zh-CN" sz="4800" b="1" i="0" u="none" strike="noStrike" kern="0" cap="none" spc="-20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:-</a:t>
            </a:r>
            <a:endParaRPr lang="zh-CN" altLang="en-US" sz="4800" b="1" i="0" u="none" strike="noStrike" kern="0" cap="none" spc="-3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741259" y="1398716"/>
            <a:ext cx="7469335" cy="418663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0" name="文本框"/>
          <p:cNvSpPr>
            <a:spLocks noGrp="1"/>
          </p:cNvSpPr>
          <p:nvPr>
            <p:ph type="sldNum" idx="7"/>
          </p:nvPr>
        </p:nvSpPr>
        <p:spPr>
          <a:xfrm rot="0">
            <a:off x="11265431" y="6463035"/>
            <a:ext cx="238679" cy="187958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11</a:t>
            </a:fld>
            <a:endParaRPr lang="zh-CN" altLang="en-US" sz="1100" b="0" i="0" u="none" strike="noStrike" kern="0" cap="none" spc="-25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6235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225176" y="7568"/>
            <a:ext cx="9874541" cy="1666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8292" rIns="0" bIns="0" anchor="t" anchorCtr="0">
            <a:prstTxWarp prst="textNoShape"/>
            <a:spAutoFit/>
          </a:bodyPr>
          <a:lstStyle/>
          <a:p>
            <a:pPr marL="528955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6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Conclusion</a:t>
            </a:r>
            <a:r>
              <a:rPr lang="en-US" altLang="zh-CN" sz="4800" b="1" i="0" u="none" strike="noStrike" kern="0" cap="none" spc="5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4800" b="1" i="0" u="none" strike="noStrike" kern="0" cap="none" spc="-285" baseline="0">
                <a:solidFill>
                  <a:schemeClr val="tx1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:-</a:t>
            </a:r>
            <a:endParaRPr lang="zh-CN" altLang="en-US" sz="4800" b="1" i="0" u="none" strike="noStrike" kern="0" cap="none" spc="-285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grpSp>
        <p:nvGrpSpPr>
          <p:cNvPr id="184" name="组合"/>
          <p:cNvGrpSpPr>
            <a:grpSpLocks/>
          </p:cNvGrpSpPr>
          <p:nvPr/>
        </p:nvGrpSpPr>
        <p:grpSpPr>
          <a:xfrm>
            <a:off x="1141809" y="1826894"/>
            <a:ext cx="6927215" cy="3806190"/>
            <a:chOff x="1141809" y="1826894"/>
            <a:chExt cx="6927215" cy="3806190"/>
          </a:xfrm>
        </p:grpSpPr>
        <p:sp>
          <p:nvSpPr>
            <p:cNvPr id="182" name="曲线"/>
            <p:cNvSpPr>
              <a:spLocks/>
            </p:cNvSpPr>
            <p:nvPr/>
          </p:nvSpPr>
          <p:spPr>
            <a:xfrm rot="0">
              <a:off x="1141809" y="1826894"/>
              <a:ext cx="6927215" cy="38061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599"/>
                  </a:moveTo>
                  <a:lnTo>
                    <a:pt x="0" y="21599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599"/>
                  </a:lnTo>
                  <a:close/>
                </a:path>
              </a:pathLst>
            </a:custGeom>
            <a:solidFill>
              <a:srgbClr val="FFFFFF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83" name="曲线"/>
            <p:cNvSpPr>
              <a:spLocks/>
            </p:cNvSpPr>
            <p:nvPr/>
          </p:nvSpPr>
          <p:spPr>
            <a:xfrm rot="0">
              <a:off x="1141809" y="1826894"/>
              <a:ext cx="6927215" cy="38061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373" cmpd="sng" cap="flat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185" name="矩形"/>
          <p:cNvSpPr>
            <a:spLocks/>
          </p:cNvSpPr>
          <p:nvPr/>
        </p:nvSpPr>
        <p:spPr>
          <a:xfrm rot="0">
            <a:off x="1372680" y="2245545"/>
            <a:ext cx="6464935" cy="29394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27940" rIns="0" bIns="0" anchor="t" anchorCtr="0">
            <a:prstTxWarp prst="textNoShape"/>
            <a:spAutoFit/>
          </a:bodyPr>
          <a:lstStyle/>
          <a:p>
            <a:pPr marL="12065" indent="-11430" algn="ctr">
              <a:lnSpc>
                <a:spcPts val="3820"/>
              </a:lnSpc>
              <a:spcBef>
                <a:spcPts val="22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3200" b="1" i="0" u="none" strike="noStrike" kern="0" cap="none" spc="-8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employee</a:t>
            </a:r>
            <a:r>
              <a:rPr lang="en-US" altLang="zh-CN" sz="3200" b="1" i="0" u="none" strike="noStrike" kern="0" cap="none" spc="-8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3200" b="1" i="0" u="none" strike="noStrike" kern="0" cap="none" spc="-8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analyzing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using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3200" b="1" i="0" u="none" strike="noStrike" kern="0" cap="none" spc="-6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pivot</a:t>
            </a:r>
            <a:r>
              <a:rPr lang="en-US" altLang="zh-CN" sz="3200" b="1" i="0" u="none" strike="noStrike" kern="0" cap="none" spc="-6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table</a:t>
            </a:r>
            <a:r>
              <a:rPr lang="en-US" altLang="zh-CN" sz="3200" b="1" i="0" u="none" strike="noStrike" kern="0" cap="none" spc="-6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was</a:t>
            </a:r>
            <a:r>
              <a:rPr lang="en-US" altLang="zh-CN" sz="3200" b="1" i="0" u="none" strike="noStrike" kern="0" cap="none" spc="-5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clearly</a:t>
            </a:r>
            <a:r>
              <a:rPr lang="en-US" altLang="zh-CN" sz="3200" b="1" i="0" u="none" strike="noStrike" kern="0" cap="none" spc="-6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said</a:t>
            </a:r>
            <a:r>
              <a:rPr lang="en-US" altLang="zh-CN" sz="3200" b="1" i="0" u="none" strike="noStrike" kern="0" cap="none" spc="-6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3200" b="1" i="0" u="none" strike="noStrike" kern="0" cap="none" spc="-5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-2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be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how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analysis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employee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in</a:t>
            </a:r>
            <a:r>
              <a:rPr lang="en-US" altLang="zh-CN" sz="3200" b="1" i="0" u="none" strike="noStrike" kern="0" cap="none" spc="-6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simple</a:t>
            </a:r>
            <a:r>
              <a:rPr lang="en-US" altLang="zh-CN" sz="3200" b="1" i="0" u="none" strike="noStrike" kern="0" cap="none" spc="-6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3200" b="1" i="0" u="none" strike="noStrike" kern="0" cap="none" spc="-6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How</a:t>
            </a:r>
            <a:r>
              <a:rPr lang="en-US" altLang="zh-CN" sz="3200" b="1" i="0" u="none" strike="noStrike" kern="0" cap="none" spc="-6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3200" b="1" i="0" u="none" strike="noStrike" kern="0" cap="none" spc="-6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calculate</a:t>
            </a:r>
            <a:r>
              <a:rPr lang="en-US" altLang="zh-CN" sz="3200" b="1" i="0" u="none" strike="noStrike" kern="0" cap="none" spc="-6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-2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3200" b="1" i="0" u="none" strike="noStrike" kern="0" cap="none" spc="-1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different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charts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3200" b="1" i="0" u="none" strike="noStrike" kern="0" cap="none" spc="-7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3200" b="1" i="0" u="none" strike="noStrike" kern="0" cap="none" spc="-75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rgbClr val="17365C"/>
                </a:solidFill>
                <a:latin typeface="Calibri" pitchFamily="0" charset="0"/>
                <a:ea typeface="Droid Sans"/>
                <a:cs typeface="Calibri" pitchFamily="0" charset="0"/>
              </a:rPr>
              <a:t>dataset description.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1517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598533" y="304482"/>
            <a:ext cx="6546373" cy="570904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9998558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>
            <a:grpSpLocks/>
          </p:cNvGrpSpPr>
          <p:nvPr/>
        </p:nvGrpSpPr>
        <p:grpSpPr>
          <a:xfrm>
            <a:off x="7440852" y="0"/>
            <a:ext cx="4739073" cy="6851389"/>
            <a:chOff x="7440852" y="0"/>
            <a:chExt cx="4739073" cy="6851389"/>
          </a:xfrm>
        </p:grpSpPr>
        <p:sp>
          <p:nvSpPr>
            <p:cNvPr id="52" name="曲线"/>
            <p:cNvSpPr>
              <a:spLocks/>
            </p:cNvSpPr>
            <p:nvPr/>
          </p:nvSpPr>
          <p:spPr>
            <a:xfrm rot="0">
              <a:off x="7440852" y="4819"/>
              <a:ext cx="4739005" cy="6846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82" y="0"/>
                  </a:moveTo>
                  <a:lnTo>
                    <a:pt x="14329" y="21598"/>
                  </a:lnTo>
                </a:path>
                <a:path w="21600" h="21600">
                  <a:moveTo>
                    <a:pt x="21597" y="11629"/>
                  </a:moveTo>
                  <a:lnTo>
                    <a:pt x="0" y="21598"/>
                  </a:lnTo>
                </a:path>
              </a:pathLst>
            </a:custGeom>
            <a:noFill/>
            <a:ln w="9515" cmpd="sng" cap="flat">
              <a:solidFill>
                <a:srgbClr val="5ECAED"/>
              </a:solidFill>
              <a:prstDash val="solid"/>
              <a:round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 rot="0">
              <a:off x="9172535" y="0"/>
              <a:ext cx="3007360" cy="6851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21599"/>
                  </a:moveTo>
                  <a:lnTo>
                    <a:pt x="0" y="21599"/>
                  </a:lnTo>
                  <a:lnTo>
                    <a:pt x="14668" y="0"/>
                  </a:lnTo>
                  <a:lnTo>
                    <a:pt x="21595" y="0"/>
                  </a:lnTo>
                  <a:lnTo>
                    <a:pt x="21595" y="21599"/>
                  </a:lnTo>
                  <a:close/>
                </a:path>
              </a:pathLst>
            </a:custGeom>
            <a:solidFill>
              <a:srgbClr val="5ECA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4" name="曲线"/>
            <p:cNvSpPr>
              <a:spLocks/>
            </p:cNvSpPr>
            <p:nvPr/>
          </p:nvSpPr>
          <p:spPr>
            <a:xfrm rot="0">
              <a:off x="9592874" y="0"/>
              <a:ext cx="2586990" cy="6851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21599"/>
                  </a:moveTo>
                  <a:lnTo>
                    <a:pt x="10083" y="21599"/>
                  </a:lnTo>
                  <a:lnTo>
                    <a:pt x="0" y="0"/>
                  </a:lnTo>
                  <a:lnTo>
                    <a:pt x="21595" y="0"/>
                  </a:lnTo>
                  <a:lnTo>
                    <a:pt x="21595" y="21599"/>
                  </a:lnTo>
                  <a:close/>
                </a:path>
              </a:pathLst>
            </a:custGeom>
            <a:solidFill>
              <a:srgbClr val="5ECA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5" name="曲线"/>
            <p:cNvSpPr>
              <a:spLocks/>
            </p:cNvSpPr>
            <p:nvPr/>
          </p:nvSpPr>
          <p:spPr>
            <a:xfrm rot="0">
              <a:off x="8925143" y="3044825"/>
              <a:ext cx="3254374" cy="38061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9"/>
                  </a:moveTo>
                  <a:lnTo>
                    <a:pt x="0" y="21599"/>
                  </a:lnTo>
                  <a:lnTo>
                    <a:pt x="21598" y="0"/>
                  </a:lnTo>
                  <a:lnTo>
                    <a:pt x="21598" y="21599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6" name="曲线"/>
            <p:cNvSpPr>
              <a:spLocks/>
            </p:cNvSpPr>
            <p:nvPr/>
          </p:nvSpPr>
          <p:spPr>
            <a:xfrm rot="0">
              <a:off x="9328202" y="0"/>
              <a:ext cx="2851150" cy="6851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599"/>
                  </a:moveTo>
                  <a:lnTo>
                    <a:pt x="18693" y="21599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599"/>
                  </a:lnTo>
                  <a:close/>
                </a:path>
              </a:pathLst>
            </a:custGeom>
            <a:solidFill>
              <a:srgbClr val="17AFE3">
                <a:alpha val="49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 rot="0">
              <a:off x="10885249" y="0"/>
              <a:ext cx="1294130" cy="6851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9"/>
                  </a:moveTo>
                  <a:lnTo>
                    <a:pt x="0" y="21599"/>
                  </a:lnTo>
                  <a:lnTo>
                    <a:pt x="17047" y="0"/>
                  </a:lnTo>
                  <a:lnTo>
                    <a:pt x="21598" y="0"/>
                  </a:lnTo>
                  <a:lnTo>
                    <a:pt x="21598" y="21599"/>
                  </a:lnTo>
                  <a:close/>
                </a:path>
              </a:pathLst>
            </a:custGeom>
            <a:solidFill>
              <a:srgbClr val="2D82C2">
                <a:alpha val="69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8" name="曲线"/>
            <p:cNvSpPr>
              <a:spLocks/>
            </p:cNvSpPr>
            <p:nvPr/>
          </p:nvSpPr>
          <p:spPr>
            <a:xfrm rot="0">
              <a:off x="10924854" y="0"/>
              <a:ext cx="1254760" cy="6851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21599"/>
                  </a:moveTo>
                  <a:lnTo>
                    <a:pt x="19166" y="21599"/>
                  </a:lnTo>
                  <a:lnTo>
                    <a:pt x="0" y="0"/>
                  </a:lnTo>
                  <a:lnTo>
                    <a:pt x="21594" y="0"/>
                  </a:lnTo>
                  <a:lnTo>
                    <a:pt x="21594" y="21599"/>
                  </a:lnTo>
                  <a:close/>
                </a:path>
              </a:pathLst>
            </a:custGeom>
            <a:solidFill>
              <a:srgbClr val="216191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59" name="曲线"/>
            <p:cNvSpPr>
              <a:spLocks/>
            </p:cNvSpPr>
            <p:nvPr/>
          </p:nvSpPr>
          <p:spPr>
            <a:xfrm rot="0">
              <a:off x="10361919" y="3587184"/>
              <a:ext cx="1818005" cy="326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2" y="21598"/>
                  </a:moveTo>
                  <a:lnTo>
                    <a:pt x="0" y="21598"/>
                  </a:lnTo>
                  <a:lnTo>
                    <a:pt x="21592" y="0"/>
                  </a:lnTo>
                  <a:lnTo>
                    <a:pt x="21592" y="21598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61" name="曲线"/>
          <p:cNvSpPr>
            <a:spLocks/>
          </p:cNvSpPr>
          <p:nvPr/>
        </p:nvSpPr>
        <p:spPr>
          <a:xfrm rot="0">
            <a:off x="0" y="4005846"/>
            <a:ext cx="447674" cy="28454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CAED">
              <a:alpha val="69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9343806" y="5356988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sp>
        <p:nvSpPr>
          <p:cNvPr id="63" name="曲线"/>
          <p:cNvSpPr>
            <a:spLocks/>
          </p:cNvSpPr>
          <p:nvPr/>
        </p:nvSpPr>
        <p:spPr>
          <a:xfrm rot="0">
            <a:off x="6689100" y="1693683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sp>
        <p:nvSpPr>
          <p:cNvPr id="64" name="曲线"/>
          <p:cNvSpPr>
            <a:spLocks/>
          </p:cNvSpPr>
          <p:nvPr/>
        </p:nvSpPr>
        <p:spPr>
          <a:xfrm rot="0">
            <a:off x="9343806" y="5889833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2D936A"/>
          </a:solidFill>
          <a:ln cmpd="sng" cap="flat">
            <a:noFill/>
            <a:prstDash val="solid"/>
            <a:miter/>
          </a:ln>
        </p:spPr>
      </p:sp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 rot="0">
            <a:off x="578222" y="86085"/>
            <a:ext cx="7729855" cy="15716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271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206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105" baseline="0">
                <a:solidFill>
                  <a:srgbClr val="00206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rgbClr val="00206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lang="en-US" altLang="zh-CN" sz="4250" b="1" i="0" u="none" strike="noStrike" kern="0" cap="none" spc="-105" baseline="0">
                <a:solidFill>
                  <a:srgbClr val="00206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rgbClr val="00206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r>
              <a:rPr lang="en-US" altLang="zh-CN" sz="4250" b="1" i="0" u="none" strike="noStrike" kern="0" cap="none" spc="-100" baseline="0">
                <a:solidFill>
                  <a:srgbClr val="00206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50" baseline="0">
                <a:solidFill>
                  <a:srgbClr val="00206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-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098550" indent="0" algn="ctr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295" baseline="0">
                <a:solidFill>
                  <a:srgbClr val="006FBF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Employee</a:t>
            </a:r>
            <a:r>
              <a:rPr lang="en-US" altLang="zh-CN" sz="4400" b="1" i="0" u="none" strike="noStrike" kern="0" cap="none" spc="75" baseline="0">
                <a:solidFill>
                  <a:srgbClr val="006FBF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 </a:t>
            </a:r>
            <a:r>
              <a:rPr lang="en-US" altLang="zh-CN" sz="4400" b="1" i="0" u="none" strike="noStrike" kern="0" cap="none" spc="310" baseline="0">
                <a:solidFill>
                  <a:srgbClr val="006FBF"/>
                </a:solidFill>
                <a:latin typeface="Roboto" pitchFamily="0" charset="0"/>
                <a:ea typeface="宋体" pitchFamily="0" charset="0"/>
                <a:cs typeface="Roboto" pitchFamily="0" charset="0"/>
              </a:rPr>
              <a:t>Performance</a:t>
            </a:r>
            <a:endParaRPr lang="zh-CN" altLang="en-US" sz="4400" b="1" i="0" u="none" strike="noStrike" kern="0" cap="none" spc="0" baseline="0">
              <a:solidFill>
                <a:schemeClr val="tx1"/>
              </a:solidFill>
              <a:latin typeface="Roboto" pitchFamily="0" charset="0"/>
              <a:ea typeface="宋体" pitchFamily="0" charset="0"/>
              <a:cs typeface="Roboto" pitchFamily="0" charset="0"/>
            </a:endParaRPr>
          </a:p>
        </p:txBody>
      </p:sp>
      <p:grpSp>
        <p:nvGrpSpPr>
          <p:cNvPr id="68" name="组合"/>
          <p:cNvGrpSpPr>
            <a:grpSpLocks/>
          </p:cNvGrpSpPr>
          <p:nvPr/>
        </p:nvGrpSpPr>
        <p:grpSpPr>
          <a:xfrm>
            <a:off x="466238" y="6403647"/>
            <a:ext cx="3701365" cy="294967"/>
            <a:chOff x="466238" y="6403647"/>
            <a:chExt cx="3701365" cy="294967"/>
          </a:xfrm>
        </p:grpSpPr>
        <p:pic>
          <p:nvPicPr>
            <p:cNvPr id="6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665138" y="6460738"/>
              <a:ext cx="76120" cy="17761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6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238" y="6403647"/>
              <a:ext cx="3701365" cy="29496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9" name="矩形"/>
          <p:cNvSpPr>
            <a:spLocks/>
          </p:cNvSpPr>
          <p:nvPr/>
        </p:nvSpPr>
        <p:spPr>
          <a:xfrm rot="0">
            <a:off x="1677162" y="1644796"/>
            <a:ext cx="5763895" cy="678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240" baseline="0">
                <a:solidFill>
                  <a:srgbClr val="006FBF"/>
                </a:solidFill>
                <a:latin typeface="Roboto" pitchFamily="0" charset="0"/>
                <a:ea typeface="Droid Sans"/>
                <a:cs typeface="Roboto" pitchFamily="0" charset="0"/>
              </a:rPr>
              <a:t>Analysis</a:t>
            </a:r>
            <a:r>
              <a:rPr lang="en-US" altLang="zh-CN" sz="4400" b="1" i="0" u="none" strike="noStrike" kern="0" cap="none" spc="55" baseline="0">
                <a:solidFill>
                  <a:srgbClr val="006FBF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4400" b="1" i="0" u="none" strike="noStrike" kern="0" cap="none" spc="204" baseline="0">
                <a:solidFill>
                  <a:srgbClr val="006FBF"/>
                </a:solidFill>
                <a:latin typeface="Roboto" pitchFamily="0" charset="0"/>
                <a:ea typeface="Droid Sans"/>
                <a:cs typeface="Roboto" pitchFamily="0" charset="0"/>
              </a:rPr>
              <a:t>using</a:t>
            </a:r>
            <a:r>
              <a:rPr lang="en-US" altLang="zh-CN" sz="4400" b="1" i="0" u="none" strike="noStrike" kern="0" cap="none" spc="55" baseline="0">
                <a:solidFill>
                  <a:srgbClr val="006FBF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4400" b="1" i="0" u="none" strike="noStrike" kern="0" cap="none" spc="295" baseline="0">
                <a:solidFill>
                  <a:srgbClr val="006FBF"/>
                </a:solidFill>
                <a:latin typeface="Roboto" pitchFamily="0" charset="0"/>
                <a:ea typeface="Droid Sans"/>
                <a:cs typeface="Roboto" pitchFamily="0" charset="0"/>
              </a:rPr>
              <a:t>Excel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pic>
        <p:nvPicPr>
          <p:cNvPr id="70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4167602" y="2975608"/>
            <a:ext cx="4492172" cy="318325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1" name="文本框"/>
          <p:cNvSpPr>
            <a:spLocks noGrp="1"/>
          </p:cNvSpPr>
          <p:nvPr>
            <p:ph type="sldNum" idx="7"/>
          </p:nvPr>
        </p:nvSpPr>
        <p:spPr>
          <a:xfrm rot="0">
            <a:off x="11265431" y="6463035"/>
            <a:ext cx="238679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113537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2</a:t>
            </a:fld>
            <a:endParaRPr lang="zh-CN" altLang="en-US" sz="1100" b="0" i="0" u="none" strike="noStrike" kern="0" cap="none" spc="-50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404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曲线"/>
          <p:cNvSpPr>
            <a:spLocks/>
          </p:cNvSpPr>
          <p:nvPr/>
        </p:nvSpPr>
        <p:spPr>
          <a:xfrm rot="0">
            <a:off x="0" y="28549"/>
            <a:ext cx="12179300" cy="683005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7440852" y="0"/>
            <a:ext cx="4739073" cy="6851389"/>
            <a:chOff x="7440852" y="0"/>
            <a:chExt cx="4739073" cy="6851389"/>
          </a:xfrm>
        </p:grpSpPr>
        <p:sp>
          <p:nvSpPr>
            <p:cNvPr id="73" name="曲线"/>
            <p:cNvSpPr>
              <a:spLocks/>
            </p:cNvSpPr>
            <p:nvPr/>
          </p:nvSpPr>
          <p:spPr>
            <a:xfrm rot="0">
              <a:off x="7440852" y="4819"/>
              <a:ext cx="4739005" cy="6846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8782" y="0"/>
                  </a:moveTo>
                  <a:lnTo>
                    <a:pt x="14329" y="21598"/>
                  </a:lnTo>
                </a:path>
                <a:path w="21600" h="21600">
                  <a:moveTo>
                    <a:pt x="21597" y="11629"/>
                  </a:moveTo>
                  <a:lnTo>
                    <a:pt x="0" y="21598"/>
                  </a:lnTo>
                </a:path>
              </a:pathLst>
            </a:custGeom>
            <a:noFill/>
            <a:ln w="9515" cmpd="sng" cap="flat">
              <a:solidFill>
                <a:srgbClr val="5ECAED"/>
              </a:solidFill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9172535" y="0"/>
              <a:ext cx="3007360" cy="6851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21599"/>
                  </a:moveTo>
                  <a:lnTo>
                    <a:pt x="0" y="21599"/>
                  </a:lnTo>
                  <a:lnTo>
                    <a:pt x="14668" y="0"/>
                  </a:lnTo>
                  <a:lnTo>
                    <a:pt x="21595" y="0"/>
                  </a:lnTo>
                  <a:lnTo>
                    <a:pt x="21595" y="21599"/>
                  </a:lnTo>
                  <a:close/>
                </a:path>
              </a:pathLst>
            </a:custGeom>
            <a:solidFill>
              <a:srgbClr val="5ECAED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9592874" y="0"/>
              <a:ext cx="2586990" cy="6851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21599"/>
                  </a:moveTo>
                  <a:lnTo>
                    <a:pt x="10083" y="21599"/>
                  </a:lnTo>
                  <a:lnTo>
                    <a:pt x="0" y="0"/>
                  </a:lnTo>
                  <a:lnTo>
                    <a:pt x="21595" y="0"/>
                  </a:lnTo>
                  <a:lnTo>
                    <a:pt x="21595" y="21599"/>
                  </a:lnTo>
                  <a:close/>
                </a:path>
              </a:pathLst>
            </a:custGeom>
            <a:solidFill>
              <a:srgbClr val="5ECAED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8925143" y="3044825"/>
              <a:ext cx="3254374" cy="38061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9"/>
                  </a:moveTo>
                  <a:lnTo>
                    <a:pt x="0" y="21599"/>
                  </a:lnTo>
                  <a:lnTo>
                    <a:pt x="21598" y="0"/>
                  </a:lnTo>
                  <a:lnTo>
                    <a:pt x="21598" y="21599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 rot="0">
              <a:off x="9328202" y="0"/>
              <a:ext cx="2851150" cy="6851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21599"/>
                  </a:moveTo>
                  <a:lnTo>
                    <a:pt x="18693" y="21599"/>
                  </a:lnTo>
                  <a:lnTo>
                    <a:pt x="0" y="0"/>
                  </a:lnTo>
                  <a:lnTo>
                    <a:pt x="21599" y="0"/>
                  </a:lnTo>
                  <a:lnTo>
                    <a:pt x="21599" y="215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10885249" y="0"/>
              <a:ext cx="1294130" cy="6851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21599"/>
                  </a:moveTo>
                  <a:lnTo>
                    <a:pt x="0" y="21599"/>
                  </a:lnTo>
                  <a:lnTo>
                    <a:pt x="17047" y="0"/>
                  </a:lnTo>
                  <a:lnTo>
                    <a:pt x="21598" y="0"/>
                  </a:lnTo>
                  <a:lnTo>
                    <a:pt x="21598" y="21599"/>
                  </a:lnTo>
                  <a:close/>
                </a:path>
              </a:pathLst>
            </a:custGeom>
            <a:solidFill>
              <a:srgbClr val="2D82C2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9" name="曲线"/>
            <p:cNvSpPr>
              <a:spLocks/>
            </p:cNvSpPr>
            <p:nvPr/>
          </p:nvSpPr>
          <p:spPr>
            <a:xfrm rot="0">
              <a:off x="10924854" y="0"/>
              <a:ext cx="1254760" cy="685101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21599"/>
                  </a:moveTo>
                  <a:lnTo>
                    <a:pt x="19166" y="21599"/>
                  </a:lnTo>
                  <a:lnTo>
                    <a:pt x="0" y="0"/>
                  </a:lnTo>
                  <a:lnTo>
                    <a:pt x="21594" y="0"/>
                  </a:lnTo>
                  <a:lnTo>
                    <a:pt x="21594" y="21599"/>
                  </a:lnTo>
                  <a:close/>
                </a:path>
              </a:pathLst>
            </a:custGeom>
            <a:solidFill>
              <a:srgbClr val="216191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 rot="0">
              <a:off x="10361919" y="3587184"/>
              <a:ext cx="1818005" cy="32639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2" y="21598"/>
                  </a:moveTo>
                  <a:lnTo>
                    <a:pt x="0" y="21598"/>
                  </a:lnTo>
                  <a:lnTo>
                    <a:pt x="21592" y="0"/>
                  </a:lnTo>
                  <a:lnTo>
                    <a:pt x="21592" y="21598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82" name="曲线"/>
          <p:cNvSpPr>
            <a:spLocks/>
          </p:cNvSpPr>
          <p:nvPr/>
        </p:nvSpPr>
        <p:spPr>
          <a:xfrm rot="0">
            <a:off x="0" y="4005846"/>
            <a:ext cx="447674" cy="284543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5ECAED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3" name="矩形"/>
          <p:cNvSpPr>
            <a:spLocks/>
          </p:cNvSpPr>
          <p:nvPr/>
        </p:nvSpPr>
        <p:spPr>
          <a:xfrm rot="0">
            <a:off x="751691" y="6481454"/>
            <a:ext cx="1707514" cy="1587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80" baseline="0">
                <a:solidFill>
                  <a:srgbClr val="2D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40" baseline="0">
                <a:solidFill>
                  <a:srgbClr val="2D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D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84" name="曲线"/>
          <p:cNvSpPr>
            <a:spLocks/>
          </p:cNvSpPr>
          <p:nvPr/>
        </p:nvSpPr>
        <p:spPr>
          <a:xfrm rot="0">
            <a:off x="7355153" y="447208"/>
            <a:ext cx="361949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88" y="21577"/>
                </a:moveTo>
                <a:lnTo>
                  <a:pt x="7920" y="21192"/>
                </a:lnTo>
                <a:lnTo>
                  <a:pt x="5343" y="20104"/>
                </a:lnTo>
                <a:lnTo>
                  <a:pt x="3159" y="18417"/>
                </a:lnTo>
                <a:lnTo>
                  <a:pt x="1472" y="16233"/>
                </a:lnTo>
                <a:lnTo>
                  <a:pt x="385" y="13656"/>
                </a:lnTo>
                <a:lnTo>
                  <a:pt x="0" y="10788"/>
                </a:lnTo>
                <a:lnTo>
                  <a:pt x="385" y="7920"/>
                </a:lnTo>
                <a:lnTo>
                  <a:pt x="1472" y="5343"/>
                </a:lnTo>
                <a:lnTo>
                  <a:pt x="3159" y="3159"/>
                </a:lnTo>
                <a:lnTo>
                  <a:pt x="5343" y="1472"/>
                </a:lnTo>
                <a:lnTo>
                  <a:pt x="7920" y="385"/>
                </a:lnTo>
                <a:lnTo>
                  <a:pt x="10788" y="0"/>
                </a:lnTo>
                <a:lnTo>
                  <a:pt x="13656" y="385"/>
                </a:lnTo>
                <a:lnTo>
                  <a:pt x="16233" y="1472"/>
                </a:lnTo>
                <a:lnTo>
                  <a:pt x="18417" y="3159"/>
                </a:lnTo>
                <a:lnTo>
                  <a:pt x="20104" y="5343"/>
                </a:lnTo>
                <a:lnTo>
                  <a:pt x="21192" y="7920"/>
                </a:lnTo>
                <a:lnTo>
                  <a:pt x="21577" y="10788"/>
                </a:lnTo>
                <a:lnTo>
                  <a:pt x="21192" y="13656"/>
                </a:lnTo>
                <a:lnTo>
                  <a:pt x="20104" y="16233"/>
                </a:lnTo>
                <a:lnTo>
                  <a:pt x="18417" y="18417"/>
                </a:lnTo>
                <a:lnTo>
                  <a:pt x="16233" y="20104"/>
                </a:lnTo>
                <a:lnTo>
                  <a:pt x="13656" y="21192"/>
                </a:lnTo>
                <a:lnTo>
                  <a:pt x="10788" y="21577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85" name="曲线"/>
          <p:cNvSpPr>
            <a:spLocks/>
          </p:cNvSpPr>
          <p:nvPr/>
        </p:nvSpPr>
        <p:spPr>
          <a:xfrm rot="0">
            <a:off x="10999430" y="5604380"/>
            <a:ext cx="647064" cy="64706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799" y="21598"/>
                </a:moveTo>
                <a:lnTo>
                  <a:pt x="9203" y="21481"/>
                </a:lnTo>
                <a:lnTo>
                  <a:pt x="7680" y="21141"/>
                </a:lnTo>
                <a:lnTo>
                  <a:pt x="6247" y="20594"/>
                </a:lnTo>
                <a:lnTo>
                  <a:pt x="4919" y="19858"/>
                </a:lnTo>
                <a:lnTo>
                  <a:pt x="3714" y="18949"/>
                </a:lnTo>
                <a:lnTo>
                  <a:pt x="2649" y="17884"/>
                </a:lnTo>
                <a:lnTo>
                  <a:pt x="1740" y="16679"/>
                </a:lnTo>
                <a:lnTo>
                  <a:pt x="1003" y="15352"/>
                </a:lnTo>
                <a:lnTo>
                  <a:pt x="457" y="13918"/>
                </a:lnTo>
                <a:lnTo>
                  <a:pt x="117" y="12395"/>
                </a:lnTo>
                <a:lnTo>
                  <a:pt x="0" y="10799"/>
                </a:lnTo>
                <a:lnTo>
                  <a:pt x="117" y="9203"/>
                </a:lnTo>
                <a:lnTo>
                  <a:pt x="457" y="7680"/>
                </a:lnTo>
                <a:lnTo>
                  <a:pt x="1003" y="6246"/>
                </a:lnTo>
                <a:lnTo>
                  <a:pt x="1740" y="4918"/>
                </a:lnTo>
                <a:lnTo>
                  <a:pt x="2649" y="3714"/>
                </a:lnTo>
                <a:lnTo>
                  <a:pt x="3714" y="2648"/>
                </a:lnTo>
                <a:lnTo>
                  <a:pt x="4919" y="1739"/>
                </a:lnTo>
                <a:lnTo>
                  <a:pt x="6247" y="1003"/>
                </a:lnTo>
                <a:lnTo>
                  <a:pt x="7680" y="457"/>
                </a:lnTo>
                <a:lnTo>
                  <a:pt x="9203" y="117"/>
                </a:lnTo>
                <a:lnTo>
                  <a:pt x="10799" y="0"/>
                </a:lnTo>
                <a:lnTo>
                  <a:pt x="12394" y="117"/>
                </a:lnTo>
                <a:lnTo>
                  <a:pt x="13917" y="457"/>
                </a:lnTo>
                <a:lnTo>
                  <a:pt x="15351" y="1003"/>
                </a:lnTo>
                <a:lnTo>
                  <a:pt x="16679" y="1739"/>
                </a:lnTo>
                <a:lnTo>
                  <a:pt x="17883" y="2648"/>
                </a:lnTo>
                <a:lnTo>
                  <a:pt x="18949" y="3714"/>
                </a:lnTo>
                <a:lnTo>
                  <a:pt x="19858" y="4918"/>
                </a:lnTo>
                <a:lnTo>
                  <a:pt x="20594" y="6246"/>
                </a:lnTo>
                <a:lnTo>
                  <a:pt x="21141" y="7680"/>
                </a:lnTo>
                <a:lnTo>
                  <a:pt x="21481" y="9203"/>
                </a:lnTo>
                <a:lnTo>
                  <a:pt x="21598" y="10799"/>
                </a:lnTo>
                <a:lnTo>
                  <a:pt x="21481" y="12395"/>
                </a:lnTo>
                <a:lnTo>
                  <a:pt x="21141" y="13918"/>
                </a:lnTo>
                <a:lnTo>
                  <a:pt x="20594" y="15352"/>
                </a:lnTo>
                <a:lnTo>
                  <a:pt x="19858" y="16679"/>
                </a:lnTo>
                <a:lnTo>
                  <a:pt x="18949" y="17884"/>
                </a:lnTo>
                <a:lnTo>
                  <a:pt x="17883" y="18949"/>
                </a:lnTo>
                <a:lnTo>
                  <a:pt x="16679" y="19858"/>
                </a:lnTo>
                <a:lnTo>
                  <a:pt x="15351" y="20594"/>
                </a:lnTo>
                <a:lnTo>
                  <a:pt x="13917" y="21141"/>
                </a:lnTo>
                <a:lnTo>
                  <a:pt x="12394" y="21481"/>
                </a:lnTo>
                <a:lnTo>
                  <a:pt x="10799" y="21598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pic>
        <p:nvPicPr>
          <p:cNvPr id="8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75917" y="6127710"/>
            <a:ext cx="247390" cy="247391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89" name="组合"/>
          <p:cNvGrpSpPr>
            <a:grpSpLocks/>
          </p:cNvGrpSpPr>
          <p:nvPr/>
        </p:nvGrpSpPr>
        <p:grpSpPr>
          <a:xfrm>
            <a:off x="47575" y="3815544"/>
            <a:ext cx="4120028" cy="3006762"/>
            <a:chOff x="47575" y="3815544"/>
            <a:chExt cx="4120028" cy="3006762"/>
          </a:xfrm>
        </p:grpSpPr>
        <p:pic>
          <p:nvPicPr>
            <p:cNvPr id="8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238" y="6403647"/>
              <a:ext cx="3701365" cy="29496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575" y="3815544"/>
              <a:ext cx="1731744" cy="300676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0" name="文本框"/>
          <p:cNvSpPr>
            <a:spLocks noGrp="1"/>
          </p:cNvSpPr>
          <p:nvPr>
            <p:ph type="title"/>
          </p:nvPr>
        </p:nvSpPr>
        <p:spPr>
          <a:xfrm rot="0">
            <a:off x="735818" y="416989"/>
            <a:ext cx="2980689" cy="735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AGENDA</a:t>
            </a:r>
            <a:r>
              <a:rPr lang="en-US" altLang="zh-CN" sz="4800" b="1" i="0" u="none" strike="noStrike" kern="0" cap="none" spc="-1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:-</a:t>
            </a:r>
            <a:endParaRPr lang="zh-CN" altLang="en-US" sz="4800" b="1" i="0" u="none" strike="noStrike" kern="0" cap="none" spc="-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1" name="文本框"/>
          <p:cNvSpPr>
            <a:spLocks noGrp="1"/>
          </p:cNvSpPr>
          <p:nvPr>
            <p:ph type="sldNum" idx="7"/>
          </p:nvPr>
        </p:nvSpPr>
        <p:spPr>
          <a:xfrm rot="0">
            <a:off x="11265431" y="6463035"/>
            <a:ext cx="238679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113537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3</a:t>
            </a:fld>
            <a:endParaRPr lang="zh-CN" altLang="en-US" sz="1100" b="0" i="0" u="none" strike="noStrike" kern="0" cap="none" spc="-50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92" name="矩形"/>
          <p:cNvSpPr>
            <a:spLocks/>
          </p:cNvSpPr>
          <p:nvPr/>
        </p:nvSpPr>
        <p:spPr>
          <a:xfrm rot="0">
            <a:off x="2077015" y="1488892"/>
            <a:ext cx="4626610" cy="3877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521208" indent="-508508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204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Problem</a:t>
            </a:r>
            <a:r>
              <a:rPr lang="en-US" altLang="zh-CN" sz="2800" b="1" i="0" u="none" strike="noStrike" kern="0" cap="none" spc="5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1" i="0" u="none" strike="noStrike" kern="0" cap="none" spc="14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Statement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521208" indent="-508508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15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Project</a:t>
            </a:r>
            <a:r>
              <a:rPr lang="en-US" altLang="zh-CN" sz="2800" b="1" i="0" u="none" strike="noStrike" kern="0" cap="none" spc="5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1" i="0" u="none" strike="noStrike" kern="0" cap="none" spc="24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Overview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521208" indent="-508508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24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End</a:t>
            </a:r>
            <a:r>
              <a:rPr lang="en-US" altLang="zh-CN" sz="2800" b="1" i="0" u="none" strike="noStrike" kern="0" cap="none" spc="3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1" i="0" u="none" strike="noStrike" kern="0" cap="none" spc="9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Users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521207" indent="-5092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34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Our</a:t>
            </a:r>
            <a:r>
              <a:rPr lang="en-US" altLang="zh-CN" sz="2800" b="1" i="0" u="none" strike="noStrike" kern="0" cap="none" spc="4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1" i="0" u="none" strike="noStrike" kern="0" cap="none" spc="16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Solution</a:t>
            </a:r>
            <a:r>
              <a:rPr lang="en-US" altLang="zh-CN" sz="2800" b="1" i="0" u="none" strike="noStrike" kern="0" cap="none" spc="5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1" i="0" u="none" strike="noStrike" kern="0" cap="none" spc="19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and </a:t>
            </a:r>
            <a:r>
              <a:rPr lang="en-US" altLang="zh-CN" sz="2800" b="1" i="0" u="none" strike="noStrike" kern="0" cap="none" spc="15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Proposition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521208" indent="-508508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13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Dataset</a:t>
            </a:r>
            <a:r>
              <a:rPr lang="en-US" altLang="zh-CN" sz="2800" b="1" i="0" u="none" strike="noStrike" kern="0" cap="none" spc="4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1" i="0" u="none" strike="noStrike" kern="0" cap="none" spc="17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Description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521208" indent="-508508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18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Modelling</a:t>
            </a:r>
            <a:r>
              <a:rPr lang="en-US" altLang="zh-CN" sz="2800" b="1" i="0" u="none" strike="noStrike" kern="0" cap="none" spc="5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1" i="0" u="none" strike="noStrike" kern="0" cap="none" spc="21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Approach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521208" indent="-508508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10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Results</a:t>
            </a:r>
            <a:r>
              <a:rPr lang="en-US" altLang="zh-CN" sz="2800" b="1" i="0" u="none" strike="noStrike" kern="0" cap="none" spc="4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1" i="0" u="none" strike="noStrike" kern="0" cap="none" spc="22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and</a:t>
            </a:r>
            <a:r>
              <a:rPr lang="en-US" altLang="zh-CN" sz="2800" b="1" i="0" u="none" strike="noStrike" kern="0" cap="none" spc="45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 </a:t>
            </a:r>
            <a:r>
              <a:rPr lang="en-US" altLang="zh-CN" sz="2800" b="1" i="0" u="none" strike="noStrike" kern="0" cap="none" spc="10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Discussion</a:t>
            </a:r>
            <a:endParaRPr lang="en-US" altLang="zh-CN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  <a:p>
            <a:pPr marL="521208" indent="-508508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AutoNum type="arabicPeriod"/>
              <a:tabLst>
                <a:tab pos="521208" algn="l"/>
              </a:tabLst>
            </a:pPr>
            <a:r>
              <a:rPr lang="en-US" altLang="zh-CN" sz="2800" b="1" i="0" u="none" strike="noStrike" kern="0" cap="none" spc="14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Conclusion</a:t>
            </a:r>
            <a:endParaRPr lang="zh-CN" altLang="en-US" sz="28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1340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曲线"/>
          <p:cNvSpPr>
            <a:spLocks/>
          </p:cNvSpPr>
          <p:nvPr/>
        </p:nvSpPr>
        <p:spPr>
          <a:xfrm rot="0">
            <a:off x="9343806" y="5356988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983150" y="2930643"/>
            <a:ext cx="2759372" cy="3254156"/>
            <a:chOff x="7983150" y="2930643"/>
            <a:chExt cx="2759372" cy="3254156"/>
          </a:xfrm>
        </p:grpSpPr>
        <p:sp>
          <p:nvSpPr>
            <p:cNvPr id="94" name="曲线"/>
            <p:cNvSpPr>
              <a:spLocks/>
            </p:cNvSpPr>
            <p:nvPr/>
          </p:nvSpPr>
          <p:spPr>
            <a:xfrm rot="0">
              <a:off x="9343806" y="5889833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77" y="21577"/>
                  </a:moveTo>
                  <a:lnTo>
                    <a:pt x="0" y="21577"/>
                  </a:lnTo>
                  <a:lnTo>
                    <a:pt x="0" y="0"/>
                  </a:lnTo>
                  <a:lnTo>
                    <a:pt x="21577" y="0"/>
                  </a:lnTo>
                  <a:lnTo>
                    <a:pt x="21577" y="21577"/>
                  </a:lnTo>
                  <a:close/>
                </a:path>
              </a:pathLst>
            </a:custGeom>
            <a:solidFill>
              <a:srgbClr val="2D936A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9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83150" y="2930643"/>
              <a:ext cx="2759372" cy="325415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7" name="曲线"/>
          <p:cNvSpPr>
            <a:spLocks/>
          </p:cNvSpPr>
          <p:nvPr/>
        </p:nvSpPr>
        <p:spPr>
          <a:xfrm rot="0">
            <a:off x="6689100" y="1693683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830018" y="552864"/>
            <a:ext cx="2378075" cy="659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PROBLEM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3570360" y="552865"/>
            <a:ext cx="3565524" cy="659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STATEMENT</a:t>
            </a:r>
            <a:r>
              <a:rPr lang="en-US" altLang="zh-CN" sz="4250" b="1" i="0" u="none" strike="noStrike" kern="0" cap="none" spc="-17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Droid Sans"/>
                <a:cs typeface="Trebuchet MS" pitchFamily="0" charset="0"/>
              </a:rPr>
              <a:t>:-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pic>
        <p:nvPicPr>
          <p:cNvPr id="10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5138" y="6460738"/>
            <a:ext cx="76120" cy="177613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12007" y="2409092"/>
            <a:ext cx="7254285" cy="2934440"/>
            <a:chOff x="412007" y="2409092"/>
            <a:chExt cx="7254285" cy="2934440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12007" y="2409092"/>
              <a:ext cx="7254285" cy="293444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456722" y="2433829"/>
              <a:ext cx="7164853" cy="284500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矩形"/>
          <p:cNvSpPr>
            <a:spLocks/>
          </p:cNvSpPr>
          <p:nvPr/>
        </p:nvSpPr>
        <p:spPr>
          <a:xfrm rot="0">
            <a:off x="456722" y="2433829"/>
            <a:ext cx="7165340" cy="2703195"/>
          </a:xfrm>
          <a:prstGeom prst="rect"/>
          <a:noFill/>
          <a:ln w="9515" cmpd="sng" cap="flat">
            <a:solidFill>
              <a:srgbClr val="4A7DB9"/>
            </a:solidFill>
            <a:prstDash val="solid"/>
            <a:round/>
          </a:ln>
        </p:spPr>
        <p:txBody>
          <a:bodyPr vert="horz" wrap="square" lIns="0" tIns="161925" rIns="0" bIns="0" anchor="t" anchorCtr="0">
            <a:prstTxWarp prst="textNoShape"/>
            <a:spAutoFit/>
          </a:bodyPr>
          <a:lstStyle/>
          <a:p>
            <a:pPr marL="195580" indent="2540" algn="ctr">
              <a:lnSpc>
                <a:spcPts val="2850"/>
              </a:lnSpc>
              <a:spcBef>
                <a:spcPts val="1275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Employee</a:t>
            </a:r>
            <a:r>
              <a:rPr lang="en-US" altLang="zh-CN" sz="2400" b="1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</a:t>
            </a:r>
            <a:r>
              <a:rPr lang="en-US" altLang="zh-CN" sz="2400" b="1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evaluations</a:t>
            </a:r>
            <a:r>
              <a:rPr lang="en-US" altLang="zh-CN" sz="2400" b="1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can</a:t>
            </a:r>
            <a:r>
              <a:rPr lang="en-US" altLang="zh-CN" sz="2400" b="1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help</a:t>
            </a:r>
            <a:r>
              <a:rPr lang="en-US" altLang="zh-CN" sz="2400" b="1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you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easily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know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about</a:t>
            </a:r>
            <a:r>
              <a:rPr lang="en-US" altLang="zh-CN" sz="24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good</a:t>
            </a:r>
            <a:r>
              <a:rPr lang="en-US" altLang="zh-CN" sz="24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work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efforts</a:t>
            </a:r>
            <a:r>
              <a:rPr lang="en-US" altLang="zh-CN" sz="24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top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You</a:t>
            </a:r>
            <a:r>
              <a:rPr lang="en-US" altLang="zh-CN" sz="24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will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able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24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provide</a:t>
            </a:r>
            <a:r>
              <a:rPr lang="en-US" altLang="zh-CN" sz="2400" b="1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positive </a:t>
            </a: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reinforcements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carrying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out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tasks</a:t>
            </a:r>
            <a:r>
              <a:rPr lang="en-US" altLang="zh-CN" sz="24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properly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ctr">
              <a:lnSpc>
                <a:spcPts val="273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Positive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reinforcements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crucial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24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boosting</a:t>
            </a:r>
            <a:endParaRPr lang="en-US" altLang="zh-CN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309880" indent="0" algn="ctr">
              <a:lnSpc>
                <a:spcPts val="285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workplace</a:t>
            </a:r>
            <a:r>
              <a:rPr lang="en-US" altLang="zh-CN" sz="2400" b="1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morale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2400" b="1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good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performance</a:t>
            </a:r>
            <a:r>
              <a:rPr lang="en-US" altLang="zh-CN" sz="2400" b="1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of</a:t>
            </a:r>
            <a:r>
              <a:rPr lang="en-US" altLang="zh-CN" sz="2400" b="1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4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2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employees</a:t>
            </a:r>
            <a:r>
              <a:rPr lang="en-US" altLang="zh-CN" sz="24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265431" y="6463035"/>
            <a:ext cx="238679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113537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4</a:t>
            </a:fld>
            <a:endParaRPr lang="zh-CN" altLang="en-US" sz="1100" b="0" i="0" u="none" strike="noStrike" kern="0" cap="none" spc="-50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5548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曲线"/>
          <p:cNvSpPr>
            <a:spLocks/>
          </p:cNvSpPr>
          <p:nvPr/>
        </p:nvSpPr>
        <p:spPr>
          <a:xfrm rot="0">
            <a:off x="9343806" y="5356988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grpSp>
        <p:nvGrpSpPr>
          <p:cNvPr id="109" name="组合"/>
          <p:cNvGrpSpPr>
            <a:grpSpLocks/>
          </p:cNvGrpSpPr>
          <p:nvPr/>
        </p:nvGrpSpPr>
        <p:grpSpPr>
          <a:xfrm>
            <a:off x="8649206" y="2645191"/>
            <a:ext cx="3530093" cy="3806030"/>
            <a:chOff x="8649206" y="2645191"/>
            <a:chExt cx="3530093" cy="3806030"/>
          </a:xfrm>
        </p:grpSpPr>
        <p:sp>
          <p:nvSpPr>
            <p:cNvPr id="107" name="曲线"/>
            <p:cNvSpPr>
              <a:spLocks/>
            </p:cNvSpPr>
            <p:nvPr/>
          </p:nvSpPr>
          <p:spPr>
            <a:xfrm rot="0">
              <a:off x="9343806" y="5889833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77" y="21577"/>
                  </a:moveTo>
                  <a:lnTo>
                    <a:pt x="0" y="21577"/>
                  </a:lnTo>
                  <a:lnTo>
                    <a:pt x="0" y="0"/>
                  </a:lnTo>
                  <a:lnTo>
                    <a:pt x="21577" y="0"/>
                  </a:lnTo>
                  <a:lnTo>
                    <a:pt x="21577" y="21577"/>
                  </a:lnTo>
                  <a:close/>
                </a:path>
              </a:pathLst>
            </a:custGeom>
            <a:solidFill>
              <a:srgbClr val="2D936A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49206" y="2645191"/>
              <a:ext cx="3530093" cy="380603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89100" y="1693683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2280433" y="75087"/>
            <a:ext cx="4928235" cy="659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5138" y="6460738"/>
            <a:ext cx="76120" cy="17761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矩形"/>
          <p:cNvSpPr>
            <a:spLocks/>
          </p:cNvSpPr>
          <p:nvPr/>
        </p:nvSpPr>
        <p:spPr>
          <a:xfrm rot="0">
            <a:off x="801775" y="2839900"/>
            <a:ext cx="444499" cy="3740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2065" rIns="0" bIns="0" anchor="t" anchorCtr="0">
            <a:prstTxWarp prst="textNoShape"/>
            <a:spAutoFit/>
          </a:bodyPr>
          <a:lstStyle/>
          <a:p>
            <a:pPr marL="354965" indent="-342265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Font typeface="Arial MT" pitchFamily="0" charset="0"/>
              <a:buChar char="•"/>
              <a:tabLst>
                <a:tab pos="354965" algn="l"/>
              </a:tabLst>
            </a:pPr>
            <a:r>
              <a:rPr lang="en-US" altLang="zh-CN" sz="2400" b="0" i="0" u="none" strike="noStrike" kern="0" cap="none" spc="-50" baseline="0">
                <a:solidFill>
                  <a:srgbClr val="0D0D0D"/>
                </a:solidFill>
                <a:latin typeface="Roboto" pitchFamily="0" charset="0"/>
                <a:ea typeface="Droid Sans"/>
                <a:cs typeface="Roboto" pitchFamily="0" charset="0"/>
              </a:rPr>
              <a:t>.</a:t>
            </a:r>
            <a:endParaRPr lang="zh-CN" altLang="en-US" sz="2400" b="0" i="0" u="none" strike="noStrike" kern="0" cap="none" spc="0" baseline="0">
              <a:solidFill>
                <a:schemeClr val="tx1"/>
              </a:solidFill>
              <a:latin typeface="Roboto" pitchFamily="0" charset="0"/>
              <a:ea typeface="Droid Sans"/>
              <a:cs typeface="Roboto" pitchFamily="0" charset="0"/>
            </a:endParaRPr>
          </a:p>
        </p:txBody>
      </p:sp>
      <p:grpSp>
        <p:nvGrpSpPr>
          <p:cNvPr id="122" name="组合"/>
          <p:cNvGrpSpPr>
            <a:grpSpLocks/>
          </p:cNvGrpSpPr>
          <p:nvPr/>
        </p:nvGrpSpPr>
        <p:grpSpPr>
          <a:xfrm>
            <a:off x="3393219" y="3715639"/>
            <a:ext cx="2237454" cy="2381833"/>
            <a:chOff x="3393219" y="3715639"/>
            <a:chExt cx="2237454" cy="2381833"/>
          </a:xfrm>
        </p:grpSpPr>
        <p:pic>
          <p:nvPicPr>
            <p:cNvPr id="114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3707317" y="3715639"/>
              <a:ext cx="1415356" cy="141535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15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3747275" y="3732621"/>
              <a:ext cx="1335440" cy="133544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16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0">
              <a:off x="4215318" y="4084603"/>
              <a:ext cx="1415356" cy="141535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17" name="图片"/>
            <p:cNvPicPr>
              <a:picLocks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0">
              <a:off x="4255276" y="4101585"/>
              <a:ext cx="1335439" cy="133543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18" name="图片"/>
            <p:cNvPicPr>
              <a:picLocks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0">
              <a:off x="4021412" y="4682117"/>
              <a:ext cx="1415356" cy="141535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19" name="图片"/>
            <p:cNvPicPr>
              <a:picLocks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0">
              <a:off x="4061370" y="4699099"/>
              <a:ext cx="1335440" cy="133544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20" name="图片"/>
            <p:cNvPicPr>
              <a:picLocks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0">
              <a:off x="3393219" y="4682117"/>
              <a:ext cx="1415357" cy="141535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21" name="图片"/>
            <p:cNvPicPr>
              <a:picLocks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0">
              <a:off x="3433178" y="4699099"/>
              <a:ext cx="1335440" cy="133544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矩形"/>
          <p:cNvSpPr>
            <a:spLocks/>
          </p:cNvSpPr>
          <p:nvPr/>
        </p:nvSpPr>
        <p:spPr>
          <a:xfrm rot="0">
            <a:off x="3741920" y="2787435"/>
            <a:ext cx="1336675" cy="5740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/>
            <a:spAutoFit/>
          </a:bodyPr>
          <a:lstStyle/>
          <a:p>
            <a:pPr marL="12700" indent="0" algn="ctr">
              <a:lnSpc>
                <a:spcPts val="142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Download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edunet foundation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endParaRPr lang="zh-CN" altLang="en-US" sz="13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24" name="矩形"/>
          <p:cNvSpPr>
            <a:spLocks/>
          </p:cNvSpPr>
          <p:nvPr/>
        </p:nvSpPr>
        <p:spPr>
          <a:xfrm rot="0">
            <a:off x="5712864" y="3918016"/>
            <a:ext cx="1353820" cy="752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/>
            <a:spAutoFit/>
          </a:bodyPr>
          <a:lstStyle/>
          <a:p>
            <a:pPr marL="12700" indent="-4445" algn="ctr">
              <a:lnSpc>
                <a:spcPts val="142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Select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3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excel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editing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with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format</a:t>
            </a:r>
            <a:endParaRPr lang="en-US" altLang="zh-CN" sz="13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0" indent="0" algn="ctr">
              <a:lnSpc>
                <a:spcPts val="14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filter.</a:t>
            </a:r>
            <a:endParaRPr lang="zh-CN" altLang="en-US" sz="13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5499194" y="5577780"/>
            <a:ext cx="1344930" cy="7543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/>
            <a:spAutoFit/>
          </a:bodyPr>
          <a:lstStyle/>
          <a:p>
            <a:pPr marL="12700" indent="-5715" algn="ctr">
              <a:lnSpc>
                <a:spcPts val="142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Select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3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all</a:t>
            </a:r>
            <a:r>
              <a:rPr lang="en-US" altLang="zh-CN" sz="13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from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excel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new</a:t>
            </a:r>
            <a:r>
              <a:rPr lang="en-US" altLang="zh-CN" sz="13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sheet</a:t>
            </a:r>
            <a:r>
              <a:rPr lang="en-US" altLang="zh-CN" sz="13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3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insert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pivot</a:t>
            </a:r>
            <a:r>
              <a:rPr lang="en-US" altLang="zh-CN" sz="13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table.</a:t>
            </a:r>
            <a:endParaRPr lang="zh-CN" altLang="en-US" sz="13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1964113" y="5487387"/>
            <a:ext cx="1363344" cy="9347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/>
            <a:spAutoFit/>
          </a:bodyPr>
          <a:lstStyle/>
          <a:p>
            <a:pPr marL="12700" indent="4445" algn="ctr">
              <a:lnSpc>
                <a:spcPts val="142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13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put</a:t>
            </a:r>
            <a:r>
              <a:rPr lang="en-US" altLang="zh-CN" sz="13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columns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row,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column,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values</a:t>
            </a:r>
            <a:r>
              <a:rPr lang="en-US" altLang="zh-CN" sz="13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this</a:t>
            </a:r>
            <a:r>
              <a:rPr lang="en-US" altLang="zh-CN" sz="13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,and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pivot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table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ready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3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charts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.</a:t>
            </a:r>
            <a:endParaRPr lang="zh-CN" altLang="en-US" sz="13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grpSp>
        <p:nvGrpSpPr>
          <p:cNvPr id="129" name="组合"/>
          <p:cNvGrpSpPr>
            <a:grpSpLocks/>
          </p:cNvGrpSpPr>
          <p:nvPr/>
        </p:nvGrpSpPr>
        <p:grpSpPr>
          <a:xfrm>
            <a:off x="3199314" y="4084603"/>
            <a:ext cx="1415357" cy="1415356"/>
            <a:chOff x="3199314" y="4084603"/>
            <a:chExt cx="1415357" cy="1415356"/>
          </a:xfrm>
        </p:grpSpPr>
        <p:pic>
          <p:nvPicPr>
            <p:cNvPr id="127" name="图片"/>
            <p:cNvPicPr>
              <a:picLocks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0">
              <a:off x="3199314" y="4084603"/>
              <a:ext cx="1415357" cy="141535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28" name="图片"/>
            <p:cNvPicPr>
              <a:picLocks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0">
              <a:off x="3239273" y="4101584"/>
              <a:ext cx="1335440" cy="1335439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0" name="矩形"/>
          <p:cNvSpPr>
            <a:spLocks/>
          </p:cNvSpPr>
          <p:nvPr/>
        </p:nvSpPr>
        <p:spPr>
          <a:xfrm rot="0">
            <a:off x="1826564" y="3918016"/>
            <a:ext cx="1200785" cy="7543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3020" rIns="0" bIns="0" anchor="t" anchorCtr="0">
            <a:prstTxWarp prst="textNoShape"/>
            <a:spAutoFit/>
          </a:bodyPr>
          <a:lstStyle/>
          <a:p>
            <a:pPr marL="12700" indent="19685" algn="ctr">
              <a:lnSpc>
                <a:spcPts val="142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13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To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ready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</a:t>
            </a:r>
            <a:r>
              <a:rPr lang="en-US" altLang="zh-CN" sz="13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pivot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charts</a:t>
            </a:r>
            <a:r>
              <a:rPr lang="en-US" altLang="zh-CN" sz="13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in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multiple</a:t>
            </a:r>
            <a:r>
              <a:rPr lang="en-US" altLang="zh-CN" sz="13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times</a:t>
            </a:r>
            <a:r>
              <a:rPr lang="en-US" altLang="zh-CN" sz="13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multiple</a:t>
            </a:r>
            <a:r>
              <a:rPr lang="en-US" altLang="zh-CN" sz="13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3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charts.</a:t>
            </a:r>
            <a:endParaRPr lang="zh-CN" altLang="en-US" sz="13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265431" y="6463035"/>
            <a:ext cx="238679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113537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5</a:t>
            </a:fld>
            <a:endParaRPr lang="zh-CN" altLang="en-US" sz="1100" b="0" i="0" u="none" strike="noStrike" kern="0" cap="none" spc="-50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1217930" y="1198524"/>
            <a:ext cx="4871720" cy="1125192"/>
          </a:xfrm>
          <a:prstGeom prst="rect"/>
          <a:noFill/>
          <a:ln w="25373" cmpd="sng" cap="flat">
            <a:solidFill>
              <a:srgbClr val="385D89"/>
            </a:solidFill>
            <a:prstDash val="solid"/>
            <a:round/>
          </a:ln>
        </p:spPr>
        <p:txBody>
          <a:bodyPr vert="horz" wrap="square" lIns="0" tIns="33020" rIns="0" bIns="0" anchor="t" anchorCtr="0">
            <a:prstTxWarp prst="textNoShape"/>
            <a:spAutoFit/>
          </a:bodyPr>
          <a:lstStyle/>
          <a:p>
            <a:pPr marL="424179" indent="-444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is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a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rigorous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systematic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approach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-25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defining</a:t>
            </a:r>
            <a:r>
              <a:rPr lang="en-US" altLang="zh-CN" sz="1800" b="1" i="1" u="none" strike="noStrike" kern="0" cap="none" spc="-6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workforce</a:t>
            </a:r>
            <a:r>
              <a:rPr lang="en-US" altLang="zh-CN" sz="1800" b="1" i="1" u="none" strike="noStrike" kern="0" cap="none" spc="-6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problems</a:t>
            </a:r>
            <a:r>
              <a:rPr lang="en-US" altLang="zh-CN" sz="1800" b="1" i="1" u="none" strike="noStrike" kern="0" cap="none" spc="-6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1" i="1" u="none" strike="noStrike" kern="0" cap="none" spc="-6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testing successful</a:t>
            </a:r>
            <a:r>
              <a:rPr lang="en-US" altLang="zh-CN" sz="1800" b="1" i="1" u="none" strike="noStrike" kern="0" cap="none" spc="-6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solutions.</a:t>
            </a:r>
            <a:r>
              <a:rPr lang="en-US" altLang="zh-CN" sz="1800" b="1" i="1" u="none" strike="noStrike" kern="0" cap="none" spc="-55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-5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To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achieve</a:t>
            </a:r>
            <a:r>
              <a:rPr lang="en-US" altLang="zh-CN" sz="1800" b="1" i="1" u="none" strike="noStrike" kern="0" cap="none" spc="-55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it’s</a:t>
            </a:r>
            <a:r>
              <a:rPr lang="en-US" altLang="zh-CN" sz="1800" b="1" i="1" u="none" strike="noStrike" kern="0" cap="none" spc="-55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1" i="1" u="none" strike="noStrike" kern="0" cap="none" spc="-10" baseline="0">
                <a:solidFill>
                  <a:srgbClr val="31859A"/>
                </a:solidFill>
                <a:latin typeface="Calibri" pitchFamily="0" charset="0"/>
                <a:ea typeface="Droid Sans"/>
                <a:cs typeface="Calibri" pitchFamily="0" charset="0"/>
              </a:rPr>
              <a:t>highest potential.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81313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曲线"/>
          <p:cNvSpPr>
            <a:spLocks/>
          </p:cNvSpPr>
          <p:nvPr/>
        </p:nvSpPr>
        <p:spPr>
          <a:xfrm rot="0">
            <a:off x="9343806" y="5356988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89100" y="1693683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43806" y="5889833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2D936A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225176" y="7568"/>
            <a:ext cx="9874541" cy="14230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80112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WHO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USERS?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145" y="6165769"/>
            <a:ext cx="2178952" cy="48526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矩形"/>
          <p:cNvSpPr>
            <a:spLocks/>
          </p:cNvSpPr>
          <p:nvPr/>
        </p:nvSpPr>
        <p:spPr>
          <a:xfrm rot="0">
            <a:off x="837325" y="2435860"/>
            <a:ext cx="6318251" cy="2992092"/>
          </a:xfrm>
          <a:prstGeom prst="rect"/>
          <a:noFill/>
          <a:ln w="25373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0" tIns="304800" rIns="0" bIns="0" anchor="t" anchorCtr="0">
            <a:prstTxWarp prst="textNoShape"/>
            <a:spAutoFit/>
          </a:bodyPr>
          <a:lstStyle/>
          <a:p>
            <a:pPr marL="252603" indent="17145" algn="ctr">
              <a:lnSpc>
                <a:spcPts val="524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The</a:t>
            </a:r>
            <a:r>
              <a:rPr lang="en-US" altLang="zh-CN" sz="4400" b="1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project</a:t>
            </a:r>
            <a:r>
              <a:rPr lang="en-US" altLang="zh-CN" sz="4400" b="1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benefit</a:t>
            </a:r>
            <a:r>
              <a:rPr lang="en-US" altLang="zh-CN" sz="4400" b="1" i="0" u="none" strike="noStrike" kern="0" cap="none" spc="-1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44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for 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end</a:t>
            </a:r>
            <a:r>
              <a:rPr lang="en-US" altLang="zh-CN" sz="4400" b="1" i="0" u="none" strike="noStrike" kern="0" cap="none" spc="-9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users</a:t>
            </a:r>
            <a:r>
              <a:rPr lang="en-US" altLang="zh-CN" sz="4400" b="1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are</a:t>
            </a:r>
            <a:r>
              <a:rPr lang="en-US" altLang="zh-CN" sz="4400" b="1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employer, 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employees,</a:t>
            </a:r>
            <a:r>
              <a:rPr lang="en-US" altLang="zh-CN" sz="4400" b="1" i="0" u="none" strike="noStrike" kern="0" cap="none" spc="-2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44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organization, </a:t>
            </a:r>
            <a:r>
              <a:rPr lang="en-US" altLang="zh-CN" sz="44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IT</a:t>
            </a:r>
            <a:r>
              <a:rPr lang="en-US" altLang="zh-CN" sz="4400" b="1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44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sectors.</a:t>
            </a:r>
            <a:endParaRPr lang="zh-CN" altLang="en-US" sz="44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  <p:sp>
        <p:nvSpPr>
          <p:cNvPr id="139" name="文本框"/>
          <p:cNvSpPr>
            <a:spLocks noGrp="1"/>
          </p:cNvSpPr>
          <p:nvPr>
            <p:ph type="sldNum" idx="7"/>
          </p:nvPr>
        </p:nvSpPr>
        <p:spPr>
          <a:xfrm rot="0">
            <a:off x="11265431" y="6463035"/>
            <a:ext cx="238679" cy="16573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113537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6</a:t>
            </a:fld>
            <a:endParaRPr lang="zh-CN" altLang="en-US" sz="1100" b="0" i="0" u="none" strike="noStrike" kern="0" cap="none" spc="-50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778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4837"/>
            <a:ext cx="2692766" cy="324464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43806" y="5356988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89100" y="1693683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43806" y="5889833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2D936A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225176" y="7568"/>
            <a:ext cx="9874541" cy="1666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843067" rIns="0" bIns="0" anchor="t" anchorCtr="0">
            <a:prstTxWarp prst="textNoShape"/>
            <a:spAutoFit/>
          </a:bodyPr>
          <a:lstStyle/>
          <a:p>
            <a:pPr marL="34163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AND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ITS</a:t>
            </a:r>
            <a:r>
              <a:rPr lang="en-US" altLang="zh-CN" sz="3600" b="1" i="0" u="none" strike="noStrike" kern="0" cap="none" spc="-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VALUE</a:t>
            </a:r>
            <a:r>
              <a:rPr lang="en-US" altLang="zh-CN" sz="3600" b="1" i="0" u="none" strike="noStrike" kern="0" cap="none" spc="-8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PROPOSITION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665138" y="6460738"/>
            <a:ext cx="76120" cy="177613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50" name="组合"/>
          <p:cNvGrpSpPr>
            <a:grpSpLocks/>
          </p:cNvGrpSpPr>
          <p:nvPr/>
        </p:nvGrpSpPr>
        <p:grpSpPr>
          <a:xfrm>
            <a:off x="3076229" y="1992459"/>
            <a:ext cx="5874598" cy="4238004"/>
            <a:chOff x="3076229" y="1992459"/>
            <a:chExt cx="5874598" cy="4238004"/>
          </a:xfrm>
        </p:grpSpPr>
        <p:pic>
          <p:nvPicPr>
            <p:cNvPr id="14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3076229" y="1992459"/>
              <a:ext cx="5874598" cy="423800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7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0">
              <a:off x="3120945" y="2017196"/>
              <a:ext cx="5785167" cy="4148572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sp>
          <p:nvSpPr>
            <p:cNvPr id="148" name="曲线"/>
            <p:cNvSpPr>
              <a:spLocks/>
            </p:cNvSpPr>
            <p:nvPr/>
          </p:nvSpPr>
          <p:spPr>
            <a:xfrm rot="0">
              <a:off x="3120945" y="2017196"/>
              <a:ext cx="5785485" cy="414908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8" y="0"/>
                  </a:lnTo>
                  <a:lnTo>
                    <a:pt x="21598" y="21597"/>
                  </a:lnTo>
                  <a:lnTo>
                    <a:pt x="0" y="2159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15" cmpd="sng" cap="flat">
              <a:solidFill>
                <a:srgbClr val="45A8C3"/>
              </a:solidFill>
              <a:prstDash val="solid"/>
              <a:round/>
            </a:ln>
          </p:spPr>
        </p:sp>
        <p:sp>
          <p:nvSpPr>
            <p:cNvPr id="149" name="曲线"/>
            <p:cNvSpPr>
              <a:spLocks/>
            </p:cNvSpPr>
            <p:nvPr/>
          </p:nvSpPr>
          <p:spPr>
            <a:xfrm rot="0">
              <a:off x="3214484" y="2556370"/>
              <a:ext cx="98425" cy="266763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83" y="20801"/>
                  </a:moveTo>
                  <a:lnTo>
                    <a:pt x="0" y="20801"/>
                  </a:lnTo>
                  <a:lnTo>
                    <a:pt x="0" y="21599"/>
                  </a:lnTo>
                  <a:lnTo>
                    <a:pt x="21583" y="21599"/>
                  </a:lnTo>
                  <a:lnTo>
                    <a:pt x="21583" y="20801"/>
                  </a:lnTo>
                  <a:lnTo>
                    <a:pt x="21583" y="20801"/>
                  </a:lnTo>
                </a:path>
                <a:path w="21600" h="21600">
                  <a:moveTo>
                    <a:pt x="21583" y="13867"/>
                  </a:moveTo>
                  <a:lnTo>
                    <a:pt x="0" y="13867"/>
                  </a:lnTo>
                  <a:lnTo>
                    <a:pt x="0" y="14665"/>
                  </a:lnTo>
                  <a:lnTo>
                    <a:pt x="21583" y="14665"/>
                  </a:lnTo>
                  <a:lnTo>
                    <a:pt x="21583" y="13867"/>
                  </a:lnTo>
                  <a:lnTo>
                    <a:pt x="21583" y="13867"/>
                  </a:lnTo>
                </a:path>
                <a:path w="21600" h="21600">
                  <a:moveTo>
                    <a:pt x="21583" y="10400"/>
                  </a:moveTo>
                  <a:lnTo>
                    <a:pt x="0" y="10400"/>
                  </a:lnTo>
                  <a:lnTo>
                    <a:pt x="0" y="11198"/>
                  </a:lnTo>
                  <a:lnTo>
                    <a:pt x="21583" y="11198"/>
                  </a:lnTo>
                  <a:lnTo>
                    <a:pt x="21583" y="10400"/>
                  </a:lnTo>
                  <a:lnTo>
                    <a:pt x="21583" y="10400"/>
                  </a:lnTo>
                </a:path>
                <a:path w="21600" h="21600">
                  <a:moveTo>
                    <a:pt x="21583" y="6933"/>
                  </a:moveTo>
                  <a:lnTo>
                    <a:pt x="0" y="6933"/>
                  </a:lnTo>
                  <a:lnTo>
                    <a:pt x="0" y="7731"/>
                  </a:lnTo>
                  <a:lnTo>
                    <a:pt x="21583" y="7731"/>
                  </a:lnTo>
                  <a:lnTo>
                    <a:pt x="21583" y="6933"/>
                  </a:lnTo>
                  <a:lnTo>
                    <a:pt x="21583" y="6933"/>
                  </a:lnTo>
                </a:path>
                <a:path w="21600" h="21600">
                  <a:moveTo>
                    <a:pt x="21583" y="0"/>
                  </a:moveTo>
                  <a:lnTo>
                    <a:pt x="0" y="0"/>
                  </a:lnTo>
                  <a:lnTo>
                    <a:pt x="0" y="797"/>
                  </a:lnTo>
                  <a:lnTo>
                    <a:pt x="21583" y="797"/>
                  </a:lnTo>
                  <a:lnTo>
                    <a:pt x="21583" y="0"/>
                  </a:ln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383111" y="1761861"/>
            <a:ext cx="8448553" cy="4040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02315" rIns="0" bIns="0" anchor="t" anchorCtr="0">
            <a:prstTxWarp prst="textNoShape"/>
            <a:spAutoFit/>
          </a:bodyPr>
          <a:lstStyle/>
          <a:p>
            <a:pPr marL="3171190" indent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None/>
              <a:tabLst>
                <a:tab pos="5130800" algn="l"/>
                <a:tab pos="6978015" algn="l"/>
                <a:tab pos="7329169" algn="l"/>
                <a:tab pos="7933055" algn="l"/>
              </a:tabLst>
            </a:pP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Conditional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formatting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blank</a:t>
            </a:r>
            <a:r>
              <a:rPr lang="en-US" altLang="zh-CN" sz="2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values.</a:t>
            </a:r>
            <a:endParaRPr lang="en-US" altLang="zh-CN" sz="2800" b="0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17119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Filtering</a:t>
            </a:r>
            <a:r>
              <a:rPr lang="en-US" altLang="zh-CN" sz="2800" b="1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-1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</a:t>
            </a:r>
            <a:r>
              <a:rPr lang="en-US" altLang="zh-CN" sz="2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</a:t>
            </a:r>
            <a:r>
              <a:rPr lang="en-US" altLang="zh-CN" sz="2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missing</a:t>
            </a:r>
            <a:r>
              <a:rPr lang="en-US" altLang="zh-CN" sz="2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items.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Inserts</a:t>
            </a:r>
            <a:r>
              <a:rPr lang="en-US" altLang="zh-CN" sz="2800" b="1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-10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</a:t>
            </a:r>
            <a:r>
              <a:rPr lang="en-US" altLang="zh-CN" sz="2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choose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</a:t>
            </a:r>
            <a:r>
              <a:rPr lang="en-US" altLang="zh-CN" sz="2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table.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Pivot</a:t>
            </a:r>
            <a:r>
              <a:rPr lang="en-US" altLang="zh-CN" sz="2800" b="1" i="0" u="none" strike="noStrike" kern="0" cap="none" spc="13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</a:t>
            </a:r>
            <a:r>
              <a:rPr lang="en-US" altLang="zh-CN" sz="2800" b="1" i="0" u="none" strike="noStrike" kern="0" cap="none" spc="229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0" i="0" u="none" strike="noStrike" kern="0" cap="none" spc="1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</a:t>
            </a:r>
            <a:r>
              <a:rPr lang="en-US" altLang="zh-CN" sz="2800" b="0" i="0" u="none" strike="noStrike" kern="0" cap="none" spc="17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find</a:t>
            </a:r>
            <a:r>
              <a:rPr lang="en-US" altLang="zh-CN" sz="2800" b="0" i="0" u="none" strike="noStrike" kern="0" cap="none" spc="17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</a:t>
            </a:r>
            <a:r>
              <a:rPr lang="en-US" altLang="zh-CN" sz="2800" b="0" i="0" u="none" strike="noStrike" kern="0" cap="none" spc="21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grand</a:t>
            </a:r>
            <a:r>
              <a:rPr lang="en-US" altLang="zh-CN" sz="2800" b="0" i="0" u="none" strike="noStrike" kern="0" cap="none" spc="15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total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</a:t>
            </a:r>
            <a:r>
              <a:rPr lang="en-US" altLang="zh-CN" sz="28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</a:t>
            </a:r>
            <a:r>
              <a:rPr lang="en-US" altLang="zh-CN" sz="28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</a:t>
            </a:r>
            <a:r>
              <a:rPr lang="en-US" altLang="zh-CN" sz="2800" b="0" i="0" u="none" strike="noStrike" kern="0" cap="none" spc="-8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analysis.</a:t>
            </a:r>
            <a:endParaRPr lang="en-US" altLang="zh-CN" sz="2800" b="0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171190" indent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  <a:tabLst>
                <a:tab pos="4389755" algn="l"/>
                <a:tab pos="4758055" algn="l"/>
                <a:tab pos="5499735" algn="l"/>
                <a:tab pos="6269990" algn="l"/>
                <a:tab pos="7011669" algn="l"/>
              </a:tabLst>
            </a:pP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Charts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database</a:t>
            </a:r>
            <a:r>
              <a:rPr lang="en-US" altLang="zh-CN" sz="2800" b="0" i="0" u="none" strike="noStrike" kern="0" cap="none" spc="-9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</a:t>
            </a:r>
            <a:r>
              <a:rPr lang="en-US" altLang="zh-CN" sz="2800" b="0" i="0" u="none" strike="noStrike" kern="0" cap="none" spc="-85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percentage.</a:t>
            </a:r>
            <a:endParaRPr lang="zh-CN" altLang="en-US" sz="2800" b="0" i="0" u="none" strike="noStrike" kern="0" cap="none" spc="-1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265431" y="6463035"/>
            <a:ext cx="238679" cy="187958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113537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50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7</a:t>
            </a:fld>
            <a:endParaRPr lang="zh-CN" altLang="en-US" sz="1100" b="0" i="0" u="none" strike="noStrike" kern="0" cap="none" spc="-50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076496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225176" y="7568"/>
            <a:ext cx="9874541" cy="1666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348292" rIns="0" bIns="0" anchor="t" anchorCtr="0">
            <a:prstTxWarp prst="textNoShape"/>
            <a:spAutoFit/>
          </a:bodyPr>
          <a:lstStyle/>
          <a:p>
            <a:pPr marL="528955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</a:t>
            </a:r>
            <a:r>
              <a:rPr lang="en-US" altLang="zh-CN" sz="4800" b="1" i="0" u="none" strike="noStrike" kern="0" cap="none" spc="-2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Description</a:t>
            </a:r>
            <a:r>
              <a:rPr lang="en-US" altLang="zh-CN" sz="4800" b="1" i="0" u="none" strike="noStrike" kern="0" cap="none" spc="-2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:-</a:t>
            </a:r>
            <a:endParaRPr lang="zh-CN" altLang="en-US" sz="4800" b="1" i="0" u="none" strike="noStrike" kern="0" cap="none" spc="-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141809" y="1903015"/>
            <a:ext cx="6089650" cy="38061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3599"/>
                </a:moveTo>
                <a:lnTo>
                  <a:pt x="6" y="3331"/>
                </a:lnTo>
                <a:lnTo>
                  <a:pt x="24" y="3067"/>
                </a:lnTo>
                <a:lnTo>
                  <a:pt x="54" y="2810"/>
                </a:lnTo>
                <a:lnTo>
                  <a:pt x="95" y="2560"/>
                </a:lnTo>
                <a:lnTo>
                  <a:pt x="147" y="2317"/>
                </a:lnTo>
                <a:lnTo>
                  <a:pt x="209" y="2082"/>
                </a:lnTo>
                <a:lnTo>
                  <a:pt x="281" y="1856"/>
                </a:lnTo>
                <a:lnTo>
                  <a:pt x="362" y="1639"/>
                </a:lnTo>
                <a:lnTo>
                  <a:pt x="452" y="1433"/>
                </a:lnTo>
                <a:lnTo>
                  <a:pt x="551" y="1238"/>
                </a:lnTo>
                <a:lnTo>
                  <a:pt x="659" y="1054"/>
                </a:lnTo>
                <a:lnTo>
                  <a:pt x="773" y="882"/>
                </a:lnTo>
                <a:lnTo>
                  <a:pt x="895" y="724"/>
                </a:lnTo>
                <a:lnTo>
                  <a:pt x="1024" y="579"/>
                </a:lnTo>
                <a:lnTo>
                  <a:pt x="1160" y="449"/>
                </a:lnTo>
                <a:lnTo>
                  <a:pt x="1301" y="334"/>
                </a:lnTo>
                <a:lnTo>
                  <a:pt x="1448" y="235"/>
                </a:lnTo>
                <a:lnTo>
                  <a:pt x="1600" y="152"/>
                </a:lnTo>
                <a:lnTo>
                  <a:pt x="1756" y="86"/>
                </a:lnTo>
                <a:lnTo>
                  <a:pt x="1917" y="39"/>
                </a:lnTo>
                <a:lnTo>
                  <a:pt x="2082" y="9"/>
                </a:lnTo>
                <a:lnTo>
                  <a:pt x="2250" y="0"/>
                </a:lnTo>
                <a:lnTo>
                  <a:pt x="19349" y="0"/>
                </a:lnTo>
                <a:lnTo>
                  <a:pt x="19528" y="11"/>
                </a:lnTo>
                <a:lnTo>
                  <a:pt x="19704" y="44"/>
                </a:lnTo>
                <a:lnTo>
                  <a:pt x="19877" y="100"/>
                </a:lnTo>
                <a:lnTo>
                  <a:pt x="20046" y="176"/>
                </a:lnTo>
                <a:lnTo>
                  <a:pt x="20211" y="274"/>
                </a:lnTo>
                <a:lnTo>
                  <a:pt x="20370" y="391"/>
                </a:lnTo>
                <a:lnTo>
                  <a:pt x="20524" y="528"/>
                </a:lnTo>
                <a:lnTo>
                  <a:pt x="20670" y="685"/>
                </a:lnTo>
                <a:lnTo>
                  <a:pt x="20810" y="860"/>
                </a:lnTo>
                <a:lnTo>
                  <a:pt x="20940" y="1054"/>
                </a:lnTo>
                <a:lnTo>
                  <a:pt x="21061" y="1263"/>
                </a:lnTo>
                <a:lnTo>
                  <a:pt x="21171" y="1486"/>
                </a:lnTo>
                <a:lnTo>
                  <a:pt x="21269" y="1721"/>
                </a:lnTo>
                <a:lnTo>
                  <a:pt x="21355" y="1967"/>
                </a:lnTo>
                <a:lnTo>
                  <a:pt x="21428" y="2222"/>
                </a:lnTo>
                <a:lnTo>
                  <a:pt x="21489" y="2485"/>
                </a:lnTo>
                <a:lnTo>
                  <a:pt x="21537" y="2756"/>
                </a:lnTo>
                <a:lnTo>
                  <a:pt x="21571" y="3033"/>
                </a:lnTo>
                <a:lnTo>
                  <a:pt x="21592" y="3314"/>
                </a:lnTo>
                <a:lnTo>
                  <a:pt x="21599" y="3599"/>
                </a:lnTo>
                <a:lnTo>
                  <a:pt x="21599" y="17999"/>
                </a:lnTo>
                <a:lnTo>
                  <a:pt x="21593" y="18267"/>
                </a:lnTo>
                <a:lnTo>
                  <a:pt x="21575" y="18531"/>
                </a:lnTo>
                <a:lnTo>
                  <a:pt x="21545" y="18788"/>
                </a:lnTo>
                <a:lnTo>
                  <a:pt x="21504" y="19038"/>
                </a:lnTo>
                <a:lnTo>
                  <a:pt x="21452" y="19281"/>
                </a:lnTo>
                <a:lnTo>
                  <a:pt x="21390" y="19516"/>
                </a:lnTo>
                <a:lnTo>
                  <a:pt x="21318" y="19742"/>
                </a:lnTo>
                <a:lnTo>
                  <a:pt x="21237" y="19959"/>
                </a:lnTo>
                <a:lnTo>
                  <a:pt x="21147" y="20165"/>
                </a:lnTo>
                <a:lnTo>
                  <a:pt x="21048" y="20360"/>
                </a:lnTo>
                <a:lnTo>
                  <a:pt x="20940" y="20544"/>
                </a:lnTo>
                <a:lnTo>
                  <a:pt x="20826" y="20716"/>
                </a:lnTo>
                <a:lnTo>
                  <a:pt x="20704" y="20874"/>
                </a:lnTo>
                <a:lnTo>
                  <a:pt x="20575" y="21019"/>
                </a:lnTo>
                <a:lnTo>
                  <a:pt x="20439" y="21149"/>
                </a:lnTo>
                <a:lnTo>
                  <a:pt x="20298" y="21264"/>
                </a:lnTo>
                <a:lnTo>
                  <a:pt x="20151" y="21363"/>
                </a:lnTo>
                <a:lnTo>
                  <a:pt x="19999" y="21446"/>
                </a:lnTo>
                <a:lnTo>
                  <a:pt x="19843" y="21512"/>
                </a:lnTo>
                <a:lnTo>
                  <a:pt x="19682" y="21560"/>
                </a:lnTo>
                <a:lnTo>
                  <a:pt x="19517" y="21589"/>
                </a:lnTo>
                <a:lnTo>
                  <a:pt x="19349" y="21599"/>
                </a:lnTo>
                <a:lnTo>
                  <a:pt x="2250" y="21599"/>
                </a:lnTo>
                <a:lnTo>
                  <a:pt x="2082" y="21589"/>
                </a:lnTo>
                <a:lnTo>
                  <a:pt x="1917" y="21560"/>
                </a:lnTo>
                <a:lnTo>
                  <a:pt x="1756" y="21512"/>
                </a:lnTo>
                <a:lnTo>
                  <a:pt x="1600" y="21446"/>
                </a:lnTo>
                <a:lnTo>
                  <a:pt x="1448" y="21363"/>
                </a:lnTo>
                <a:lnTo>
                  <a:pt x="1301" y="21264"/>
                </a:lnTo>
                <a:lnTo>
                  <a:pt x="1160" y="21149"/>
                </a:lnTo>
                <a:lnTo>
                  <a:pt x="1024" y="21019"/>
                </a:lnTo>
                <a:lnTo>
                  <a:pt x="895" y="20874"/>
                </a:lnTo>
                <a:lnTo>
                  <a:pt x="773" y="20716"/>
                </a:lnTo>
                <a:lnTo>
                  <a:pt x="659" y="20544"/>
                </a:lnTo>
                <a:lnTo>
                  <a:pt x="551" y="20360"/>
                </a:lnTo>
                <a:lnTo>
                  <a:pt x="452" y="20165"/>
                </a:lnTo>
                <a:lnTo>
                  <a:pt x="362" y="19959"/>
                </a:lnTo>
                <a:lnTo>
                  <a:pt x="281" y="19742"/>
                </a:lnTo>
                <a:lnTo>
                  <a:pt x="209" y="19516"/>
                </a:lnTo>
                <a:lnTo>
                  <a:pt x="147" y="19281"/>
                </a:lnTo>
                <a:lnTo>
                  <a:pt x="95" y="19038"/>
                </a:lnTo>
                <a:lnTo>
                  <a:pt x="54" y="18788"/>
                </a:lnTo>
                <a:lnTo>
                  <a:pt x="24" y="18531"/>
                </a:lnTo>
                <a:lnTo>
                  <a:pt x="6" y="18267"/>
                </a:lnTo>
                <a:lnTo>
                  <a:pt x="0" y="17999"/>
                </a:lnTo>
                <a:lnTo>
                  <a:pt x="0" y="3599"/>
                </a:lnTo>
                <a:close/>
              </a:path>
            </a:pathLst>
          </a:custGeom>
          <a:noFill/>
          <a:ln w="25373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406234" y="1807852"/>
            <a:ext cx="5142230" cy="3679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446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295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Employee</a:t>
            </a:r>
            <a:r>
              <a:rPr lang="en-US" altLang="zh-CN" sz="20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data</a:t>
            </a:r>
            <a:r>
              <a:rPr lang="en-US" altLang="zh-CN" sz="2000" b="1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set</a:t>
            </a:r>
            <a:r>
              <a:rPr lang="en-US" altLang="zh-CN" sz="2000" b="1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edunet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foundation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[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9</a:t>
            </a:r>
            <a:r>
              <a:rPr lang="en-US" altLang="zh-CN" sz="1800" b="0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features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]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</a:t>
            </a:r>
            <a:r>
              <a:rPr lang="en-US" altLang="zh-CN" sz="2000" b="1" i="0" u="none" strike="noStrike" kern="0" cap="none" spc="-3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:</a:t>
            </a:r>
            <a:r>
              <a:rPr lang="en-US" altLang="zh-CN" sz="1800" b="0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6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features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56514" algn="l">
              <a:lnSpc>
                <a:spcPct val="14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Employee</a:t>
            </a:r>
            <a:r>
              <a:rPr lang="en-US" altLang="zh-CN" sz="2000" b="1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I’d</a:t>
            </a:r>
            <a:r>
              <a:rPr lang="en-US" altLang="zh-CN" sz="2000" b="1" i="0" u="none" strike="noStrike" kern="0" cap="none" spc="-2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like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[</a:t>
            </a:r>
            <a:r>
              <a:rPr lang="en-US" altLang="zh-CN" sz="1800" b="0" i="0" u="none" strike="noStrike" kern="0" cap="none" spc="-6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PR00147</a:t>
            </a:r>
            <a:r>
              <a:rPr lang="en-US" altLang="zh-CN" sz="1800" b="0" i="0" u="none" strike="noStrike" kern="0" cap="none" spc="-6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] </a:t>
            </a: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Gender</a:t>
            </a:r>
            <a:r>
              <a:rPr lang="en-US" altLang="zh-CN" sz="2000" b="1" i="0" u="none" strike="noStrike" kern="0" cap="none" spc="-7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[Male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and</a:t>
            </a:r>
            <a:r>
              <a:rPr lang="en-US" altLang="zh-CN" sz="1800" b="0" i="0" u="none" strike="noStrike" kern="0" cap="none" spc="-3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female]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Name</a:t>
            </a:r>
            <a:r>
              <a:rPr lang="en-US" altLang="zh-CN" sz="2000" b="1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800" b="0" i="0" u="none" strike="noStrike" kern="0" cap="none" spc="3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[Minerva</a:t>
            </a:r>
            <a:r>
              <a:rPr lang="en-US" altLang="zh-CN" sz="1800" b="0" i="0" u="none" strike="noStrike" kern="0" cap="none" spc="3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Ricardot</a:t>
            </a:r>
            <a:r>
              <a:rPr lang="en-US" altLang="zh-CN" sz="1800" b="0" i="0" u="none" strike="noStrike" kern="0" cap="none" spc="3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]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Salary</a:t>
            </a:r>
            <a:r>
              <a:rPr lang="en-US" altLang="zh-CN" sz="2000" b="1" i="0" u="none" strike="noStrike" kern="0" cap="none" spc="-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[105468.7</a:t>
            </a:r>
            <a:r>
              <a:rPr lang="en-US" altLang="zh-CN" sz="1800" b="0" i="0" u="none" strike="noStrike" kern="0" cap="none" spc="-5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]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FTE</a:t>
            </a:r>
            <a:r>
              <a:rPr lang="en-US" altLang="zh-CN" sz="2000" b="1" i="0" u="none" strike="noStrike" kern="0" cap="none" spc="7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-</a:t>
            </a:r>
            <a:r>
              <a:rPr lang="en-US" altLang="zh-CN" sz="1800" b="0" i="0" u="none" strike="noStrike" kern="0" cap="none" spc="-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1</a:t>
            </a:r>
            <a:endParaRPr lang="en-US" altLang="zh-CN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Employee</a:t>
            </a:r>
            <a:r>
              <a:rPr lang="en-US" altLang="zh-CN" sz="2000" b="1" i="0" u="none" strike="noStrike" kern="0" cap="none" spc="-45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2000" b="1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type</a:t>
            </a:r>
            <a:r>
              <a:rPr lang="en-US" altLang="zh-CN" sz="2000" b="1" i="0" u="none" strike="noStrike" kern="0" cap="none" spc="-2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–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1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[Permanent</a:t>
            </a:r>
            <a:r>
              <a:rPr lang="en-US" altLang="zh-CN" sz="1800" b="0" i="0" u="none" strike="noStrike" kern="0" cap="none" spc="-4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 </a:t>
            </a:r>
            <a:r>
              <a:rPr lang="en-US" altLang="zh-CN" sz="1800" b="0" i="0" u="none" strike="noStrike" kern="0" cap="none" spc="-50" baseline="0">
                <a:solidFill>
                  <a:schemeClr val="tx1"/>
                </a:solidFill>
                <a:latin typeface="Calibri" pitchFamily="0" charset="0"/>
                <a:ea typeface="Droid Sans"/>
                <a:cs typeface="Calibri" pitchFamily="0" charset="0"/>
              </a:rPr>
              <a:t>]</a:t>
            </a:r>
            <a:endParaRPr lang="zh-CN" altLang="en-US" sz="1800" b="0" i="0" u="none" strike="noStrike" kern="0" cap="none" spc="0" baseline="0">
              <a:solidFill>
                <a:schemeClr val="tx1"/>
              </a:solidFill>
              <a:latin typeface="Calibri" pitchFamily="0" charset="0"/>
              <a:ea typeface="Droid Sans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024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1691" y="6481454"/>
            <a:ext cx="1707514" cy="1625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3/21/2024</a:t>
            </a:r>
            <a:r>
              <a:rPr lang="en-US" altLang="zh-CN" sz="1100" b="0" i="0" u="none" strike="noStrike" kern="0" cap="none" spc="280" baseline="0">
                <a:solidFill>
                  <a:srgbClr val="2D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0" baseline="0">
                <a:solidFill>
                  <a:srgbClr val="2D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Annual</a:t>
            </a:r>
            <a:r>
              <a:rPr lang="en-US" altLang="zh-CN" sz="1100" b="1" i="0" u="none" strike="noStrike" kern="0" cap="none" spc="-40" baseline="0">
                <a:solidFill>
                  <a:srgbClr val="2D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 </a:t>
            </a:r>
            <a:r>
              <a:rPr lang="en-US" altLang="zh-CN" sz="1100" b="1" i="0" u="none" strike="noStrike" kern="0" cap="none" spc="-10" baseline="0">
                <a:solidFill>
                  <a:srgbClr val="2D82C2"/>
                </a:solidFill>
                <a:latin typeface="Trebuchet MS" pitchFamily="0" charset="0"/>
                <a:ea typeface="Droid Sans"/>
                <a:cs typeface="Trebuchet MS" pitchFamily="0" charset="0"/>
              </a:rPr>
              <a:t>Review</a:t>
            </a:r>
            <a:endParaRPr lang="zh-CN" altLang="en-US" sz="11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43806" y="5356988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41AF50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89100" y="1693683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2D82C2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43806" y="5889833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77" y="21577"/>
                </a:moveTo>
                <a:lnTo>
                  <a:pt x="0" y="21577"/>
                </a:lnTo>
                <a:lnTo>
                  <a:pt x="0" y="0"/>
                </a:lnTo>
                <a:lnTo>
                  <a:pt x="21577" y="0"/>
                </a:lnTo>
                <a:lnTo>
                  <a:pt x="21577" y="21577"/>
                </a:lnTo>
                <a:close/>
              </a:path>
            </a:pathLst>
          </a:custGeom>
          <a:solidFill>
            <a:srgbClr val="2D936A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05" y="3377850"/>
            <a:ext cx="2464404" cy="3415912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225176" y="7568"/>
            <a:ext cx="9874541" cy="16666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37160" rIns="0" bIns="0" anchor="t" anchorCtr="0">
            <a:prstTxWarp prst="textNoShape"/>
            <a:spAutoFit/>
          </a:bodyPr>
          <a:lstStyle/>
          <a:p>
            <a:pPr marL="523240" indent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"WOW"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r>
              <a:rPr lang="en-US" altLang="zh-CN" sz="4250" b="1" i="0" u="none" strike="noStrike" kern="0" cap="none" spc="-9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:-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6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629286" y="2317650"/>
            <a:ext cx="6850854" cy="316193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文本框"/>
          <p:cNvSpPr>
            <a:spLocks noGrp="1"/>
          </p:cNvSpPr>
          <p:nvPr>
            <p:ph type="sldNum" idx="7"/>
          </p:nvPr>
        </p:nvSpPr>
        <p:spPr>
          <a:xfrm rot="0">
            <a:off x="11265431" y="6463035"/>
            <a:ext cx="238679" cy="187958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381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-25" baseline="0">
                <a:solidFill>
                  <a:srgbClr val="2D936A"/>
                </a:solidFill>
                <a:latin typeface="Trebuchet MS" pitchFamily="0" charset="0"/>
                <a:ea typeface="Droid Sans"/>
                <a:cs typeface="Trebuchet MS" pitchFamily="0" charset="0"/>
              </a:rPr>
              <a:t>9</a:t>
            </a:fld>
            <a:endParaRPr lang="zh-CN" altLang="en-US" sz="1100" b="0" i="0" u="none" strike="noStrike" kern="0" cap="none" spc="-25" baseline="0">
              <a:solidFill>
                <a:srgbClr val="2D936A"/>
              </a:solidFill>
              <a:latin typeface="Trebuchet MS" pitchFamily="0" charset="0"/>
              <a:ea typeface="Droid Sans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28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created xsi:type="dcterms:W3CDTF">2024-09-06T09:08:43Z</dcterms:created>
  <dcterms:modified xsi:type="dcterms:W3CDTF">2024-09-09T03:43:56Z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Producer">
    <vt:lpwstr>Skia/PDF m112</vt:lpwstr>
  </property>
</Properties>
</file>