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60" r:id="rId3"/>
    <p:sldId id="269" r:id="rId4"/>
    <p:sldId id="272" r:id="rId5"/>
    <p:sldId id="263" r:id="rId6"/>
    <p:sldId id="266" r:id="rId7"/>
  </p:sldIdLst>
  <p:sldSz cx="9144000" cy="5143500" type="screen16x9"/>
  <p:notesSz cx="6858000" cy="9144000"/>
  <p:embeddedFontLst>
    <p:embeddedFont>
      <p:font typeface="Cantarell" panose="020B0604020202020204" charset="0"/>
      <p:regular r:id="rId9"/>
      <p:bold r:id="rId10"/>
      <p:italic r:id="rId11"/>
      <p:boldItalic r:id="rId12"/>
    </p:embeddedFont>
    <p:embeddedFont>
      <p:font typeface="Cinzel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03207-AA5B-4F2A-873C-DF01F076B330}">
  <a:tblStyle styleId="{10503207-AA5B-4F2A-873C-DF01F076B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8cf4f0f6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8cf4f0f6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51300" y="539400"/>
            <a:ext cx="5441400" cy="22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550" y="27533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0857" y="1490575"/>
            <a:ext cx="9865618" cy="3609028"/>
            <a:chOff x="-360857" y="1490575"/>
            <a:chExt cx="9865618" cy="3609028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191904" y="3594388"/>
              <a:ext cx="925053" cy="1497195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401" y="2863129"/>
              <a:ext cx="1112202" cy="2021213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965892" y="2994032"/>
              <a:ext cx="1240533" cy="2069337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360857" y="1490577"/>
              <a:ext cx="1236174" cy="2887448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35417" y="3586367"/>
              <a:ext cx="930400" cy="1513236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96817" y="2884522"/>
              <a:ext cx="1074772" cy="1978436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80340" y="2994032"/>
              <a:ext cx="1197756" cy="2031908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274497" y="1490575"/>
              <a:ext cx="1230263" cy="2887448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50451" y="2460054"/>
            <a:ext cx="1112202" cy="2021213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5092" y="1873882"/>
            <a:ext cx="1240533" cy="2069337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070" y="3730791"/>
            <a:ext cx="2712780" cy="1052349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3100" y="2536988"/>
            <a:ext cx="271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467825" y="1272538"/>
            <a:ext cx="12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3100" y="3365913"/>
            <a:ext cx="27180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3500525" y="502396"/>
            <a:ext cx="4982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49492" y="2534757"/>
            <a:ext cx="1240533" cy="2069337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530" y="3664216"/>
            <a:ext cx="2712780" cy="1052349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771650" y="2643150"/>
            <a:ext cx="2355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71650" y="2961775"/>
            <a:ext cx="2355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3"/>
          </p:nvPr>
        </p:nvSpPr>
        <p:spPr>
          <a:xfrm>
            <a:off x="3394576" y="2643150"/>
            <a:ext cx="2355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"/>
          </p:nvPr>
        </p:nvSpPr>
        <p:spPr>
          <a:xfrm>
            <a:off x="3394575" y="2961775"/>
            <a:ext cx="2355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5"/>
          </p:nvPr>
        </p:nvSpPr>
        <p:spPr>
          <a:xfrm>
            <a:off x="6017601" y="2643150"/>
            <a:ext cx="2354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6"/>
          </p:nvPr>
        </p:nvSpPr>
        <p:spPr>
          <a:xfrm>
            <a:off x="6017600" y="2961775"/>
            <a:ext cx="2354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21" y="3106913"/>
            <a:ext cx="925053" cy="1497195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065" y="2994032"/>
            <a:ext cx="1197756" cy="2031908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008780" y="3906200"/>
            <a:ext cx="2547602" cy="989850"/>
          </a:xfrm>
          <a:prstGeom prst="rect">
            <a:avLst/>
          </a:prstGeom>
          <a:noFill/>
          <a:ln>
            <a:noFill/>
          </a:ln>
          <a:effectLst>
            <a:reflection stA="50000" endPos="30000" fadeDir="5400012" sy="-100000" algn="bl" rotWithShape="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4704" y="3499738"/>
            <a:ext cx="925053" cy="1497195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1683" y="2625672"/>
            <a:ext cx="1074772" cy="1978436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3646" y="2571750"/>
            <a:ext cx="925053" cy="1497195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990" y="2297857"/>
            <a:ext cx="1197756" cy="2031908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5350" y="4250374"/>
            <a:ext cx="2385751" cy="925525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2351" y="845755"/>
            <a:ext cx="1864350" cy="3388125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022" y="344580"/>
            <a:ext cx="2157330" cy="3598650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313" y="3713950"/>
            <a:ext cx="3997700" cy="1700450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gradFill>
          <a:gsLst>
            <a:gs pos="0">
              <a:schemeClr val="lt1"/>
            </a:gs>
            <a:gs pos="48000">
              <a:schemeClr val="lt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4"/>
          <p:cNvGrpSpPr/>
          <p:nvPr/>
        </p:nvGrpSpPr>
        <p:grpSpPr>
          <a:xfrm>
            <a:off x="-360857" y="1490575"/>
            <a:ext cx="9865618" cy="3609028"/>
            <a:chOff x="-360857" y="1490575"/>
            <a:chExt cx="9865618" cy="3609028"/>
          </a:xfrm>
        </p:grpSpPr>
        <p:pic>
          <p:nvPicPr>
            <p:cNvPr id="157" name="Google Shape;157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191904" y="3594388"/>
              <a:ext cx="925053" cy="1497195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58" name="Google Shape;15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401" y="2863129"/>
              <a:ext cx="1112202" cy="2021213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59" name="Google Shape;15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965892" y="2994032"/>
              <a:ext cx="1240533" cy="2069337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60" name="Google Shape;160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360857" y="1490577"/>
              <a:ext cx="1236174" cy="2887448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61" name="Google Shape;16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35417" y="3586367"/>
              <a:ext cx="930400" cy="1513236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62" name="Google Shape;162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96817" y="2884522"/>
              <a:ext cx="1074772" cy="1978436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63" name="Google Shape;163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80340" y="2994032"/>
              <a:ext cx="1197756" cy="2031908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  <p:pic>
          <p:nvPicPr>
            <p:cNvPr id="164" name="Google Shape;164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274497" y="1490575"/>
              <a:ext cx="1230263" cy="2887448"/>
            </a:xfrm>
            <a:prstGeom prst="rect">
              <a:avLst/>
            </a:prstGeom>
            <a:noFill/>
            <a:ln>
              <a:noFill/>
            </a:ln>
            <a:effectLst>
              <a:reflection stA="50000" endPos="31000" fadeDir="5400012" sy="-100000" algn="bl" rotWithShape="0"/>
            </a:effec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BFBFBF">
                <a:alpha val="15294"/>
              </a:srgbClr>
            </a:gs>
            <a:gs pos="63000">
              <a:srgbClr val="BFBFBF">
                <a:alpha val="15294"/>
              </a:srgbClr>
            </a:gs>
            <a:gs pos="100000">
              <a:srgbClr val="BBBBBB">
                <a:alpha val="4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2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LZonT7kTybj_P3qmfgRR-9rr4_kCkIEHPiwhWaONYY/copy#gid=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ctrTitle"/>
          </p:nvPr>
        </p:nvSpPr>
        <p:spPr>
          <a:xfrm>
            <a:off x="1851300" y="539400"/>
            <a:ext cx="5441400" cy="22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>
                <a:latin typeface="Cinzel"/>
                <a:ea typeface="Cinzel"/>
                <a:cs typeface="Cinzel"/>
                <a:sym typeface="Cinzel"/>
              </a:rPr>
              <a:t>B</a:t>
            </a:r>
            <a:r>
              <a:rPr lang="en-US" sz="4700" dirty="0"/>
              <a:t>AROQUE </a:t>
            </a:r>
            <a:br>
              <a:rPr lang="en-US" sz="4700" dirty="0"/>
            </a:br>
            <a:r>
              <a:rPr lang="en-US" sz="4700" dirty="0"/>
              <a:t>CHESS</a:t>
            </a:r>
            <a:br>
              <a:rPr lang="en-US" sz="4700" dirty="0"/>
            </a:br>
            <a:r>
              <a:rPr lang="en-US" sz="4700" dirty="0"/>
              <a:t>AGENT</a:t>
            </a:r>
            <a:endParaRPr lang="en-US" sz="4700" dirty="0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"/>
          </p:nvPr>
        </p:nvSpPr>
        <p:spPr>
          <a:xfrm>
            <a:off x="2307550" y="27533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Sri Harshetha Amaravadi </a:t>
            </a:r>
            <a:r>
              <a:rPr lang="en"/>
              <a:t>| Giri Merugu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507938" y="1414895"/>
            <a:ext cx="271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PROJECT</a:t>
            </a:r>
            <a:br>
              <a:rPr lang="en" sz="3200" dirty="0"/>
            </a:br>
            <a:r>
              <a:rPr lang="en" sz="3200" dirty="0"/>
              <a:t>STATEMENT</a:t>
            </a:r>
            <a:endParaRPr sz="3200" dirty="0"/>
          </a:p>
        </p:txBody>
      </p:sp>
      <p:sp>
        <p:nvSpPr>
          <p:cNvPr id="226" name="Google Shape;226;p33"/>
          <p:cNvSpPr txBox="1">
            <a:spLocks noGrp="1"/>
          </p:cNvSpPr>
          <p:nvPr>
            <p:ph type="subTitle" idx="1"/>
          </p:nvPr>
        </p:nvSpPr>
        <p:spPr>
          <a:xfrm>
            <a:off x="392026" y="2339896"/>
            <a:ext cx="3025167" cy="969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Develop a Python module capable of playing Barque Chess and compete in tournament setting to assess the agent’s performances</a:t>
            </a:r>
            <a:endParaRPr sz="1200" dirty="0"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475" y="1517925"/>
            <a:ext cx="4978627" cy="2107651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396" y="3419897"/>
            <a:ext cx="3115697" cy="1208700"/>
          </a:xfrm>
          <a:prstGeom prst="rect">
            <a:avLst/>
          </a:prstGeom>
          <a:noFill/>
          <a:ln>
            <a:noFill/>
          </a:ln>
          <a:effectLst>
            <a:reflection stA="50000" endPos="49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APPROACH</a:t>
            </a:r>
            <a:endParaRPr dirty="0"/>
          </a:p>
        </p:txBody>
      </p:sp>
      <p:sp>
        <p:nvSpPr>
          <p:cNvPr id="522" name="Google Shape;522;p42"/>
          <p:cNvSpPr txBox="1"/>
          <p:nvPr/>
        </p:nvSpPr>
        <p:spPr>
          <a:xfrm>
            <a:off x="797032" y="3584775"/>
            <a:ext cx="1637075" cy="44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769816" y="3574663"/>
            <a:ext cx="18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Utilize python programming language</a:t>
            </a:r>
            <a:endParaRPr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1295182" y="2667975"/>
            <a:ext cx="845400" cy="845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2925747" y="1472525"/>
            <a:ext cx="694800" cy="694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01</a:t>
            </a:r>
            <a:endParaRPr sz="24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2699749" y="3584775"/>
            <a:ext cx="1841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2638731" y="3592553"/>
            <a:ext cx="1829081" cy="62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Employ Minimax algorithm for decision making</a:t>
            </a:r>
            <a:endParaRPr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3197899" y="2667975"/>
            <a:ext cx="845400" cy="845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2"/>
          <p:cNvSpPr txBox="1"/>
          <p:nvPr/>
        </p:nvSpPr>
        <p:spPr>
          <a:xfrm>
            <a:off x="4602465" y="3584775"/>
            <a:ext cx="1841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30" name="Google Shape;530;p42"/>
          <p:cNvSpPr txBox="1"/>
          <p:nvPr/>
        </p:nvSpPr>
        <p:spPr>
          <a:xfrm>
            <a:off x="4676190" y="3601558"/>
            <a:ext cx="18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Implement alpha-beta pruning for enhanced Performances</a:t>
            </a:r>
            <a:endParaRPr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5100615" y="2667975"/>
            <a:ext cx="845400" cy="845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6505182" y="3584775"/>
            <a:ext cx="1841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33" name="Google Shape;533;p42"/>
          <p:cNvSpPr txBox="1"/>
          <p:nvPr/>
        </p:nvSpPr>
        <p:spPr>
          <a:xfrm>
            <a:off x="6591615" y="3592553"/>
            <a:ext cx="18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Leverage object-oriented design principles for code modularity</a:t>
            </a:r>
            <a:endParaRPr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34" name="Google Shape;534;p42"/>
          <p:cNvSpPr/>
          <p:nvPr/>
        </p:nvSpPr>
        <p:spPr>
          <a:xfrm>
            <a:off x="7003332" y="2667975"/>
            <a:ext cx="845400" cy="845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2"/>
          <p:cNvSpPr/>
          <p:nvPr/>
        </p:nvSpPr>
        <p:spPr>
          <a:xfrm>
            <a:off x="3791663" y="1472550"/>
            <a:ext cx="694800" cy="694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02</a:t>
            </a:r>
            <a:endParaRPr sz="24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36" name="Google Shape;536;p42"/>
          <p:cNvSpPr/>
          <p:nvPr/>
        </p:nvSpPr>
        <p:spPr>
          <a:xfrm>
            <a:off x="4657538" y="1472550"/>
            <a:ext cx="694800" cy="694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03</a:t>
            </a:r>
            <a:endParaRPr sz="24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5523413" y="1472550"/>
            <a:ext cx="694800" cy="694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04</a:t>
            </a:r>
            <a:endParaRPr sz="24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538" name="Google Shape;538;p42"/>
          <p:cNvCxnSpPr>
            <a:stCxn id="524" idx="0"/>
            <a:endCxn id="525" idx="4"/>
          </p:cNvCxnSpPr>
          <p:nvPr/>
        </p:nvCxnSpPr>
        <p:spPr>
          <a:xfrm rot="-5400000">
            <a:off x="2245132" y="1640025"/>
            <a:ext cx="500700" cy="1555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42"/>
          <p:cNvCxnSpPr>
            <a:stCxn id="528" idx="0"/>
            <a:endCxn id="535" idx="4"/>
          </p:cNvCxnSpPr>
          <p:nvPr/>
        </p:nvCxnSpPr>
        <p:spPr>
          <a:xfrm rot="-5400000">
            <a:off x="3629449" y="2158425"/>
            <a:ext cx="500700" cy="518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42"/>
          <p:cNvCxnSpPr>
            <a:stCxn id="531" idx="0"/>
            <a:endCxn id="536" idx="4"/>
          </p:cNvCxnSpPr>
          <p:nvPr/>
        </p:nvCxnSpPr>
        <p:spPr>
          <a:xfrm rot="5400000" flipH="1">
            <a:off x="5013765" y="2158425"/>
            <a:ext cx="500700" cy="518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42"/>
          <p:cNvCxnSpPr>
            <a:stCxn id="534" idx="0"/>
            <a:endCxn id="537" idx="4"/>
          </p:cNvCxnSpPr>
          <p:nvPr/>
        </p:nvCxnSpPr>
        <p:spPr>
          <a:xfrm rot="5400000" flipH="1">
            <a:off x="6398082" y="1640025"/>
            <a:ext cx="500700" cy="15552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42"/>
          <p:cNvCxnSpPr>
            <a:stCxn id="525" idx="6"/>
            <a:endCxn id="535" idx="2"/>
          </p:cNvCxnSpPr>
          <p:nvPr/>
        </p:nvCxnSpPr>
        <p:spPr>
          <a:xfrm>
            <a:off x="3620547" y="1819925"/>
            <a:ext cx="17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42"/>
          <p:cNvCxnSpPr>
            <a:stCxn id="535" idx="6"/>
            <a:endCxn id="536" idx="2"/>
          </p:cNvCxnSpPr>
          <p:nvPr/>
        </p:nvCxnSpPr>
        <p:spPr>
          <a:xfrm>
            <a:off x="4486463" y="1819950"/>
            <a:ext cx="17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42"/>
          <p:cNvCxnSpPr>
            <a:stCxn id="536" idx="6"/>
            <a:endCxn id="537" idx="2"/>
          </p:cNvCxnSpPr>
          <p:nvPr/>
        </p:nvCxnSpPr>
        <p:spPr>
          <a:xfrm>
            <a:off x="5352338" y="1819950"/>
            <a:ext cx="17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5" name="Google Shape;545;p42"/>
          <p:cNvGrpSpPr/>
          <p:nvPr/>
        </p:nvGrpSpPr>
        <p:grpSpPr>
          <a:xfrm>
            <a:off x="7225361" y="2890004"/>
            <a:ext cx="401342" cy="401342"/>
            <a:chOff x="5194170" y="1687911"/>
            <a:chExt cx="401342" cy="401342"/>
          </a:xfrm>
        </p:grpSpPr>
        <p:sp>
          <p:nvSpPr>
            <p:cNvPr id="546" name="Google Shape;546;p42"/>
            <p:cNvSpPr/>
            <p:nvPr/>
          </p:nvSpPr>
          <p:spPr>
            <a:xfrm>
              <a:off x="5493695" y="1893274"/>
              <a:ext cx="65189" cy="45571"/>
            </a:xfrm>
            <a:custGeom>
              <a:avLst/>
              <a:gdLst/>
              <a:ahLst/>
              <a:cxnLst/>
              <a:rect l="l" t="t" r="r" b="b"/>
              <a:pathLst>
                <a:path w="2223" h="1554" extrusionOk="0">
                  <a:moveTo>
                    <a:pt x="1526" y="1"/>
                  </a:moveTo>
                  <a:lnTo>
                    <a:pt x="1205" y="750"/>
                  </a:lnTo>
                  <a:lnTo>
                    <a:pt x="402" y="750"/>
                  </a:lnTo>
                  <a:cubicBezTo>
                    <a:pt x="179" y="750"/>
                    <a:pt x="1" y="929"/>
                    <a:pt x="1" y="1152"/>
                  </a:cubicBezTo>
                  <a:cubicBezTo>
                    <a:pt x="1" y="1366"/>
                    <a:pt x="179" y="1553"/>
                    <a:pt x="402" y="1553"/>
                  </a:cubicBezTo>
                  <a:lnTo>
                    <a:pt x="1464" y="1553"/>
                  </a:lnTo>
                  <a:cubicBezTo>
                    <a:pt x="1625" y="1553"/>
                    <a:pt x="1776" y="1455"/>
                    <a:pt x="1839" y="1303"/>
                  </a:cubicBezTo>
                  <a:lnTo>
                    <a:pt x="2222" y="411"/>
                  </a:lnTo>
                  <a:cubicBezTo>
                    <a:pt x="1955" y="340"/>
                    <a:pt x="1714" y="188"/>
                    <a:pt x="1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5548386" y="1836794"/>
              <a:ext cx="47125" cy="47096"/>
            </a:xfrm>
            <a:custGeom>
              <a:avLst/>
              <a:gdLst/>
              <a:ahLst/>
              <a:cxnLst/>
              <a:rect l="l" t="t" r="r" b="b"/>
              <a:pathLst>
                <a:path w="1607" h="1606" extrusionOk="0">
                  <a:moveTo>
                    <a:pt x="803" y="0"/>
                  </a:moveTo>
                  <a:cubicBezTo>
                    <a:pt x="366" y="0"/>
                    <a:pt x="0" y="357"/>
                    <a:pt x="0" y="803"/>
                  </a:cubicBezTo>
                  <a:cubicBezTo>
                    <a:pt x="0" y="1249"/>
                    <a:pt x="366" y="1606"/>
                    <a:pt x="803" y="1606"/>
                  </a:cubicBezTo>
                  <a:cubicBezTo>
                    <a:pt x="1249" y="1606"/>
                    <a:pt x="1606" y="1249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5234198" y="2040573"/>
              <a:ext cx="321285" cy="48679"/>
            </a:xfrm>
            <a:custGeom>
              <a:avLst/>
              <a:gdLst/>
              <a:ahLst/>
              <a:cxnLst/>
              <a:rect l="l" t="t" r="r" b="b"/>
              <a:pathLst>
                <a:path w="10956" h="1660" extrusionOk="0">
                  <a:moveTo>
                    <a:pt x="1258" y="0"/>
                  </a:moveTo>
                  <a:cubicBezTo>
                    <a:pt x="562" y="0"/>
                    <a:pt x="0" y="562"/>
                    <a:pt x="0" y="1258"/>
                  </a:cubicBezTo>
                  <a:cubicBezTo>
                    <a:pt x="0" y="1481"/>
                    <a:pt x="179" y="1660"/>
                    <a:pt x="402" y="1660"/>
                  </a:cubicBezTo>
                  <a:lnTo>
                    <a:pt x="10554" y="1660"/>
                  </a:lnTo>
                  <a:cubicBezTo>
                    <a:pt x="10777" y="1660"/>
                    <a:pt x="10955" y="1481"/>
                    <a:pt x="10955" y="1258"/>
                  </a:cubicBezTo>
                  <a:cubicBezTo>
                    <a:pt x="10955" y="562"/>
                    <a:pt x="10393" y="0"/>
                    <a:pt x="9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5265576" y="1981718"/>
              <a:ext cx="258764" cy="35337"/>
            </a:xfrm>
            <a:custGeom>
              <a:avLst/>
              <a:gdLst/>
              <a:ahLst/>
              <a:cxnLst/>
              <a:rect l="l" t="t" r="r" b="b"/>
              <a:pathLst>
                <a:path w="8824" h="1205" extrusionOk="0">
                  <a:moveTo>
                    <a:pt x="1205" y="0"/>
                  </a:moveTo>
                  <a:cubicBezTo>
                    <a:pt x="536" y="0"/>
                    <a:pt x="1" y="544"/>
                    <a:pt x="1" y="1205"/>
                  </a:cubicBezTo>
                  <a:lnTo>
                    <a:pt x="8824" y="1205"/>
                  </a:lnTo>
                  <a:cubicBezTo>
                    <a:pt x="8824" y="544"/>
                    <a:pt x="8280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5312672" y="1848553"/>
              <a:ext cx="164572" cy="109646"/>
            </a:xfrm>
            <a:custGeom>
              <a:avLst/>
              <a:gdLst/>
              <a:ahLst/>
              <a:cxnLst/>
              <a:rect l="l" t="t" r="r" b="b"/>
              <a:pathLst>
                <a:path w="5612" h="3739" extrusionOk="0">
                  <a:moveTo>
                    <a:pt x="919" y="0"/>
                  </a:moveTo>
                  <a:cubicBezTo>
                    <a:pt x="839" y="1294"/>
                    <a:pt x="527" y="2561"/>
                    <a:pt x="1" y="3738"/>
                  </a:cubicBezTo>
                  <a:lnTo>
                    <a:pt x="5612" y="3738"/>
                  </a:lnTo>
                  <a:cubicBezTo>
                    <a:pt x="5077" y="2561"/>
                    <a:pt x="4764" y="1294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5355574" y="1687911"/>
              <a:ext cx="78503" cy="66744"/>
            </a:xfrm>
            <a:custGeom>
              <a:avLst/>
              <a:gdLst/>
              <a:ahLst/>
              <a:cxnLst/>
              <a:rect l="l" t="t" r="r" b="b"/>
              <a:pathLst>
                <a:path w="2677" h="2276" extrusionOk="0">
                  <a:moveTo>
                    <a:pt x="1339" y="1"/>
                  </a:moveTo>
                  <a:cubicBezTo>
                    <a:pt x="607" y="1"/>
                    <a:pt x="1" y="599"/>
                    <a:pt x="1" y="1339"/>
                  </a:cubicBezTo>
                  <a:cubicBezTo>
                    <a:pt x="1" y="1696"/>
                    <a:pt x="152" y="2026"/>
                    <a:pt x="384" y="2276"/>
                  </a:cubicBezTo>
                  <a:lnTo>
                    <a:pt x="2293" y="2276"/>
                  </a:lnTo>
                  <a:cubicBezTo>
                    <a:pt x="2534" y="2026"/>
                    <a:pt x="2677" y="1696"/>
                    <a:pt x="2677" y="1339"/>
                  </a:cubicBezTo>
                  <a:cubicBezTo>
                    <a:pt x="2677" y="599"/>
                    <a:pt x="2079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5308742" y="1777909"/>
              <a:ext cx="172431" cy="47125"/>
            </a:xfrm>
            <a:custGeom>
              <a:avLst/>
              <a:gdLst/>
              <a:ahLst/>
              <a:cxnLst/>
              <a:rect l="l" t="t" r="r" b="b"/>
              <a:pathLst>
                <a:path w="5880" h="1607" extrusionOk="0">
                  <a:moveTo>
                    <a:pt x="804" y="1"/>
                  </a:moveTo>
                  <a:cubicBezTo>
                    <a:pt x="358" y="1"/>
                    <a:pt x="1" y="367"/>
                    <a:pt x="1" y="804"/>
                  </a:cubicBezTo>
                  <a:cubicBezTo>
                    <a:pt x="1" y="1250"/>
                    <a:pt x="358" y="1607"/>
                    <a:pt x="804" y="1607"/>
                  </a:cubicBezTo>
                  <a:lnTo>
                    <a:pt x="5077" y="1607"/>
                  </a:lnTo>
                  <a:cubicBezTo>
                    <a:pt x="5523" y="1607"/>
                    <a:pt x="5880" y="1250"/>
                    <a:pt x="5880" y="804"/>
                  </a:cubicBezTo>
                  <a:cubicBezTo>
                    <a:pt x="5880" y="367"/>
                    <a:pt x="5523" y="1"/>
                    <a:pt x="5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5493695" y="1695770"/>
              <a:ext cx="65189" cy="45542"/>
            </a:xfrm>
            <a:custGeom>
              <a:avLst/>
              <a:gdLst/>
              <a:ahLst/>
              <a:cxnLst/>
              <a:rect l="l" t="t" r="r" b="b"/>
              <a:pathLst>
                <a:path w="2223" h="1553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5"/>
                    <a:pt x="179" y="803"/>
                    <a:pt x="402" y="803"/>
                  </a:cubicBezTo>
                  <a:lnTo>
                    <a:pt x="1205" y="803"/>
                  </a:lnTo>
                  <a:lnTo>
                    <a:pt x="1526" y="1553"/>
                  </a:lnTo>
                  <a:cubicBezTo>
                    <a:pt x="1714" y="1357"/>
                    <a:pt x="1955" y="1214"/>
                    <a:pt x="2222" y="1134"/>
                  </a:cubicBezTo>
                  <a:lnTo>
                    <a:pt x="1839" y="241"/>
                  </a:lnTo>
                  <a:cubicBezTo>
                    <a:pt x="1776" y="99"/>
                    <a:pt x="1625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5548386" y="1750725"/>
              <a:ext cx="47125" cy="46832"/>
            </a:xfrm>
            <a:custGeom>
              <a:avLst/>
              <a:gdLst/>
              <a:ahLst/>
              <a:cxnLst/>
              <a:rect l="l" t="t" r="r" b="b"/>
              <a:pathLst>
                <a:path w="1607" h="1597" extrusionOk="0">
                  <a:moveTo>
                    <a:pt x="803" y="0"/>
                  </a:moveTo>
                  <a:cubicBezTo>
                    <a:pt x="366" y="0"/>
                    <a:pt x="0" y="357"/>
                    <a:pt x="0" y="794"/>
                  </a:cubicBezTo>
                  <a:cubicBezTo>
                    <a:pt x="0" y="1240"/>
                    <a:pt x="366" y="1597"/>
                    <a:pt x="803" y="1597"/>
                  </a:cubicBezTo>
                  <a:cubicBezTo>
                    <a:pt x="1249" y="1597"/>
                    <a:pt x="1606" y="1240"/>
                    <a:pt x="1606" y="794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5231061" y="1893274"/>
              <a:ext cx="65160" cy="45571"/>
            </a:xfrm>
            <a:custGeom>
              <a:avLst/>
              <a:gdLst/>
              <a:ahLst/>
              <a:cxnLst/>
              <a:rect l="l" t="t" r="r" b="b"/>
              <a:pathLst>
                <a:path w="2222" h="1554" extrusionOk="0">
                  <a:moveTo>
                    <a:pt x="696" y="1"/>
                  </a:moveTo>
                  <a:cubicBezTo>
                    <a:pt x="500" y="188"/>
                    <a:pt x="268" y="340"/>
                    <a:pt x="0" y="411"/>
                  </a:cubicBezTo>
                  <a:lnTo>
                    <a:pt x="384" y="1303"/>
                  </a:lnTo>
                  <a:cubicBezTo>
                    <a:pt x="446" y="1455"/>
                    <a:pt x="589" y="1553"/>
                    <a:pt x="750" y="1553"/>
                  </a:cubicBezTo>
                  <a:lnTo>
                    <a:pt x="1820" y="1553"/>
                  </a:lnTo>
                  <a:cubicBezTo>
                    <a:pt x="2043" y="1553"/>
                    <a:pt x="2222" y="1366"/>
                    <a:pt x="2222" y="1152"/>
                  </a:cubicBezTo>
                  <a:cubicBezTo>
                    <a:pt x="2222" y="929"/>
                    <a:pt x="2043" y="750"/>
                    <a:pt x="1820" y="750"/>
                  </a:cubicBezTo>
                  <a:lnTo>
                    <a:pt x="1017" y="750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5194170" y="1836794"/>
              <a:ext cx="47125" cy="47096"/>
            </a:xfrm>
            <a:custGeom>
              <a:avLst/>
              <a:gdLst/>
              <a:ahLst/>
              <a:cxnLst/>
              <a:rect l="l" t="t" r="r" b="b"/>
              <a:pathLst>
                <a:path w="1607" h="1606" extrusionOk="0">
                  <a:moveTo>
                    <a:pt x="803" y="0"/>
                  </a:moveTo>
                  <a:cubicBezTo>
                    <a:pt x="366" y="0"/>
                    <a:pt x="0" y="357"/>
                    <a:pt x="0" y="803"/>
                  </a:cubicBezTo>
                  <a:cubicBezTo>
                    <a:pt x="0" y="1249"/>
                    <a:pt x="366" y="1606"/>
                    <a:pt x="803" y="1606"/>
                  </a:cubicBezTo>
                  <a:cubicBezTo>
                    <a:pt x="1249" y="1606"/>
                    <a:pt x="1606" y="1249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5231061" y="1695770"/>
              <a:ext cx="65160" cy="45542"/>
            </a:xfrm>
            <a:custGeom>
              <a:avLst/>
              <a:gdLst/>
              <a:ahLst/>
              <a:cxnLst/>
              <a:rect l="l" t="t" r="r" b="b"/>
              <a:pathLst>
                <a:path w="2222" h="1553" extrusionOk="0">
                  <a:moveTo>
                    <a:pt x="750" y="1"/>
                  </a:moveTo>
                  <a:cubicBezTo>
                    <a:pt x="589" y="1"/>
                    <a:pt x="446" y="99"/>
                    <a:pt x="384" y="241"/>
                  </a:cubicBezTo>
                  <a:lnTo>
                    <a:pt x="0" y="1134"/>
                  </a:lnTo>
                  <a:cubicBezTo>
                    <a:pt x="268" y="1214"/>
                    <a:pt x="500" y="1357"/>
                    <a:pt x="696" y="1553"/>
                  </a:cubicBezTo>
                  <a:lnTo>
                    <a:pt x="1017" y="803"/>
                  </a:lnTo>
                  <a:lnTo>
                    <a:pt x="1820" y="803"/>
                  </a:lnTo>
                  <a:cubicBezTo>
                    <a:pt x="2043" y="803"/>
                    <a:pt x="2222" y="625"/>
                    <a:pt x="2222" y="402"/>
                  </a:cubicBezTo>
                  <a:cubicBezTo>
                    <a:pt x="2222" y="179"/>
                    <a:pt x="2043" y="1"/>
                    <a:pt x="1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5194170" y="1750725"/>
              <a:ext cx="47125" cy="46832"/>
            </a:xfrm>
            <a:custGeom>
              <a:avLst/>
              <a:gdLst/>
              <a:ahLst/>
              <a:cxnLst/>
              <a:rect l="l" t="t" r="r" b="b"/>
              <a:pathLst>
                <a:path w="1607" h="1597" extrusionOk="0">
                  <a:moveTo>
                    <a:pt x="803" y="0"/>
                  </a:moveTo>
                  <a:cubicBezTo>
                    <a:pt x="366" y="0"/>
                    <a:pt x="0" y="357"/>
                    <a:pt x="0" y="794"/>
                  </a:cubicBezTo>
                  <a:cubicBezTo>
                    <a:pt x="0" y="1240"/>
                    <a:pt x="366" y="1597"/>
                    <a:pt x="803" y="1597"/>
                  </a:cubicBezTo>
                  <a:cubicBezTo>
                    <a:pt x="1249" y="1597"/>
                    <a:pt x="1606" y="1240"/>
                    <a:pt x="1606" y="794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42"/>
          <p:cNvGrpSpPr/>
          <p:nvPr/>
        </p:nvGrpSpPr>
        <p:grpSpPr>
          <a:xfrm>
            <a:off x="1557236" y="2889960"/>
            <a:ext cx="321285" cy="401430"/>
            <a:chOff x="4685586" y="2203210"/>
            <a:chExt cx="321285" cy="401430"/>
          </a:xfrm>
        </p:grpSpPr>
        <p:sp>
          <p:nvSpPr>
            <p:cNvPr id="560" name="Google Shape;560;p42"/>
            <p:cNvSpPr/>
            <p:nvPr/>
          </p:nvSpPr>
          <p:spPr>
            <a:xfrm>
              <a:off x="4685586" y="2555931"/>
              <a:ext cx="321285" cy="48709"/>
            </a:xfrm>
            <a:custGeom>
              <a:avLst/>
              <a:gdLst/>
              <a:ahLst/>
              <a:cxnLst/>
              <a:rect l="l" t="t" r="r" b="b"/>
              <a:pathLst>
                <a:path w="10956" h="1661" extrusionOk="0">
                  <a:moveTo>
                    <a:pt x="1250" y="1"/>
                  </a:moveTo>
                  <a:cubicBezTo>
                    <a:pt x="563" y="1"/>
                    <a:pt x="1" y="563"/>
                    <a:pt x="1" y="1259"/>
                  </a:cubicBezTo>
                  <a:cubicBezTo>
                    <a:pt x="1" y="1482"/>
                    <a:pt x="179" y="1660"/>
                    <a:pt x="393" y="1660"/>
                  </a:cubicBezTo>
                  <a:lnTo>
                    <a:pt x="10554" y="1660"/>
                  </a:lnTo>
                  <a:cubicBezTo>
                    <a:pt x="10777" y="1660"/>
                    <a:pt x="10956" y="1482"/>
                    <a:pt x="10956" y="1259"/>
                  </a:cubicBezTo>
                  <a:cubicBezTo>
                    <a:pt x="10956" y="563"/>
                    <a:pt x="10394" y="1"/>
                    <a:pt x="9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4716729" y="2497339"/>
              <a:ext cx="258764" cy="35073"/>
            </a:xfrm>
            <a:custGeom>
              <a:avLst/>
              <a:gdLst/>
              <a:ahLst/>
              <a:cxnLst/>
              <a:rect l="l" t="t" r="r" b="b"/>
              <a:pathLst>
                <a:path w="8824" h="1196" extrusionOk="0">
                  <a:moveTo>
                    <a:pt x="1205" y="1"/>
                  </a:moveTo>
                  <a:cubicBezTo>
                    <a:pt x="545" y="1"/>
                    <a:pt x="0" y="536"/>
                    <a:pt x="0" y="1196"/>
                  </a:cubicBezTo>
                  <a:lnTo>
                    <a:pt x="8823" y="1196"/>
                  </a:lnTo>
                  <a:cubicBezTo>
                    <a:pt x="8823" y="536"/>
                    <a:pt x="8288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4763825" y="2395318"/>
              <a:ext cx="164572" cy="78503"/>
            </a:xfrm>
            <a:custGeom>
              <a:avLst/>
              <a:gdLst/>
              <a:ahLst/>
              <a:cxnLst/>
              <a:rect l="l" t="t" r="r" b="b"/>
              <a:pathLst>
                <a:path w="5612" h="2677" extrusionOk="0">
                  <a:moveTo>
                    <a:pt x="803" y="0"/>
                  </a:moveTo>
                  <a:cubicBezTo>
                    <a:pt x="651" y="919"/>
                    <a:pt x="384" y="1820"/>
                    <a:pt x="0" y="2677"/>
                  </a:cubicBezTo>
                  <a:lnTo>
                    <a:pt x="5612" y="2677"/>
                  </a:lnTo>
                  <a:cubicBezTo>
                    <a:pt x="5228" y="1820"/>
                    <a:pt x="4960" y="919"/>
                    <a:pt x="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4789983" y="2203210"/>
              <a:ext cx="112520" cy="98209"/>
            </a:xfrm>
            <a:custGeom>
              <a:avLst/>
              <a:gdLst/>
              <a:ahLst/>
              <a:cxnLst/>
              <a:rect l="l" t="t" r="r" b="b"/>
              <a:pathLst>
                <a:path w="3837" h="3349" extrusionOk="0">
                  <a:moveTo>
                    <a:pt x="1910" y="1"/>
                  </a:moveTo>
                  <a:cubicBezTo>
                    <a:pt x="1689" y="1"/>
                    <a:pt x="1508" y="187"/>
                    <a:pt x="1508" y="405"/>
                  </a:cubicBezTo>
                  <a:lnTo>
                    <a:pt x="1508" y="806"/>
                  </a:lnTo>
                  <a:lnTo>
                    <a:pt x="1115" y="806"/>
                  </a:lnTo>
                  <a:cubicBezTo>
                    <a:pt x="910" y="806"/>
                    <a:pt x="732" y="958"/>
                    <a:pt x="705" y="1163"/>
                  </a:cubicBezTo>
                  <a:cubicBezTo>
                    <a:pt x="678" y="1404"/>
                    <a:pt x="875" y="1609"/>
                    <a:pt x="1107" y="1609"/>
                  </a:cubicBezTo>
                  <a:lnTo>
                    <a:pt x="1508" y="1609"/>
                  </a:lnTo>
                  <a:lnTo>
                    <a:pt x="1508" y="2144"/>
                  </a:lnTo>
                  <a:lnTo>
                    <a:pt x="661" y="2144"/>
                  </a:lnTo>
                  <a:cubicBezTo>
                    <a:pt x="420" y="2144"/>
                    <a:pt x="188" y="2287"/>
                    <a:pt x="90" y="2510"/>
                  </a:cubicBezTo>
                  <a:cubicBezTo>
                    <a:pt x="0" y="2706"/>
                    <a:pt x="27" y="2929"/>
                    <a:pt x="143" y="3099"/>
                  </a:cubicBezTo>
                  <a:lnTo>
                    <a:pt x="304" y="3349"/>
                  </a:lnTo>
                  <a:lnTo>
                    <a:pt x="3515" y="3349"/>
                  </a:lnTo>
                  <a:lnTo>
                    <a:pt x="3667" y="3108"/>
                  </a:lnTo>
                  <a:cubicBezTo>
                    <a:pt x="3720" y="3036"/>
                    <a:pt x="3756" y="2956"/>
                    <a:pt x="3774" y="2867"/>
                  </a:cubicBezTo>
                  <a:cubicBezTo>
                    <a:pt x="3836" y="2483"/>
                    <a:pt x="3542" y="2144"/>
                    <a:pt x="3167" y="2144"/>
                  </a:cubicBezTo>
                  <a:lnTo>
                    <a:pt x="2311" y="2144"/>
                  </a:lnTo>
                  <a:lnTo>
                    <a:pt x="2311" y="1609"/>
                  </a:lnTo>
                  <a:lnTo>
                    <a:pt x="2703" y="1609"/>
                  </a:lnTo>
                  <a:cubicBezTo>
                    <a:pt x="2909" y="1609"/>
                    <a:pt x="3087" y="1457"/>
                    <a:pt x="3105" y="1252"/>
                  </a:cubicBezTo>
                  <a:cubicBezTo>
                    <a:pt x="3132" y="1011"/>
                    <a:pt x="2944" y="806"/>
                    <a:pt x="2712" y="806"/>
                  </a:cubicBezTo>
                  <a:lnTo>
                    <a:pt x="2311" y="806"/>
                  </a:lnTo>
                  <a:lnTo>
                    <a:pt x="2311" y="414"/>
                  </a:lnTo>
                  <a:cubicBezTo>
                    <a:pt x="2311" y="209"/>
                    <a:pt x="2159" y="30"/>
                    <a:pt x="1954" y="3"/>
                  </a:cubicBezTo>
                  <a:cubicBezTo>
                    <a:pt x="1939" y="2"/>
                    <a:pt x="1925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4759896" y="2324674"/>
              <a:ext cx="172431" cy="47125"/>
            </a:xfrm>
            <a:custGeom>
              <a:avLst/>
              <a:gdLst/>
              <a:ahLst/>
              <a:cxnLst/>
              <a:rect l="l" t="t" r="r" b="b"/>
              <a:pathLst>
                <a:path w="5880" h="1607" extrusionOk="0">
                  <a:moveTo>
                    <a:pt x="803" y="1"/>
                  </a:moveTo>
                  <a:cubicBezTo>
                    <a:pt x="357" y="1"/>
                    <a:pt x="0" y="366"/>
                    <a:pt x="0" y="804"/>
                  </a:cubicBezTo>
                  <a:cubicBezTo>
                    <a:pt x="0" y="1250"/>
                    <a:pt x="357" y="1606"/>
                    <a:pt x="803" y="1606"/>
                  </a:cubicBezTo>
                  <a:lnTo>
                    <a:pt x="5077" y="1606"/>
                  </a:lnTo>
                  <a:cubicBezTo>
                    <a:pt x="5523" y="1606"/>
                    <a:pt x="5879" y="1250"/>
                    <a:pt x="5879" y="804"/>
                  </a:cubicBezTo>
                  <a:cubicBezTo>
                    <a:pt x="5879" y="366"/>
                    <a:pt x="5523" y="1"/>
                    <a:pt x="5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42"/>
          <p:cNvGrpSpPr/>
          <p:nvPr/>
        </p:nvGrpSpPr>
        <p:grpSpPr>
          <a:xfrm>
            <a:off x="3419018" y="2889872"/>
            <a:ext cx="403160" cy="401606"/>
            <a:chOff x="4094893" y="2718655"/>
            <a:chExt cx="403160" cy="401606"/>
          </a:xfrm>
        </p:grpSpPr>
        <p:sp>
          <p:nvSpPr>
            <p:cNvPr id="566" name="Google Shape;566;p42"/>
            <p:cNvSpPr/>
            <p:nvPr/>
          </p:nvSpPr>
          <p:spPr>
            <a:xfrm>
              <a:off x="4244010" y="2851849"/>
              <a:ext cx="42404" cy="47096"/>
            </a:xfrm>
            <a:custGeom>
              <a:avLst/>
              <a:gdLst/>
              <a:ahLst/>
              <a:cxnLst/>
              <a:rect l="l" t="t" r="r" b="b"/>
              <a:pathLst>
                <a:path w="1446" h="1606" extrusionOk="0">
                  <a:moveTo>
                    <a:pt x="459" y="0"/>
                  </a:moveTo>
                  <a:cubicBezTo>
                    <a:pt x="382" y="0"/>
                    <a:pt x="303" y="23"/>
                    <a:pt x="232" y="71"/>
                  </a:cubicBezTo>
                  <a:cubicBezTo>
                    <a:pt x="45" y="187"/>
                    <a:pt x="0" y="437"/>
                    <a:pt x="116" y="624"/>
                  </a:cubicBezTo>
                  <a:lnTo>
                    <a:pt x="651" y="1427"/>
                  </a:lnTo>
                  <a:cubicBezTo>
                    <a:pt x="732" y="1543"/>
                    <a:pt x="857" y="1605"/>
                    <a:pt x="990" y="1605"/>
                  </a:cubicBezTo>
                  <a:cubicBezTo>
                    <a:pt x="1062" y="1605"/>
                    <a:pt x="1142" y="1578"/>
                    <a:pt x="1213" y="1534"/>
                  </a:cubicBezTo>
                  <a:cubicBezTo>
                    <a:pt x="1392" y="1409"/>
                    <a:pt x="1445" y="1168"/>
                    <a:pt x="1320" y="981"/>
                  </a:cubicBezTo>
                  <a:lnTo>
                    <a:pt x="785" y="178"/>
                  </a:lnTo>
                  <a:cubicBezTo>
                    <a:pt x="708" y="62"/>
                    <a:pt x="586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4292661" y="2836043"/>
              <a:ext cx="23577" cy="47272"/>
            </a:xfrm>
            <a:custGeom>
              <a:avLst/>
              <a:gdLst/>
              <a:ahLst/>
              <a:cxnLst/>
              <a:rect l="l" t="t" r="r" b="b"/>
              <a:pathLst>
                <a:path w="804" h="1612" extrusionOk="0">
                  <a:moveTo>
                    <a:pt x="402" y="1"/>
                  </a:moveTo>
                  <a:cubicBezTo>
                    <a:pt x="181" y="1"/>
                    <a:pt x="0" y="187"/>
                    <a:pt x="0" y="405"/>
                  </a:cubicBezTo>
                  <a:lnTo>
                    <a:pt x="0" y="1199"/>
                  </a:lnTo>
                  <a:cubicBezTo>
                    <a:pt x="0" y="1404"/>
                    <a:pt x="152" y="1582"/>
                    <a:pt x="357" y="1609"/>
                  </a:cubicBezTo>
                  <a:cubicBezTo>
                    <a:pt x="372" y="1611"/>
                    <a:pt x="387" y="1611"/>
                    <a:pt x="401" y="1611"/>
                  </a:cubicBezTo>
                  <a:cubicBezTo>
                    <a:pt x="623" y="1611"/>
                    <a:pt x="803" y="1425"/>
                    <a:pt x="803" y="1208"/>
                  </a:cubicBezTo>
                  <a:lnTo>
                    <a:pt x="803" y="414"/>
                  </a:lnTo>
                  <a:cubicBezTo>
                    <a:pt x="803" y="208"/>
                    <a:pt x="652" y="30"/>
                    <a:pt x="447" y="3"/>
                  </a:cubicBezTo>
                  <a:cubicBezTo>
                    <a:pt x="432" y="2"/>
                    <a:pt x="417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4096447" y="2962493"/>
              <a:ext cx="190231" cy="72110"/>
            </a:xfrm>
            <a:custGeom>
              <a:avLst/>
              <a:gdLst/>
              <a:ahLst/>
              <a:cxnLst/>
              <a:rect l="l" t="t" r="r" b="b"/>
              <a:pathLst>
                <a:path w="6487" h="2459" extrusionOk="0">
                  <a:moveTo>
                    <a:pt x="5375" y="0"/>
                  </a:moveTo>
                  <a:cubicBezTo>
                    <a:pt x="5312" y="0"/>
                    <a:pt x="5248" y="6"/>
                    <a:pt x="5184" y="18"/>
                  </a:cubicBezTo>
                  <a:lnTo>
                    <a:pt x="973" y="758"/>
                  </a:lnTo>
                  <a:cubicBezTo>
                    <a:pt x="393" y="856"/>
                    <a:pt x="1" y="1410"/>
                    <a:pt x="108" y="1998"/>
                  </a:cubicBezTo>
                  <a:lnTo>
                    <a:pt x="126" y="2123"/>
                  </a:lnTo>
                  <a:cubicBezTo>
                    <a:pt x="158" y="2323"/>
                    <a:pt x="333" y="2459"/>
                    <a:pt x="524" y="2459"/>
                  </a:cubicBezTo>
                  <a:cubicBezTo>
                    <a:pt x="545" y="2459"/>
                    <a:pt x="567" y="2457"/>
                    <a:pt x="589" y="2453"/>
                  </a:cubicBezTo>
                  <a:lnTo>
                    <a:pt x="6121" y="1481"/>
                  </a:lnTo>
                  <a:cubicBezTo>
                    <a:pt x="6335" y="1436"/>
                    <a:pt x="6486" y="1231"/>
                    <a:pt x="6442" y="1008"/>
                  </a:cubicBezTo>
                  <a:lnTo>
                    <a:pt x="6424" y="883"/>
                  </a:lnTo>
                  <a:cubicBezTo>
                    <a:pt x="6329" y="368"/>
                    <a:pt x="5881" y="0"/>
                    <a:pt x="5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4094893" y="2785252"/>
              <a:ext cx="127945" cy="60644"/>
            </a:xfrm>
            <a:custGeom>
              <a:avLst/>
              <a:gdLst/>
              <a:ahLst/>
              <a:cxnLst/>
              <a:rect l="l" t="t" r="r" b="b"/>
              <a:pathLst>
                <a:path w="4363" h="2068" extrusionOk="0">
                  <a:moveTo>
                    <a:pt x="3499" y="0"/>
                  </a:moveTo>
                  <a:cubicBezTo>
                    <a:pt x="3451" y="0"/>
                    <a:pt x="3403" y="5"/>
                    <a:pt x="3354" y="13"/>
                  </a:cubicBezTo>
                  <a:lnTo>
                    <a:pt x="723" y="477"/>
                  </a:lnTo>
                  <a:cubicBezTo>
                    <a:pt x="286" y="549"/>
                    <a:pt x="0" y="968"/>
                    <a:pt x="72" y="1405"/>
                  </a:cubicBezTo>
                  <a:cubicBezTo>
                    <a:pt x="144" y="1797"/>
                    <a:pt x="481" y="2067"/>
                    <a:pt x="865" y="2067"/>
                  </a:cubicBezTo>
                  <a:cubicBezTo>
                    <a:pt x="909" y="2067"/>
                    <a:pt x="954" y="2064"/>
                    <a:pt x="999" y="2056"/>
                  </a:cubicBezTo>
                  <a:lnTo>
                    <a:pt x="3631" y="1592"/>
                  </a:lnTo>
                  <a:cubicBezTo>
                    <a:pt x="4068" y="1512"/>
                    <a:pt x="4363" y="1102"/>
                    <a:pt x="4282" y="665"/>
                  </a:cubicBezTo>
                  <a:cubicBezTo>
                    <a:pt x="4219" y="276"/>
                    <a:pt x="3880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4127062" y="2856277"/>
              <a:ext cx="111200" cy="104133"/>
            </a:xfrm>
            <a:custGeom>
              <a:avLst/>
              <a:gdLst/>
              <a:ahLst/>
              <a:cxnLst/>
              <a:rect l="l" t="t" r="r" b="b"/>
              <a:pathLst>
                <a:path w="3792" h="3551" extrusionOk="0">
                  <a:moveTo>
                    <a:pt x="2427" y="0"/>
                  </a:moveTo>
                  <a:lnTo>
                    <a:pt x="286" y="384"/>
                  </a:lnTo>
                  <a:cubicBezTo>
                    <a:pt x="402" y="1445"/>
                    <a:pt x="304" y="2525"/>
                    <a:pt x="0" y="3551"/>
                  </a:cubicBezTo>
                  <a:lnTo>
                    <a:pt x="3792" y="2882"/>
                  </a:lnTo>
                  <a:cubicBezTo>
                    <a:pt x="3150" y="2025"/>
                    <a:pt x="2686" y="1044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13192" y="2718655"/>
              <a:ext cx="66216" cy="54984"/>
            </a:xfrm>
            <a:custGeom>
              <a:avLst/>
              <a:gdLst/>
              <a:ahLst/>
              <a:cxnLst/>
              <a:rect l="l" t="t" r="r" b="b"/>
              <a:pathLst>
                <a:path w="2258" h="1875" extrusionOk="0">
                  <a:moveTo>
                    <a:pt x="1165" y="1"/>
                  </a:moveTo>
                  <a:cubicBezTo>
                    <a:pt x="1101" y="1"/>
                    <a:pt x="1037" y="7"/>
                    <a:pt x="973" y="19"/>
                  </a:cubicBezTo>
                  <a:cubicBezTo>
                    <a:pt x="393" y="117"/>
                    <a:pt x="1" y="670"/>
                    <a:pt x="108" y="1250"/>
                  </a:cubicBezTo>
                  <a:cubicBezTo>
                    <a:pt x="152" y="1499"/>
                    <a:pt x="277" y="1714"/>
                    <a:pt x="456" y="1874"/>
                  </a:cubicBezTo>
                  <a:lnTo>
                    <a:pt x="2097" y="1580"/>
                  </a:lnTo>
                  <a:cubicBezTo>
                    <a:pt x="2213" y="1375"/>
                    <a:pt x="2258" y="1134"/>
                    <a:pt x="2213" y="884"/>
                  </a:cubicBezTo>
                  <a:cubicBezTo>
                    <a:pt x="2118" y="368"/>
                    <a:pt x="1670" y="1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309933" y="3073136"/>
              <a:ext cx="188120" cy="47125"/>
            </a:xfrm>
            <a:custGeom>
              <a:avLst/>
              <a:gdLst/>
              <a:ahLst/>
              <a:cxnLst/>
              <a:rect l="l" t="t" r="r" b="b"/>
              <a:pathLst>
                <a:path w="6415" h="1607" extrusionOk="0">
                  <a:moveTo>
                    <a:pt x="1071" y="1"/>
                  </a:moveTo>
                  <a:cubicBezTo>
                    <a:pt x="482" y="1"/>
                    <a:pt x="0" y="482"/>
                    <a:pt x="0" y="1071"/>
                  </a:cubicBezTo>
                  <a:lnTo>
                    <a:pt x="0" y="1205"/>
                  </a:lnTo>
                  <a:cubicBezTo>
                    <a:pt x="0" y="1428"/>
                    <a:pt x="179" y="1606"/>
                    <a:pt x="402" y="1606"/>
                  </a:cubicBezTo>
                  <a:lnTo>
                    <a:pt x="6013" y="1606"/>
                  </a:lnTo>
                  <a:cubicBezTo>
                    <a:pt x="6236" y="1606"/>
                    <a:pt x="6414" y="1428"/>
                    <a:pt x="6414" y="1205"/>
                  </a:cubicBezTo>
                  <a:lnTo>
                    <a:pt x="6414" y="1071"/>
                  </a:lnTo>
                  <a:cubicBezTo>
                    <a:pt x="6414" y="482"/>
                    <a:pt x="5942" y="1"/>
                    <a:pt x="5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355973" y="2767511"/>
              <a:ext cx="96831" cy="97946"/>
            </a:xfrm>
            <a:custGeom>
              <a:avLst/>
              <a:gdLst/>
              <a:ahLst/>
              <a:cxnLst/>
              <a:rect l="l" t="t" r="r" b="b"/>
              <a:pathLst>
                <a:path w="3302" h="3340" extrusionOk="0">
                  <a:moveTo>
                    <a:pt x="1641" y="0"/>
                  </a:moveTo>
                  <a:cubicBezTo>
                    <a:pt x="1420" y="0"/>
                    <a:pt x="1240" y="179"/>
                    <a:pt x="1240" y="404"/>
                  </a:cubicBezTo>
                  <a:lnTo>
                    <a:pt x="1240" y="806"/>
                  </a:lnTo>
                  <a:lnTo>
                    <a:pt x="848" y="806"/>
                  </a:lnTo>
                  <a:cubicBezTo>
                    <a:pt x="643" y="806"/>
                    <a:pt x="464" y="949"/>
                    <a:pt x="437" y="1154"/>
                  </a:cubicBezTo>
                  <a:cubicBezTo>
                    <a:pt x="411" y="1395"/>
                    <a:pt x="598" y="1600"/>
                    <a:pt x="839" y="1600"/>
                  </a:cubicBezTo>
                  <a:lnTo>
                    <a:pt x="1240" y="1600"/>
                  </a:lnTo>
                  <a:lnTo>
                    <a:pt x="1240" y="2135"/>
                  </a:lnTo>
                  <a:lnTo>
                    <a:pt x="661" y="2135"/>
                  </a:lnTo>
                  <a:cubicBezTo>
                    <a:pt x="420" y="2135"/>
                    <a:pt x="188" y="2278"/>
                    <a:pt x="90" y="2501"/>
                  </a:cubicBezTo>
                  <a:cubicBezTo>
                    <a:pt x="0" y="2706"/>
                    <a:pt x="27" y="2920"/>
                    <a:pt x="143" y="3099"/>
                  </a:cubicBezTo>
                  <a:lnTo>
                    <a:pt x="304" y="3339"/>
                  </a:lnTo>
                  <a:lnTo>
                    <a:pt x="2980" y="3339"/>
                  </a:lnTo>
                  <a:lnTo>
                    <a:pt x="3132" y="3099"/>
                  </a:lnTo>
                  <a:cubicBezTo>
                    <a:pt x="3185" y="3027"/>
                    <a:pt x="3221" y="2947"/>
                    <a:pt x="3230" y="2867"/>
                  </a:cubicBezTo>
                  <a:cubicBezTo>
                    <a:pt x="3301" y="2474"/>
                    <a:pt x="3007" y="2135"/>
                    <a:pt x="2623" y="2135"/>
                  </a:cubicBezTo>
                  <a:lnTo>
                    <a:pt x="2043" y="2135"/>
                  </a:lnTo>
                  <a:lnTo>
                    <a:pt x="2043" y="1600"/>
                  </a:lnTo>
                  <a:lnTo>
                    <a:pt x="2427" y="1600"/>
                  </a:lnTo>
                  <a:cubicBezTo>
                    <a:pt x="2632" y="1600"/>
                    <a:pt x="2819" y="1457"/>
                    <a:pt x="2837" y="1252"/>
                  </a:cubicBezTo>
                  <a:cubicBezTo>
                    <a:pt x="2864" y="1002"/>
                    <a:pt x="2677" y="806"/>
                    <a:pt x="2445" y="806"/>
                  </a:cubicBezTo>
                  <a:lnTo>
                    <a:pt x="2043" y="806"/>
                  </a:lnTo>
                  <a:lnTo>
                    <a:pt x="2043" y="413"/>
                  </a:lnTo>
                  <a:cubicBezTo>
                    <a:pt x="2043" y="208"/>
                    <a:pt x="1892" y="21"/>
                    <a:pt x="1686" y="3"/>
                  </a:cubicBezTo>
                  <a:cubicBezTo>
                    <a:pt x="1671" y="1"/>
                    <a:pt x="1656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4340284" y="2888975"/>
              <a:ext cx="127153" cy="47125"/>
            </a:xfrm>
            <a:custGeom>
              <a:avLst/>
              <a:gdLst/>
              <a:ahLst/>
              <a:cxnLst/>
              <a:rect l="l" t="t" r="r" b="b"/>
              <a:pathLst>
                <a:path w="4336" h="1607" extrusionOk="0">
                  <a:moveTo>
                    <a:pt x="848" y="0"/>
                  </a:moveTo>
                  <a:cubicBezTo>
                    <a:pt x="428" y="0"/>
                    <a:pt x="63" y="321"/>
                    <a:pt x="36" y="741"/>
                  </a:cubicBezTo>
                  <a:cubicBezTo>
                    <a:pt x="0" y="1214"/>
                    <a:pt x="366" y="1606"/>
                    <a:pt x="830" y="1606"/>
                  </a:cubicBezTo>
                  <a:lnTo>
                    <a:pt x="3488" y="1606"/>
                  </a:lnTo>
                  <a:cubicBezTo>
                    <a:pt x="3907" y="1606"/>
                    <a:pt x="4273" y="1285"/>
                    <a:pt x="4300" y="866"/>
                  </a:cubicBezTo>
                  <a:cubicBezTo>
                    <a:pt x="4336" y="393"/>
                    <a:pt x="3970" y="0"/>
                    <a:pt x="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4347322" y="2959589"/>
              <a:ext cx="113048" cy="90028"/>
            </a:xfrm>
            <a:custGeom>
              <a:avLst/>
              <a:gdLst/>
              <a:ahLst/>
              <a:cxnLst/>
              <a:rect l="l" t="t" r="r" b="b"/>
              <a:pathLst>
                <a:path w="3855" h="3070" extrusionOk="0">
                  <a:moveTo>
                    <a:pt x="840" y="1"/>
                  </a:moveTo>
                  <a:cubicBezTo>
                    <a:pt x="768" y="1063"/>
                    <a:pt x="483" y="2115"/>
                    <a:pt x="1" y="3070"/>
                  </a:cubicBezTo>
                  <a:lnTo>
                    <a:pt x="3855" y="3070"/>
                  </a:lnTo>
                  <a:cubicBezTo>
                    <a:pt x="3373" y="2115"/>
                    <a:pt x="3088" y="1063"/>
                    <a:pt x="3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2"/>
          <p:cNvGrpSpPr/>
          <p:nvPr/>
        </p:nvGrpSpPr>
        <p:grpSpPr>
          <a:xfrm>
            <a:off x="5322644" y="2890004"/>
            <a:ext cx="401342" cy="401342"/>
            <a:chOff x="5194170" y="2718655"/>
            <a:chExt cx="401342" cy="401342"/>
          </a:xfrm>
        </p:grpSpPr>
        <p:sp>
          <p:nvSpPr>
            <p:cNvPr id="577" name="Google Shape;577;p42"/>
            <p:cNvSpPr/>
            <p:nvPr/>
          </p:nvSpPr>
          <p:spPr>
            <a:xfrm>
              <a:off x="5435632" y="2903608"/>
              <a:ext cx="101787" cy="102080"/>
            </a:xfrm>
            <a:custGeom>
              <a:avLst/>
              <a:gdLst/>
              <a:ahLst/>
              <a:cxnLst/>
              <a:rect l="l" t="t" r="r" b="b"/>
              <a:pathLst>
                <a:path w="3471" h="3481" extrusionOk="0">
                  <a:moveTo>
                    <a:pt x="1740" y="536"/>
                  </a:moveTo>
                  <a:cubicBezTo>
                    <a:pt x="1963" y="536"/>
                    <a:pt x="2142" y="715"/>
                    <a:pt x="2142" y="938"/>
                  </a:cubicBezTo>
                  <a:lnTo>
                    <a:pt x="2142" y="1740"/>
                  </a:lnTo>
                  <a:cubicBezTo>
                    <a:pt x="2142" y="1963"/>
                    <a:pt x="1963" y="2142"/>
                    <a:pt x="1740" y="2142"/>
                  </a:cubicBezTo>
                  <a:lnTo>
                    <a:pt x="937" y="2142"/>
                  </a:lnTo>
                  <a:cubicBezTo>
                    <a:pt x="714" y="2142"/>
                    <a:pt x="536" y="1963"/>
                    <a:pt x="536" y="1740"/>
                  </a:cubicBezTo>
                  <a:cubicBezTo>
                    <a:pt x="536" y="1517"/>
                    <a:pt x="714" y="1339"/>
                    <a:pt x="937" y="1339"/>
                  </a:cubicBezTo>
                  <a:lnTo>
                    <a:pt x="1339" y="1339"/>
                  </a:lnTo>
                  <a:lnTo>
                    <a:pt x="1339" y="938"/>
                  </a:lnTo>
                  <a:cubicBezTo>
                    <a:pt x="1339" y="715"/>
                    <a:pt x="1517" y="536"/>
                    <a:pt x="1740" y="536"/>
                  </a:cubicBezTo>
                  <a:close/>
                  <a:moveTo>
                    <a:pt x="1740" y="1"/>
                  </a:moveTo>
                  <a:cubicBezTo>
                    <a:pt x="777" y="1"/>
                    <a:pt x="0" y="786"/>
                    <a:pt x="0" y="1740"/>
                  </a:cubicBezTo>
                  <a:cubicBezTo>
                    <a:pt x="0" y="2695"/>
                    <a:pt x="777" y="3480"/>
                    <a:pt x="1740" y="3480"/>
                  </a:cubicBezTo>
                  <a:cubicBezTo>
                    <a:pt x="2695" y="3480"/>
                    <a:pt x="3471" y="2695"/>
                    <a:pt x="3471" y="1740"/>
                  </a:cubicBezTo>
                  <a:cubicBezTo>
                    <a:pt x="3471" y="786"/>
                    <a:pt x="2695" y="1"/>
                    <a:pt x="1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194170" y="2845017"/>
              <a:ext cx="401342" cy="219263"/>
            </a:xfrm>
            <a:custGeom>
              <a:avLst/>
              <a:gdLst/>
              <a:ahLst/>
              <a:cxnLst/>
              <a:rect l="l" t="t" r="r" b="b"/>
              <a:pathLst>
                <a:path w="13686" h="7477" extrusionOk="0">
                  <a:moveTo>
                    <a:pt x="3720" y="1196"/>
                  </a:moveTo>
                  <a:cubicBezTo>
                    <a:pt x="5121" y="1196"/>
                    <a:pt x="6254" y="2338"/>
                    <a:pt x="6254" y="3738"/>
                  </a:cubicBezTo>
                  <a:cubicBezTo>
                    <a:pt x="6254" y="5139"/>
                    <a:pt x="5121" y="6281"/>
                    <a:pt x="3720" y="6281"/>
                  </a:cubicBezTo>
                  <a:cubicBezTo>
                    <a:pt x="2320" y="6281"/>
                    <a:pt x="1178" y="5139"/>
                    <a:pt x="1178" y="3738"/>
                  </a:cubicBezTo>
                  <a:cubicBezTo>
                    <a:pt x="1178" y="2338"/>
                    <a:pt x="2320" y="1196"/>
                    <a:pt x="3720" y="1196"/>
                  </a:cubicBezTo>
                  <a:close/>
                  <a:moveTo>
                    <a:pt x="9974" y="1196"/>
                  </a:moveTo>
                  <a:cubicBezTo>
                    <a:pt x="11375" y="1196"/>
                    <a:pt x="12508" y="2338"/>
                    <a:pt x="12508" y="3738"/>
                  </a:cubicBezTo>
                  <a:cubicBezTo>
                    <a:pt x="12508" y="5139"/>
                    <a:pt x="11375" y="6281"/>
                    <a:pt x="9974" y="6281"/>
                  </a:cubicBezTo>
                  <a:cubicBezTo>
                    <a:pt x="8573" y="6281"/>
                    <a:pt x="7432" y="5139"/>
                    <a:pt x="7432" y="3738"/>
                  </a:cubicBezTo>
                  <a:cubicBezTo>
                    <a:pt x="7432" y="2338"/>
                    <a:pt x="8573" y="1196"/>
                    <a:pt x="9974" y="1196"/>
                  </a:cubicBezTo>
                  <a:close/>
                  <a:moveTo>
                    <a:pt x="1071" y="1"/>
                  </a:moveTo>
                  <a:cubicBezTo>
                    <a:pt x="482" y="1"/>
                    <a:pt x="0" y="473"/>
                    <a:pt x="0" y="1062"/>
                  </a:cubicBezTo>
                  <a:lnTo>
                    <a:pt x="0" y="6415"/>
                  </a:lnTo>
                  <a:cubicBezTo>
                    <a:pt x="0" y="7004"/>
                    <a:pt x="482" y="7476"/>
                    <a:pt x="1071" y="7476"/>
                  </a:cubicBezTo>
                  <a:lnTo>
                    <a:pt x="12615" y="7476"/>
                  </a:lnTo>
                  <a:cubicBezTo>
                    <a:pt x="13204" y="7476"/>
                    <a:pt x="13685" y="7004"/>
                    <a:pt x="13685" y="6415"/>
                  </a:cubicBezTo>
                  <a:lnTo>
                    <a:pt x="13685" y="1062"/>
                  </a:lnTo>
                  <a:cubicBezTo>
                    <a:pt x="13685" y="473"/>
                    <a:pt x="13204" y="1"/>
                    <a:pt x="1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5252233" y="2903608"/>
              <a:ext cx="101816" cy="102080"/>
            </a:xfrm>
            <a:custGeom>
              <a:avLst/>
              <a:gdLst/>
              <a:ahLst/>
              <a:cxnLst/>
              <a:rect l="l" t="t" r="r" b="b"/>
              <a:pathLst>
                <a:path w="3472" h="3481" extrusionOk="0">
                  <a:moveTo>
                    <a:pt x="1740" y="536"/>
                  </a:moveTo>
                  <a:cubicBezTo>
                    <a:pt x="1963" y="536"/>
                    <a:pt x="2142" y="715"/>
                    <a:pt x="2142" y="938"/>
                  </a:cubicBezTo>
                  <a:lnTo>
                    <a:pt x="2142" y="1740"/>
                  </a:lnTo>
                  <a:cubicBezTo>
                    <a:pt x="2142" y="1812"/>
                    <a:pt x="2124" y="1883"/>
                    <a:pt x="2088" y="1946"/>
                  </a:cubicBezTo>
                  <a:lnTo>
                    <a:pt x="1687" y="2633"/>
                  </a:lnTo>
                  <a:cubicBezTo>
                    <a:pt x="1607" y="2766"/>
                    <a:pt x="1473" y="2838"/>
                    <a:pt x="1339" y="2838"/>
                  </a:cubicBezTo>
                  <a:cubicBezTo>
                    <a:pt x="1268" y="2838"/>
                    <a:pt x="1196" y="2820"/>
                    <a:pt x="1134" y="2784"/>
                  </a:cubicBezTo>
                  <a:cubicBezTo>
                    <a:pt x="946" y="2668"/>
                    <a:pt x="875" y="2427"/>
                    <a:pt x="991" y="2231"/>
                  </a:cubicBezTo>
                  <a:lnTo>
                    <a:pt x="1339" y="1633"/>
                  </a:lnTo>
                  <a:lnTo>
                    <a:pt x="1339" y="938"/>
                  </a:lnTo>
                  <a:cubicBezTo>
                    <a:pt x="1339" y="715"/>
                    <a:pt x="1517" y="536"/>
                    <a:pt x="1740" y="536"/>
                  </a:cubicBezTo>
                  <a:close/>
                  <a:moveTo>
                    <a:pt x="1740" y="1"/>
                  </a:moveTo>
                  <a:cubicBezTo>
                    <a:pt x="777" y="1"/>
                    <a:pt x="1" y="786"/>
                    <a:pt x="1" y="1740"/>
                  </a:cubicBezTo>
                  <a:cubicBezTo>
                    <a:pt x="1" y="2695"/>
                    <a:pt x="777" y="3480"/>
                    <a:pt x="1740" y="3480"/>
                  </a:cubicBezTo>
                  <a:cubicBezTo>
                    <a:pt x="2695" y="3480"/>
                    <a:pt x="3471" y="2695"/>
                    <a:pt x="3471" y="1740"/>
                  </a:cubicBezTo>
                  <a:cubicBezTo>
                    <a:pt x="3471" y="786"/>
                    <a:pt x="2695" y="1"/>
                    <a:pt x="1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5489795" y="3087798"/>
              <a:ext cx="62550" cy="32199"/>
            </a:xfrm>
            <a:custGeom>
              <a:avLst/>
              <a:gdLst/>
              <a:ahLst/>
              <a:cxnLst/>
              <a:rect l="l" t="t" r="r" b="b"/>
              <a:pathLst>
                <a:path w="2133" h="1098" extrusionOk="0">
                  <a:moveTo>
                    <a:pt x="0" y="0"/>
                  </a:moveTo>
                  <a:lnTo>
                    <a:pt x="0" y="696"/>
                  </a:lnTo>
                  <a:cubicBezTo>
                    <a:pt x="0" y="919"/>
                    <a:pt x="179" y="1097"/>
                    <a:pt x="402" y="1097"/>
                  </a:cubicBezTo>
                  <a:lnTo>
                    <a:pt x="1731" y="1097"/>
                  </a:lnTo>
                  <a:cubicBezTo>
                    <a:pt x="1954" y="1097"/>
                    <a:pt x="2132" y="919"/>
                    <a:pt x="2132" y="696"/>
                  </a:cubicBezTo>
                  <a:lnTo>
                    <a:pt x="2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5237336" y="3087798"/>
              <a:ext cx="62814" cy="32199"/>
            </a:xfrm>
            <a:custGeom>
              <a:avLst/>
              <a:gdLst/>
              <a:ahLst/>
              <a:cxnLst/>
              <a:rect l="l" t="t" r="r" b="b"/>
              <a:pathLst>
                <a:path w="2142" h="1098" extrusionOk="0">
                  <a:moveTo>
                    <a:pt x="0" y="0"/>
                  </a:moveTo>
                  <a:lnTo>
                    <a:pt x="0" y="696"/>
                  </a:lnTo>
                  <a:cubicBezTo>
                    <a:pt x="0" y="919"/>
                    <a:pt x="179" y="1097"/>
                    <a:pt x="402" y="1097"/>
                  </a:cubicBezTo>
                  <a:lnTo>
                    <a:pt x="1740" y="1097"/>
                  </a:lnTo>
                  <a:cubicBezTo>
                    <a:pt x="1963" y="1097"/>
                    <a:pt x="2141" y="919"/>
                    <a:pt x="2141" y="696"/>
                  </a:cubicBezTo>
                  <a:lnTo>
                    <a:pt x="2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5423081" y="2786161"/>
              <a:ext cx="117476" cy="35337"/>
            </a:xfrm>
            <a:custGeom>
              <a:avLst/>
              <a:gdLst/>
              <a:ahLst/>
              <a:cxnLst/>
              <a:rect l="l" t="t" r="r" b="b"/>
              <a:pathLst>
                <a:path w="4006" h="1205" extrusionOk="0">
                  <a:moveTo>
                    <a:pt x="830" y="0"/>
                  </a:moveTo>
                  <a:cubicBezTo>
                    <a:pt x="375" y="0"/>
                    <a:pt x="0" y="375"/>
                    <a:pt x="0" y="830"/>
                  </a:cubicBezTo>
                  <a:lnTo>
                    <a:pt x="0" y="1205"/>
                  </a:lnTo>
                  <a:lnTo>
                    <a:pt x="4006" y="1205"/>
                  </a:lnTo>
                  <a:lnTo>
                    <a:pt x="4006" y="830"/>
                  </a:lnTo>
                  <a:cubicBezTo>
                    <a:pt x="4006" y="375"/>
                    <a:pt x="3640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5446629" y="2718655"/>
              <a:ext cx="70644" cy="43988"/>
            </a:xfrm>
            <a:custGeom>
              <a:avLst/>
              <a:gdLst/>
              <a:ahLst/>
              <a:cxnLst/>
              <a:rect l="l" t="t" r="r" b="b"/>
              <a:pathLst>
                <a:path w="2409" h="1500" extrusionOk="0">
                  <a:moveTo>
                    <a:pt x="402" y="1"/>
                  </a:moveTo>
                  <a:cubicBezTo>
                    <a:pt x="179" y="1"/>
                    <a:pt x="0" y="179"/>
                    <a:pt x="0" y="402"/>
                  </a:cubicBezTo>
                  <a:cubicBezTo>
                    <a:pt x="0" y="625"/>
                    <a:pt x="179" y="804"/>
                    <a:pt x="402" y="804"/>
                  </a:cubicBezTo>
                  <a:lnTo>
                    <a:pt x="803" y="804"/>
                  </a:lnTo>
                  <a:lnTo>
                    <a:pt x="803" y="1499"/>
                  </a:lnTo>
                  <a:lnTo>
                    <a:pt x="1606" y="1499"/>
                  </a:lnTo>
                  <a:lnTo>
                    <a:pt x="1606" y="804"/>
                  </a:lnTo>
                  <a:lnTo>
                    <a:pt x="2007" y="804"/>
                  </a:lnTo>
                  <a:cubicBezTo>
                    <a:pt x="2222" y="804"/>
                    <a:pt x="2409" y="625"/>
                    <a:pt x="2409" y="402"/>
                  </a:cubicBezTo>
                  <a:cubicBezTo>
                    <a:pt x="2409" y="179"/>
                    <a:pt x="2222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5272643" y="2718655"/>
              <a:ext cx="70673" cy="43988"/>
            </a:xfrm>
            <a:custGeom>
              <a:avLst/>
              <a:gdLst/>
              <a:ahLst/>
              <a:cxnLst/>
              <a:rect l="l" t="t" r="r" b="b"/>
              <a:pathLst>
                <a:path w="2410" h="1500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5"/>
                    <a:pt x="179" y="804"/>
                    <a:pt x="402" y="804"/>
                  </a:cubicBezTo>
                  <a:lnTo>
                    <a:pt x="804" y="804"/>
                  </a:lnTo>
                  <a:lnTo>
                    <a:pt x="804" y="1499"/>
                  </a:lnTo>
                  <a:lnTo>
                    <a:pt x="1606" y="1499"/>
                  </a:lnTo>
                  <a:lnTo>
                    <a:pt x="1606" y="804"/>
                  </a:lnTo>
                  <a:lnTo>
                    <a:pt x="2008" y="804"/>
                  </a:lnTo>
                  <a:cubicBezTo>
                    <a:pt x="2222" y="804"/>
                    <a:pt x="2409" y="625"/>
                    <a:pt x="2409" y="402"/>
                  </a:cubicBezTo>
                  <a:cubicBezTo>
                    <a:pt x="2409" y="179"/>
                    <a:pt x="2222" y="1"/>
                    <a:pt x="2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5249095" y="2786161"/>
              <a:ext cx="117505" cy="35337"/>
            </a:xfrm>
            <a:custGeom>
              <a:avLst/>
              <a:gdLst/>
              <a:ahLst/>
              <a:cxnLst/>
              <a:rect l="l" t="t" r="r" b="b"/>
              <a:pathLst>
                <a:path w="4007" h="1205" extrusionOk="0">
                  <a:moveTo>
                    <a:pt x="830" y="0"/>
                  </a:moveTo>
                  <a:cubicBezTo>
                    <a:pt x="375" y="0"/>
                    <a:pt x="1" y="375"/>
                    <a:pt x="1" y="830"/>
                  </a:cubicBezTo>
                  <a:lnTo>
                    <a:pt x="1" y="1205"/>
                  </a:lnTo>
                  <a:lnTo>
                    <a:pt x="4006" y="1205"/>
                  </a:lnTo>
                  <a:lnTo>
                    <a:pt x="4006" y="830"/>
                  </a:lnTo>
                  <a:cubicBezTo>
                    <a:pt x="4006" y="375"/>
                    <a:pt x="3641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deliverables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3" name="Google Shape;683;p45"/>
          <p:cNvSpPr txBox="1"/>
          <p:nvPr/>
        </p:nvSpPr>
        <p:spPr>
          <a:xfrm>
            <a:off x="4312600" y="1775975"/>
            <a:ext cx="11805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684" name="Google Shape;684;p45"/>
          <p:cNvSpPr txBox="1"/>
          <p:nvPr/>
        </p:nvSpPr>
        <p:spPr>
          <a:xfrm>
            <a:off x="4312600" y="3095200"/>
            <a:ext cx="11805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685" name="Google Shape;685;p45"/>
          <p:cNvSpPr txBox="1"/>
          <p:nvPr/>
        </p:nvSpPr>
        <p:spPr>
          <a:xfrm flipH="1">
            <a:off x="867025" y="1623563"/>
            <a:ext cx="2070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686" name="Google Shape;686;p45"/>
          <p:cNvSpPr txBox="1"/>
          <p:nvPr/>
        </p:nvSpPr>
        <p:spPr>
          <a:xfrm flipH="1">
            <a:off x="748279" y="1418625"/>
            <a:ext cx="2275314" cy="727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Python module for Baroque chess gameplay</a:t>
            </a:r>
            <a:endParaRPr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 flipH="1">
            <a:off x="692883" y="2565975"/>
            <a:ext cx="2070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ntarell" panose="020B0604020202020204" charset="0"/>
                <a:ea typeface="Cinzel"/>
                <a:cs typeface="Cinzel"/>
                <a:sym typeface="Cinzel"/>
              </a:rPr>
              <a:t>Github Repository link for project code</a:t>
            </a:r>
            <a:endParaRPr dirty="0">
              <a:solidFill>
                <a:schemeClr val="dk1"/>
              </a:solidFill>
              <a:latin typeface="Cantarell" panose="020B0604020202020204" charset="0"/>
              <a:ea typeface="Cinzel"/>
              <a:cs typeface="Cinzel"/>
              <a:sym typeface="Cinzel"/>
            </a:endParaRPr>
          </a:p>
        </p:txBody>
      </p:sp>
      <p:sp>
        <p:nvSpPr>
          <p:cNvPr id="688" name="Google Shape;688;p45"/>
          <p:cNvSpPr txBox="1"/>
          <p:nvPr/>
        </p:nvSpPr>
        <p:spPr>
          <a:xfrm flipH="1">
            <a:off x="748279" y="3282700"/>
            <a:ext cx="207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Code walk through on </a:t>
            </a:r>
            <a:r>
              <a:rPr lang="en-US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Youtube</a:t>
            </a:r>
            <a:r>
              <a:rPr lang="en-US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channel</a:t>
            </a:r>
            <a:endParaRPr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89" name="Google Shape;689;p45"/>
          <p:cNvSpPr/>
          <p:nvPr/>
        </p:nvSpPr>
        <p:spPr>
          <a:xfrm flipH="1">
            <a:off x="3590139" y="1310650"/>
            <a:ext cx="845400" cy="84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5"/>
          <p:cNvSpPr/>
          <p:nvPr/>
        </p:nvSpPr>
        <p:spPr>
          <a:xfrm flipH="1">
            <a:off x="2777089" y="2256409"/>
            <a:ext cx="845400" cy="845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91" name="Google Shape;691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512" y="1264500"/>
            <a:ext cx="2874200" cy="2866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45"/>
          <p:cNvGrpSpPr/>
          <p:nvPr/>
        </p:nvGrpSpPr>
        <p:grpSpPr>
          <a:xfrm>
            <a:off x="3746054" y="1545606"/>
            <a:ext cx="401342" cy="401078"/>
            <a:chOff x="6291628" y="3234277"/>
            <a:chExt cx="401342" cy="401078"/>
          </a:xfrm>
        </p:grpSpPr>
        <p:sp>
          <p:nvSpPr>
            <p:cNvPr id="695" name="Google Shape;695;p45"/>
            <p:cNvSpPr/>
            <p:nvPr/>
          </p:nvSpPr>
          <p:spPr>
            <a:xfrm>
              <a:off x="6374032" y="3336064"/>
              <a:ext cx="156713" cy="23577"/>
            </a:xfrm>
            <a:custGeom>
              <a:avLst/>
              <a:gdLst/>
              <a:ahLst/>
              <a:cxnLst/>
              <a:rect l="l" t="t" r="r" b="b"/>
              <a:pathLst>
                <a:path w="5344" h="804" extrusionOk="0">
                  <a:moveTo>
                    <a:pt x="0" y="0"/>
                  </a:moveTo>
                  <a:cubicBezTo>
                    <a:pt x="0" y="446"/>
                    <a:pt x="357" y="803"/>
                    <a:pt x="803" y="803"/>
                  </a:cubicBezTo>
                  <a:lnTo>
                    <a:pt x="4541" y="803"/>
                  </a:lnTo>
                  <a:cubicBezTo>
                    <a:pt x="4987" y="803"/>
                    <a:pt x="5344" y="446"/>
                    <a:pt x="5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6334795" y="3234277"/>
              <a:ext cx="235216" cy="78268"/>
            </a:xfrm>
            <a:custGeom>
              <a:avLst/>
              <a:gdLst/>
              <a:ahLst/>
              <a:cxnLst/>
              <a:rect l="l" t="t" r="r" b="b"/>
              <a:pathLst>
                <a:path w="8021" h="2669" extrusionOk="0">
                  <a:moveTo>
                    <a:pt x="402" y="1"/>
                  </a:moveTo>
                  <a:cubicBezTo>
                    <a:pt x="179" y="1"/>
                    <a:pt x="0" y="179"/>
                    <a:pt x="0" y="393"/>
                  </a:cubicBezTo>
                  <a:lnTo>
                    <a:pt x="0" y="1598"/>
                  </a:lnTo>
                  <a:cubicBezTo>
                    <a:pt x="0" y="2187"/>
                    <a:pt x="482" y="2668"/>
                    <a:pt x="1071" y="2668"/>
                  </a:cubicBezTo>
                  <a:lnTo>
                    <a:pt x="6950" y="2668"/>
                  </a:lnTo>
                  <a:cubicBezTo>
                    <a:pt x="7538" y="2668"/>
                    <a:pt x="8020" y="2187"/>
                    <a:pt x="8020" y="1598"/>
                  </a:cubicBezTo>
                  <a:lnTo>
                    <a:pt x="8020" y="393"/>
                  </a:lnTo>
                  <a:cubicBezTo>
                    <a:pt x="8020" y="179"/>
                    <a:pt x="7842" y="1"/>
                    <a:pt x="7619" y="1"/>
                  </a:cubicBezTo>
                  <a:lnTo>
                    <a:pt x="6816" y="1"/>
                  </a:lnTo>
                  <a:cubicBezTo>
                    <a:pt x="6593" y="1"/>
                    <a:pt x="6414" y="179"/>
                    <a:pt x="6414" y="393"/>
                  </a:cubicBezTo>
                  <a:lnTo>
                    <a:pt x="6414" y="1063"/>
                  </a:lnTo>
                  <a:lnTo>
                    <a:pt x="4817" y="1063"/>
                  </a:lnTo>
                  <a:lnTo>
                    <a:pt x="4817" y="393"/>
                  </a:lnTo>
                  <a:cubicBezTo>
                    <a:pt x="4817" y="179"/>
                    <a:pt x="4630" y="1"/>
                    <a:pt x="4416" y="1"/>
                  </a:cubicBezTo>
                  <a:lnTo>
                    <a:pt x="3613" y="1"/>
                  </a:lnTo>
                  <a:cubicBezTo>
                    <a:pt x="3390" y="1"/>
                    <a:pt x="3212" y="179"/>
                    <a:pt x="3212" y="393"/>
                  </a:cubicBezTo>
                  <a:lnTo>
                    <a:pt x="3212" y="1063"/>
                  </a:lnTo>
                  <a:lnTo>
                    <a:pt x="1606" y="1063"/>
                  </a:lnTo>
                  <a:lnTo>
                    <a:pt x="1606" y="393"/>
                  </a:lnTo>
                  <a:cubicBezTo>
                    <a:pt x="1606" y="179"/>
                    <a:pt x="1427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6291628" y="3586939"/>
              <a:ext cx="199615" cy="48416"/>
            </a:xfrm>
            <a:custGeom>
              <a:avLst/>
              <a:gdLst/>
              <a:ahLst/>
              <a:cxnLst/>
              <a:rect l="l" t="t" r="r" b="b"/>
              <a:pathLst>
                <a:path w="6807" h="1651" extrusionOk="0">
                  <a:moveTo>
                    <a:pt x="1258" y="0"/>
                  </a:moveTo>
                  <a:cubicBezTo>
                    <a:pt x="562" y="0"/>
                    <a:pt x="0" y="563"/>
                    <a:pt x="9" y="1258"/>
                  </a:cubicBezTo>
                  <a:cubicBezTo>
                    <a:pt x="9" y="1481"/>
                    <a:pt x="187" y="1651"/>
                    <a:pt x="411" y="1651"/>
                  </a:cubicBezTo>
                  <a:lnTo>
                    <a:pt x="6807" y="1651"/>
                  </a:lnTo>
                  <a:cubicBezTo>
                    <a:pt x="6602" y="1348"/>
                    <a:pt x="6477" y="982"/>
                    <a:pt x="6477" y="580"/>
                  </a:cubicBezTo>
                  <a:cubicBezTo>
                    <a:pt x="6477" y="384"/>
                    <a:pt x="6504" y="188"/>
                    <a:pt x="6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6364618" y="3383160"/>
              <a:ext cx="169293" cy="121406"/>
            </a:xfrm>
            <a:custGeom>
              <a:avLst/>
              <a:gdLst/>
              <a:ahLst/>
              <a:cxnLst/>
              <a:rect l="l" t="t" r="r" b="b"/>
              <a:pathLst>
                <a:path w="5773" h="4140" extrusionOk="0">
                  <a:moveTo>
                    <a:pt x="1106" y="0"/>
                  </a:moveTo>
                  <a:cubicBezTo>
                    <a:pt x="1026" y="1436"/>
                    <a:pt x="642" y="2846"/>
                    <a:pt x="0" y="4139"/>
                  </a:cubicBezTo>
                  <a:lnTo>
                    <a:pt x="5531" y="4139"/>
                  </a:lnTo>
                  <a:lnTo>
                    <a:pt x="5772" y="3684"/>
                  </a:lnTo>
                  <a:cubicBezTo>
                    <a:pt x="5264" y="2516"/>
                    <a:pt x="4960" y="1267"/>
                    <a:pt x="4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6323006" y="3528084"/>
              <a:ext cx="191522" cy="35337"/>
            </a:xfrm>
            <a:custGeom>
              <a:avLst/>
              <a:gdLst/>
              <a:ahLst/>
              <a:cxnLst/>
              <a:rect l="l" t="t" r="r" b="b"/>
              <a:pathLst>
                <a:path w="6531" h="1205" extrusionOk="0">
                  <a:moveTo>
                    <a:pt x="1205" y="0"/>
                  </a:moveTo>
                  <a:cubicBezTo>
                    <a:pt x="545" y="0"/>
                    <a:pt x="1" y="536"/>
                    <a:pt x="1" y="1205"/>
                  </a:cubicBezTo>
                  <a:lnTo>
                    <a:pt x="5889" y="1205"/>
                  </a:lnTo>
                  <a:lnTo>
                    <a:pt x="65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6504821" y="3462924"/>
              <a:ext cx="188149" cy="172431"/>
            </a:xfrm>
            <a:custGeom>
              <a:avLst/>
              <a:gdLst/>
              <a:ahLst/>
              <a:cxnLst/>
              <a:rect l="l" t="t" r="r" b="b"/>
              <a:pathLst>
                <a:path w="6416" h="5880" extrusionOk="0">
                  <a:moveTo>
                    <a:pt x="3211" y="925"/>
                  </a:moveTo>
                  <a:cubicBezTo>
                    <a:pt x="3361" y="925"/>
                    <a:pt x="3480" y="1050"/>
                    <a:pt x="3480" y="1196"/>
                  </a:cubicBezTo>
                  <a:lnTo>
                    <a:pt x="3480" y="3873"/>
                  </a:lnTo>
                  <a:cubicBezTo>
                    <a:pt x="3480" y="4023"/>
                    <a:pt x="3355" y="4142"/>
                    <a:pt x="3200" y="4142"/>
                  </a:cubicBezTo>
                  <a:cubicBezTo>
                    <a:pt x="3189" y="4142"/>
                    <a:pt x="3179" y="4141"/>
                    <a:pt x="3168" y="4140"/>
                  </a:cubicBezTo>
                  <a:cubicBezTo>
                    <a:pt x="3043" y="4122"/>
                    <a:pt x="2945" y="3998"/>
                    <a:pt x="2945" y="3864"/>
                  </a:cubicBezTo>
                  <a:lnTo>
                    <a:pt x="2945" y="1205"/>
                  </a:lnTo>
                  <a:cubicBezTo>
                    <a:pt x="2945" y="1071"/>
                    <a:pt x="3043" y="947"/>
                    <a:pt x="3168" y="929"/>
                  </a:cubicBezTo>
                  <a:cubicBezTo>
                    <a:pt x="3182" y="926"/>
                    <a:pt x="3197" y="925"/>
                    <a:pt x="3211" y="925"/>
                  </a:cubicBezTo>
                  <a:close/>
                  <a:moveTo>
                    <a:pt x="3212" y="4399"/>
                  </a:moveTo>
                  <a:cubicBezTo>
                    <a:pt x="3355" y="4399"/>
                    <a:pt x="3480" y="4515"/>
                    <a:pt x="3480" y="4667"/>
                  </a:cubicBezTo>
                  <a:cubicBezTo>
                    <a:pt x="3480" y="4818"/>
                    <a:pt x="3355" y="4934"/>
                    <a:pt x="3212" y="4934"/>
                  </a:cubicBezTo>
                  <a:cubicBezTo>
                    <a:pt x="3061" y="4934"/>
                    <a:pt x="2945" y="4818"/>
                    <a:pt x="2945" y="4667"/>
                  </a:cubicBezTo>
                  <a:cubicBezTo>
                    <a:pt x="2945" y="4515"/>
                    <a:pt x="3061" y="4399"/>
                    <a:pt x="3212" y="4399"/>
                  </a:cubicBezTo>
                  <a:close/>
                  <a:moveTo>
                    <a:pt x="3212" y="1"/>
                  </a:moveTo>
                  <a:cubicBezTo>
                    <a:pt x="2722" y="1"/>
                    <a:pt x="2267" y="277"/>
                    <a:pt x="2035" y="715"/>
                  </a:cubicBezTo>
                  <a:lnTo>
                    <a:pt x="126" y="4310"/>
                  </a:lnTo>
                  <a:cubicBezTo>
                    <a:pt x="45" y="4470"/>
                    <a:pt x="1" y="4640"/>
                    <a:pt x="1" y="4809"/>
                  </a:cubicBezTo>
                  <a:cubicBezTo>
                    <a:pt x="1" y="5407"/>
                    <a:pt x="483" y="5880"/>
                    <a:pt x="1071" y="5880"/>
                  </a:cubicBezTo>
                  <a:lnTo>
                    <a:pt x="5345" y="5880"/>
                  </a:lnTo>
                  <a:cubicBezTo>
                    <a:pt x="5942" y="5880"/>
                    <a:pt x="6415" y="5407"/>
                    <a:pt x="6415" y="4809"/>
                  </a:cubicBezTo>
                  <a:cubicBezTo>
                    <a:pt x="6415" y="4640"/>
                    <a:pt x="6379" y="4470"/>
                    <a:pt x="6290" y="4310"/>
                  </a:cubicBezTo>
                  <a:lnTo>
                    <a:pt x="4390" y="715"/>
                  </a:lnTo>
                  <a:cubicBezTo>
                    <a:pt x="4158" y="277"/>
                    <a:pt x="3703" y="1"/>
                    <a:pt x="3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5"/>
          <p:cNvGrpSpPr/>
          <p:nvPr/>
        </p:nvGrpSpPr>
        <p:grpSpPr>
          <a:xfrm>
            <a:off x="3006867" y="2483748"/>
            <a:ext cx="401078" cy="401430"/>
            <a:chOff x="6291892" y="3749576"/>
            <a:chExt cx="401078" cy="401430"/>
          </a:xfrm>
        </p:grpSpPr>
        <p:sp>
          <p:nvSpPr>
            <p:cNvPr id="702" name="Google Shape;702;p45"/>
            <p:cNvSpPr/>
            <p:nvPr/>
          </p:nvSpPr>
          <p:spPr>
            <a:xfrm>
              <a:off x="6394706" y="4086608"/>
              <a:ext cx="195950" cy="64398"/>
            </a:xfrm>
            <a:custGeom>
              <a:avLst/>
              <a:gdLst/>
              <a:ahLst/>
              <a:cxnLst/>
              <a:rect l="l" t="t" r="r" b="b"/>
              <a:pathLst>
                <a:path w="6682" h="2196" extrusionOk="0">
                  <a:moveTo>
                    <a:pt x="1249" y="1"/>
                  </a:moveTo>
                  <a:lnTo>
                    <a:pt x="990" y="803"/>
                  </a:lnTo>
                  <a:cubicBezTo>
                    <a:pt x="437" y="803"/>
                    <a:pt x="0" y="1241"/>
                    <a:pt x="0" y="1794"/>
                  </a:cubicBezTo>
                  <a:cubicBezTo>
                    <a:pt x="0" y="2008"/>
                    <a:pt x="178" y="2195"/>
                    <a:pt x="401" y="2195"/>
                  </a:cubicBezTo>
                  <a:lnTo>
                    <a:pt x="6280" y="2195"/>
                  </a:lnTo>
                  <a:cubicBezTo>
                    <a:pt x="6495" y="2195"/>
                    <a:pt x="6682" y="2008"/>
                    <a:pt x="6682" y="1794"/>
                  </a:cubicBezTo>
                  <a:cubicBezTo>
                    <a:pt x="6682" y="1241"/>
                    <a:pt x="6236" y="803"/>
                    <a:pt x="5692" y="803"/>
                  </a:cubicBezTo>
                  <a:lnTo>
                    <a:pt x="5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6291892" y="3820044"/>
              <a:ext cx="401078" cy="243046"/>
            </a:xfrm>
            <a:custGeom>
              <a:avLst/>
              <a:gdLst/>
              <a:ahLst/>
              <a:cxnLst/>
              <a:rect l="l" t="t" r="r" b="b"/>
              <a:pathLst>
                <a:path w="13677" h="8288" extrusionOk="0">
                  <a:moveTo>
                    <a:pt x="1195" y="0"/>
                  </a:moveTo>
                  <a:cubicBezTo>
                    <a:pt x="535" y="0"/>
                    <a:pt x="0" y="544"/>
                    <a:pt x="0" y="1204"/>
                  </a:cubicBezTo>
                  <a:lnTo>
                    <a:pt x="0" y="7083"/>
                  </a:lnTo>
                  <a:cubicBezTo>
                    <a:pt x="0" y="7752"/>
                    <a:pt x="535" y="8288"/>
                    <a:pt x="1195" y="8288"/>
                  </a:cubicBezTo>
                  <a:lnTo>
                    <a:pt x="12481" y="8288"/>
                  </a:lnTo>
                  <a:cubicBezTo>
                    <a:pt x="13141" y="8288"/>
                    <a:pt x="13676" y="7752"/>
                    <a:pt x="13676" y="7083"/>
                  </a:cubicBezTo>
                  <a:lnTo>
                    <a:pt x="13676" y="1204"/>
                  </a:lnTo>
                  <a:cubicBezTo>
                    <a:pt x="13676" y="544"/>
                    <a:pt x="13141" y="0"/>
                    <a:pt x="12481" y="0"/>
                  </a:cubicBezTo>
                  <a:lnTo>
                    <a:pt x="9073" y="0"/>
                  </a:lnTo>
                  <a:cubicBezTo>
                    <a:pt x="9260" y="214"/>
                    <a:pt x="9376" y="500"/>
                    <a:pt x="9376" y="803"/>
                  </a:cubicBezTo>
                  <a:cubicBezTo>
                    <a:pt x="9376" y="1285"/>
                    <a:pt x="9100" y="1695"/>
                    <a:pt x="8698" y="1891"/>
                  </a:cubicBezTo>
                  <a:cubicBezTo>
                    <a:pt x="8823" y="2534"/>
                    <a:pt x="9064" y="3265"/>
                    <a:pt x="9412" y="4104"/>
                  </a:cubicBezTo>
                  <a:lnTo>
                    <a:pt x="9474" y="4264"/>
                  </a:lnTo>
                  <a:cubicBezTo>
                    <a:pt x="9974" y="4568"/>
                    <a:pt x="10313" y="5121"/>
                    <a:pt x="10313" y="5745"/>
                  </a:cubicBezTo>
                  <a:lnTo>
                    <a:pt x="10313" y="6013"/>
                  </a:lnTo>
                  <a:cubicBezTo>
                    <a:pt x="10313" y="6682"/>
                    <a:pt x="9778" y="7217"/>
                    <a:pt x="9108" y="7217"/>
                  </a:cubicBezTo>
                  <a:lnTo>
                    <a:pt x="4568" y="7217"/>
                  </a:lnTo>
                  <a:cubicBezTo>
                    <a:pt x="3899" y="7217"/>
                    <a:pt x="3363" y="6682"/>
                    <a:pt x="3363" y="6013"/>
                  </a:cubicBezTo>
                  <a:lnTo>
                    <a:pt x="3363" y="5745"/>
                  </a:lnTo>
                  <a:cubicBezTo>
                    <a:pt x="3363" y="5121"/>
                    <a:pt x="3702" y="4568"/>
                    <a:pt x="4202" y="4264"/>
                  </a:cubicBezTo>
                  <a:lnTo>
                    <a:pt x="4264" y="4104"/>
                  </a:lnTo>
                  <a:cubicBezTo>
                    <a:pt x="4612" y="3265"/>
                    <a:pt x="4853" y="2534"/>
                    <a:pt x="4978" y="1891"/>
                  </a:cubicBezTo>
                  <a:cubicBezTo>
                    <a:pt x="4577" y="1695"/>
                    <a:pt x="4300" y="1285"/>
                    <a:pt x="4300" y="803"/>
                  </a:cubicBezTo>
                  <a:cubicBezTo>
                    <a:pt x="4300" y="500"/>
                    <a:pt x="4416" y="214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6452769" y="3749576"/>
              <a:ext cx="79295" cy="58709"/>
            </a:xfrm>
            <a:custGeom>
              <a:avLst/>
              <a:gdLst/>
              <a:ahLst/>
              <a:cxnLst/>
              <a:rect l="l" t="t" r="r" b="b"/>
              <a:pathLst>
                <a:path w="2704" h="2002" extrusionOk="0">
                  <a:moveTo>
                    <a:pt x="1354" y="1"/>
                  </a:moveTo>
                  <a:cubicBezTo>
                    <a:pt x="1127" y="1"/>
                    <a:pt x="955" y="179"/>
                    <a:pt x="955" y="405"/>
                  </a:cubicBezTo>
                  <a:lnTo>
                    <a:pt x="955" y="806"/>
                  </a:lnTo>
                  <a:lnTo>
                    <a:pt x="625" y="806"/>
                  </a:lnTo>
                  <a:cubicBezTo>
                    <a:pt x="259" y="806"/>
                    <a:pt x="1" y="1163"/>
                    <a:pt x="116" y="1511"/>
                  </a:cubicBezTo>
                  <a:lnTo>
                    <a:pt x="286" y="2002"/>
                  </a:lnTo>
                  <a:lnTo>
                    <a:pt x="2418" y="2002"/>
                  </a:lnTo>
                  <a:lnTo>
                    <a:pt x="2588" y="1511"/>
                  </a:lnTo>
                  <a:cubicBezTo>
                    <a:pt x="2704" y="1163"/>
                    <a:pt x="2445" y="806"/>
                    <a:pt x="2079" y="806"/>
                  </a:cubicBezTo>
                  <a:lnTo>
                    <a:pt x="1749" y="806"/>
                  </a:lnTo>
                  <a:lnTo>
                    <a:pt x="1749" y="414"/>
                  </a:lnTo>
                  <a:cubicBezTo>
                    <a:pt x="1749" y="209"/>
                    <a:pt x="1606" y="30"/>
                    <a:pt x="1401" y="3"/>
                  </a:cubicBezTo>
                  <a:cubicBezTo>
                    <a:pt x="1385" y="2"/>
                    <a:pt x="1369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6441509" y="3831803"/>
              <a:ext cx="102080" cy="105981"/>
            </a:xfrm>
            <a:custGeom>
              <a:avLst/>
              <a:gdLst/>
              <a:ahLst/>
              <a:cxnLst/>
              <a:rect l="l" t="t" r="r" b="b"/>
              <a:pathLst>
                <a:path w="3481" h="3614" extrusionOk="0">
                  <a:moveTo>
                    <a:pt x="402" y="1"/>
                  </a:moveTo>
                  <a:cubicBezTo>
                    <a:pt x="188" y="1"/>
                    <a:pt x="1" y="179"/>
                    <a:pt x="1" y="402"/>
                  </a:cubicBezTo>
                  <a:cubicBezTo>
                    <a:pt x="1" y="625"/>
                    <a:pt x="188" y="803"/>
                    <a:pt x="402" y="803"/>
                  </a:cubicBezTo>
                  <a:lnTo>
                    <a:pt x="786" y="803"/>
                  </a:lnTo>
                  <a:cubicBezTo>
                    <a:pt x="724" y="1740"/>
                    <a:pt x="420" y="2721"/>
                    <a:pt x="72" y="3614"/>
                  </a:cubicBezTo>
                  <a:lnTo>
                    <a:pt x="3409" y="3614"/>
                  </a:lnTo>
                  <a:cubicBezTo>
                    <a:pt x="3061" y="2721"/>
                    <a:pt x="2766" y="1740"/>
                    <a:pt x="2695" y="803"/>
                  </a:cubicBezTo>
                  <a:lnTo>
                    <a:pt x="3079" y="803"/>
                  </a:lnTo>
                  <a:cubicBezTo>
                    <a:pt x="3302" y="803"/>
                    <a:pt x="3480" y="625"/>
                    <a:pt x="3480" y="402"/>
                  </a:cubicBezTo>
                  <a:cubicBezTo>
                    <a:pt x="3480" y="179"/>
                    <a:pt x="3302" y="1"/>
                    <a:pt x="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6414060" y="3961302"/>
              <a:ext cx="156713" cy="46861"/>
            </a:xfrm>
            <a:custGeom>
              <a:avLst/>
              <a:gdLst/>
              <a:ahLst/>
              <a:cxnLst/>
              <a:rect l="l" t="t" r="r" b="b"/>
              <a:pathLst>
                <a:path w="5344" h="1598" extrusionOk="0">
                  <a:moveTo>
                    <a:pt x="937" y="0"/>
                  </a:moveTo>
                  <a:cubicBezTo>
                    <a:pt x="419" y="0"/>
                    <a:pt x="0" y="420"/>
                    <a:pt x="0" y="928"/>
                  </a:cubicBezTo>
                  <a:lnTo>
                    <a:pt x="0" y="1196"/>
                  </a:lnTo>
                  <a:cubicBezTo>
                    <a:pt x="0" y="1419"/>
                    <a:pt x="179" y="1597"/>
                    <a:pt x="402" y="1597"/>
                  </a:cubicBezTo>
                  <a:lnTo>
                    <a:pt x="4942" y="1597"/>
                  </a:lnTo>
                  <a:cubicBezTo>
                    <a:pt x="5165" y="1597"/>
                    <a:pt x="5344" y="1419"/>
                    <a:pt x="5344" y="1196"/>
                  </a:cubicBezTo>
                  <a:lnTo>
                    <a:pt x="5344" y="928"/>
                  </a:lnTo>
                  <a:cubicBezTo>
                    <a:pt x="5344" y="420"/>
                    <a:pt x="4925" y="0"/>
                    <a:pt x="4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0;p45">
            <a:extLst>
              <a:ext uri="{FF2B5EF4-FFF2-40B4-BE49-F238E27FC236}">
                <a16:creationId xmlns:a16="http://schemas.microsoft.com/office/drawing/2014/main" id="{B8277F50-4FB7-E223-A88A-E8758734DC9B}"/>
              </a:ext>
            </a:extLst>
          </p:cNvPr>
          <p:cNvSpPr/>
          <p:nvPr/>
        </p:nvSpPr>
        <p:spPr>
          <a:xfrm flipH="1">
            <a:off x="3732034" y="3119442"/>
            <a:ext cx="845400" cy="845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506;p41">
            <a:extLst>
              <a:ext uri="{FF2B5EF4-FFF2-40B4-BE49-F238E27FC236}">
                <a16:creationId xmlns:a16="http://schemas.microsoft.com/office/drawing/2014/main" id="{5C03333E-D9BC-0017-30B1-F524AF6911F1}"/>
              </a:ext>
            </a:extLst>
          </p:cNvPr>
          <p:cNvGrpSpPr/>
          <p:nvPr/>
        </p:nvGrpSpPr>
        <p:grpSpPr>
          <a:xfrm>
            <a:off x="3945516" y="3341603"/>
            <a:ext cx="321285" cy="401078"/>
            <a:chOff x="2490434" y="3234277"/>
            <a:chExt cx="321285" cy="401078"/>
          </a:xfrm>
        </p:grpSpPr>
        <p:sp>
          <p:nvSpPr>
            <p:cNvPr id="5" name="Google Shape;507;p41">
              <a:extLst>
                <a:ext uri="{FF2B5EF4-FFF2-40B4-BE49-F238E27FC236}">
                  <a16:creationId xmlns:a16="http://schemas.microsoft.com/office/drawing/2014/main" id="{CBB58EC5-8970-72B7-9059-20C932D961A0}"/>
                </a:ext>
              </a:extLst>
            </p:cNvPr>
            <p:cNvSpPr/>
            <p:nvPr/>
          </p:nvSpPr>
          <p:spPr>
            <a:xfrm>
              <a:off x="2490434" y="3586939"/>
              <a:ext cx="321285" cy="48416"/>
            </a:xfrm>
            <a:custGeom>
              <a:avLst/>
              <a:gdLst/>
              <a:ahLst/>
              <a:cxnLst/>
              <a:rect l="l" t="t" r="r" b="b"/>
              <a:pathLst>
                <a:path w="10956" h="1651" extrusionOk="0">
                  <a:moveTo>
                    <a:pt x="1258" y="0"/>
                  </a:moveTo>
                  <a:cubicBezTo>
                    <a:pt x="562" y="0"/>
                    <a:pt x="0" y="563"/>
                    <a:pt x="0" y="1249"/>
                  </a:cubicBezTo>
                  <a:cubicBezTo>
                    <a:pt x="0" y="1472"/>
                    <a:pt x="179" y="1651"/>
                    <a:pt x="402" y="1651"/>
                  </a:cubicBezTo>
                  <a:lnTo>
                    <a:pt x="10554" y="1651"/>
                  </a:lnTo>
                  <a:cubicBezTo>
                    <a:pt x="10777" y="1651"/>
                    <a:pt x="10955" y="1472"/>
                    <a:pt x="10955" y="1249"/>
                  </a:cubicBezTo>
                  <a:cubicBezTo>
                    <a:pt x="10955" y="563"/>
                    <a:pt x="10393" y="0"/>
                    <a:pt x="9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8;p41">
              <a:extLst>
                <a:ext uri="{FF2B5EF4-FFF2-40B4-BE49-F238E27FC236}">
                  <a16:creationId xmlns:a16="http://schemas.microsoft.com/office/drawing/2014/main" id="{01916B42-0190-AD4A-724A-C9CA1A3757BD}"/>
                </a:ext>
              </a:extLst>
            </p:cNvPr>
            <p:cNvSpPr/>
            <p:nvPr/>
          </p:nvSpPr>
          <p:spPr>
            <a:xfrm>
              <a:off x="2521812" y="3528084"/>
              <a:ext cx="258500" cy="35337"/>
            </a:xfrm>
            <a:custGeom>
              <a:avLst/>
              <a:gdLst/>
              <a:ahLst/>
              <a:cxnLst/>
              <a:rect l="l" t="t" r="r" b="b"/>
              <a:pathLst>
                <a:path w="8815" h="1205" extrusionOk="0">
                  <a:moveTo>
                    <a:pt x="1205" y="0"/>
                  </a:moveTo>
                  <a:cubicBezTo>
                    <a:pt x="536" y="0"/>
                    <a:pt x="1" y="536"/>
                    <a:pt x="1" y="1205"/>
                  </a:cubicBezTo>
                  <a:lnTo>
                    <a:pt x="8815" y="1205"/>
                  </a:lnTo>
                  <a:cubicBezTo>
                    <a:pt x="8815" y="536"/>
                    <a:pt x="8280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9;p41">
              <a:extLst>
                <a:ext uri="{FF2B5EF4-FFF2-40B4-BE49-F238E27FC236}">
                  <a16:creationId xmlns:a16="http://schemas.microsoft.com/office/drawing/2014/main" id="{DE113E5F-EEE4-63EA-F0DE-6452007140F8}"/>
                </a:ext>
              </a:extLst>
            </p:cNvPr>
            <p:cNvSpPr/>
            <p:nvPr/>
          </p:nvSpPr>
          <p:spPr>
            <a:xfrm>
              <a:off x="2568908" y="3426062"/>
              <a:ext cx="164601" cy="78503"/>
            </a:xfrm>
            <a:custGeom>
              <a:avLst/>
              <a:gdLst/>
              <a:ahLst/>
              <a:cxnLst/>
              <a:rect l="l" t="t" r="r" b="b"/>
              <a:pathLst>
                <a:path w="5613" h="2677" extrusionOk="0">
                  <a:moveTo>
                    <a:pt x="795" y="0"/>
                  </a:moveTo>
                  <a:cubicBezTo>
                    <a:pt x="652" y="928"/>
                    <a:pt x="384" y="1820"/>
                    <a:pt x="1" y="2676"/>
                  </a:cubicBezTo>
                  <a:lnTo>
                    <a:pt x="5612" y="2676"/>
                  </a:lnTo>
                  <a:cubicBezTo>
                    <a:pt x="5228" y="1820"/>
                    <a:pt x="4961" y="928"/>
                    <a:pt x="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0;p41">
              <a:extLst>
                <a:ext uri="{FF2B5EF4-FFF2-40B4-BE49-F238E27FC236}">
                  <a16:creationId xmlns:a16="http://schemas.microsoft.com/office/drawing/2014/main" id="{4667CCEC-770E-6B0B-5FD2-E3B1EA9226D1}"/>
                </a:ext>
              </a:extLst>
            </p:cNvPr>
            <p:cNvSpPr/>
            <p:nvPr/>
          </p:nvSpPr>
          <p:spPr>
            <a:xfrm>
              <a:off x="2564978" y="3355682"/>
              <a:ext cx="172431" cy="47125"/>
            </a:xfrm>
            <a:custGeom>
              <a:avLst/>
              <a:gdLst/>
              <a:ahLst/>
              <a:cxnLst/>
              <a:rect l="l" t="t" r="r" b="b"/>
              <a:pathLst>
                <a:path w="5880" h="1607" extrusionOk="0">
                  <a:moveTo>
                    <a:pt x="795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0"/>
                    <a:pt x="358" y="1606"/>
                    <a:pt x="795" y="1606"/>
                  </a:cubicBezTo>
                  <a:lnTo>
                    <a:pt x="5077" y="1606"/>
                  </a:lnTo>
                  <a:cubicBezTo>
                    <a:pt x="5514" y="1606"/>
                    <a:pt x="5880" y="1240"/>
                    <a:pt x="5880" y="803"/>
                  </a:cubicBezTo>
                  <a:cubicBezTo>
                    <a:pt x="5880" y="357"/>
                    <a:pt x="5514" y="0"/>
                    <a:pt x="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1;p41">
              <a:extLst>
                <a:ext uri="{FF2B5EF4-FFF2-40B4-BE49-F238E27FC236}">
                  <a16:creationId xmlns:a16="http://schemas.microsoft.com/office/drawing/2014/main" id="{21919F50-3B66-A567-A592-AC3EE26CD6DD}"/>
                </a:ext>
              </a:extLst>
            </p:cNvPr>
            <p:cNvSpPr/>
            <p:nvPr/>
          </p:nvSpPr>
          <p:spPr>
            <a:xfrm>
              <a:off x="2602397" y="3234277"/>
              <a:ext cx="100761" cy="97887"/>
            </a:xfrm>
            <a:custGeom>
              <a:avLst/>
              <a:gdLst/>
              <a:ahLst/>
              <a:cxnLst/>
              <a:rect l="l" t="t" r="r" b="b"/>
              <a:pathLst>
                <a:path w="3436" h="3338" extrusionOk="0">
                  <a:moveTo>
                    <a:pt x="1660" y="1"/>
                  </a:moveTo>
                  <a:cubicBezTo>
                    <a:pt x="1437" y="1"/>
                    <a:pt x="1258" y="179"/>
                    <a:pt x="1258" y="393"/>
                  </a:cubicBezTo>
                  <a:lnTo>
                    <a:pt x="1258" y="724"/>
                  </a:lnTo>
                  <a:cubicBezTo>
                    <a:pt x="1125" y="795"/>
                    <a:pt x="991" y="884"/>
                    <a:pt x="875" y="991"/>
                  </a:cubicBezTo>
                  <a:lnTo>
                    <a:pt x="1490" y="1839"/>
                  </a:lnTo>
                  <a:cubicBezTo>
                    <a:pt x="1615" y="2026"/>
                    <a:pt x="1571" y="2276"/>
                    <a:pt x="1392" y="2401"/>
                  </a:cubicBezTo>
                  <a:cubicBezTo>
                    <a:pt x="1322" y="2454"/>
                    <a:pt x="1240" y="2479"/>
                    <a:pt x="1159" y="2479"/>
                  </a:cubicBezTo>
                  <a:cubicBezTo>
                    <a:pt x="1035" y="2479"/>
                    <a:pt x="911" y="2420"/>
                    <a:pt x="830" y="2312"/>
                  </a:cubicBezTo>
                  <a:lnTo>
                    <a:pt x="357" y="1634"/>
                  </a:lnTo>
                  <a:cubicBezTo>
                    <a:pt x="81" y="2151"/>
                    <a:pt x="1" y="2758"/>
                    <a:pt x="170" y="3337"/>
                  </a:cubicBezTo>
                  <a:lnTo>
                    <a:pt x="3150" y="3337"/>
                  </a:lnTo>
                  <a:cubicBezTo>
                    <a:pt x="3435" y="2329"/>
                    <a:pt x="2998" y="1232"/>
                    <a:pt x="2061" y="724"/>
                  </a:cubicBezTo>
                  <a:lnTo>
                    <a:pt x="2061" y="393"/>
                  </a:lnTo>
                  <a:cubicBezTo>
                    <a:pt x="2061" y="179"/>
                    <a:pt x="1883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METHODOLOGY</a:t>
            </a:r>
            <a:endParaRPr dirty="0"/>
          </a:p>
        </p:txBody>
      </p:sp>
      <p:sp>
        <p:nvSpPr>
          <p:cNvPr id="276" name="Google Shape;276;p36"/>
          <p:cNvSpPr txBox="1">
            <a:spLocks noGrp="1"/>
          </p:cNvSpPr>
          <p:nvPr>
            <p:ph type="subTitle" idx="1"/>
          </p:nvPr>
        </p:nvSpPr>
        <p:spPr>
          <a:xfrm>
            <a:off x="764414" y="3025751"/>
            <a:ext cx="2355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  Win,loss rate clearly speaking evaluate Gameplay Performance Metrics</a:t>
            </a:r>
            <a:endParaRPr dirty="0"/>
          </a:p>
        </p:txBody>
      </p:sp>
      <p:sp>
        <p:nvSpPr>
          <p:cNvPr id="278" name="Google Shape;278;p36"/>
          <p:cNvSpPr txBox="1">
            <a:spLocks noGrp="1"/>
          </p:cNvSpPr>
          <p:nvPr>
            <p:ph type="subTitle" idx="4"/>
          </p:nvPr>
        </p:nvSpPr>
        <p:spPr>
          <a:xfrm>
            <a:off x="3394625" y="2961775"/>
            <a:ext cx="2355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the computational efficiency of the AI algorithm </a:t>
            </a:r>
            <a:endParaRPr dirty="0"/>
          </a:p>
        </p:txBody>
      </p:sp>
      <p:sp>
        <p:nvSpPr>
          <p:cNvPr id="280" name="Google Shape;280;p36"/>
          <p:cNvSpPr txBox="1">
            <a:spLocks noGrp="1"/>
          </p:cNvSpPr>
          <p:nvPr>
            <p:ph type="subTitle" idx="6"/>
          </p:nvPr>
        </p:nvSpPr>
        <p:spPr>
          <a:xfrm>
            <a:off x="6017600" y="2961775"/>
            <a:ext cx="2354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with baseline Chess agents</a:t>
            </a:r>
            <a:endParaRPr dirty="0"/>
          </a:p>
        </p:txBody>
      </p:sp>
      <p:sp>
        <p:nvSpPr>
          <p:cNvPr id="281" name="Google Shape;281;p36"/>
          <p:cNvSpPr/>
          <p:nvPr/>
        </p:nvSpPr>
        <p:spPr>
          <a:xfrm>
            <a:off x="1235869" y="1680149"/>
            <a:ext cx="1120981" cy="116306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4073458" y="1732343"/>
            <a:ext cx="1080196" cy="109967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6499253" y="1709497"/>
            <a:ext cx="928418" cy="109967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6"/>
          <p:cNvGrpSpPr/>
          <p:nvPr/>
        </p:nvGrpSpPr>
        <p:grpSpPr>
          <a:xfrm>
            <a:off x="6672263" y="1887185"/>
            <a:ext cx="659905" cy="869399"/>
            <a:chOff x="3062565" y="1687911"/>
            <a:chExt cx="274453" cy="401342"/>
          </a:xfrm>
        </p:grpSpPr>
        <p:sp>
          <p:nvSpPr>
            <p:cNvPr id="285" name="Google Shape;285;p36"/>
            <p:cNvSpPr/>
            <p:nvPr/>
          </p:nvSpPr>
          <p:spPr>
            <a:xfrm>
              <a:off x="3062565" y="1687911"/>
              <a:ext cx="274453" cy="47125"/>
            </a:xfrm>
            <a:custGeom>
              <a:avLst/>
              <a:gdLst/>
              <a:ahLst/>
              <a:cxnLst/>
              <a:rect l="l" t="t" r="r" b="b"/>
              <a:pathLst>
                <a:path w="9359" h="1607" extrusionOk="0">
                  <a:moveTo>
                    <a:pt x="402" y="1"/>
                  </a:moveTo>
                  <a:cubicBezTo>
                    <a:pt x="188" y="1"/>
                    <a:pt x="1" y="179"/>
                    <a:pt x="1" y="402"/>
                  </a:cubicBezTo>
                  <a:lnTo>
                    <a:pt x="1" y="1205"/>
                  </a:lnTo>
                  <a:cubicBezTo>
                    <a:pt x="1" y="1428"/>
                    <a:pt x="188" y="1607"/>
                    <a:pt x="402" y="1607"/>
                  </a:cubicBezTo>
                  <a:lnTo>
                    <a:pt x="8957" y="1607"/>
                  </a:lnTo>
                  <a:cubicBezTo>
                    <a:pt x="9180" y="1607"/>
                    <a:pt x="9359" y="1428"/>
                    <a:pt x="9359" y="1205"/>
                  </a:cubicBezTo>
                  <a:lnTo>
                    <a:pt x="9359" y="402"/>
                  </a:lnTo>
                  <a:cubicBezTo>
                    <a:pt x="9359" y="179"/>
                    <a:pt x="9180" y="1"/>
                    <a:pt x="8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3152827" y="1758555"/>
              <a:ext cx="35337" cy="128737"/>
            </a:xfrm>
            <a:custGeom>
              <a:avLst/>
              <a:gdLst/>
              <a:ahLst/>
              <a:cxnLst/>
              <a:rect l="l" t="t" r="r" b="b"/>
              <a:pathLst>
                <a:path w="1205" h="4390" extrusionOk="0">
                  <a:moveTo>
                    <a:pt x="0" y="1"/>
                  </a:moveTo>
                  <a:lnTo>
                    <a:pt x="0" y="4390"/>
                  </a:lnTo>
                  <a:cubicBezTo>
                    <a:pt x="375" y="4229"/>
                    <a:pt x="777" y="4122"/>
                    <a:pt x="1205" y="4078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3270303" y="1758555"/>
              <a:ext cx="35337" cy="131875"/>
            </a:xfrm>
            <a:custGeom>
              <a:avLst/>
              <a:gdLst/>
              <a:ahLst/>
              <a:cxnLst/>
              <a:rect l="l" t="t" r="r" b="b"/>
              <a:pathLst>
                <a:path w="1205" h="4497" extrusionOk="0">
                  <a:moveTo>
                    <a:pt x="0" y="1"/>
                  </a:moveTo>
                  <a:lnTo>
                    <a:pt x="0" y="4497"/>
                  </a:lnTo>
                  <a:lnTo>
                    <a:pt x="1044" y="3712"/>
                  </a:lnTo>
                  <a:cubicBezTo>
                    <a:pt x="1142" y="3631"/>
                    <a:pt x="1204" y="3516"/>
                    <a:pt x="1204" y="3391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3211682" y="1758555"/>
              <a:ext cx="35102" cy="128737"/>
            </a:xfrm>
            <a:custGeom>
              <a:avLst/>
              <a:gdLst/>
              <a:ahLst/>
              <a:cxnLst/>
              <a:rect l="l" t="t" r="r" b="b"/>
              <a:pathLst>
                <a:path w="1197" h="4390" extrusionOk="0">
                  <a:moveTo>
                    <a:pt x="1" y="1"/>
                  </a:moveTo>
                  <a:lnTo>
                    <a:pt x="1" y="4078"/>
                  </a:lnTo>
                  <a:cubicBezTo>
                    <a:pt x="420" y="4122"/>
                    <a:pt x="821" y="4229"/>
                    <a:pt x="1196" y="4390"/>
                  </a:cubicBezTo>
                  <a:lnTo>
                    <a:pt x="1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3093972" y="1758555"/>
              <a:ext cx="35337" cy="131875"/>
            </a:xfrm>
            <a:custGeom>
              <a:avLst/>
              <a:gdLst/>
              <a:ahLst/>
              <a:cxnLst/>
              <a:rect l="l" t="t" r="r" b="b"/>
              <a:pathLst>
                <a:path w="1205" h="4497" extrusionOk="0">
                  <a:moveTo>
                    <a:pt x="0" y="1"/>
                  </a:moveTo>
                  <a:lnTo>
                    <a:pt x="0" y="3391"/>
                  </a:lnTo>
                  <a:cubicBezTo>
                    <a:pt x="0" y="3516"/>
                    <a:pt x="63" y="3631"/>
                    <a:pt x="161" y="3712"/>
                  </a:cubicBezTo>
                  <a:lnTo>
                    <a:pt x="1205" y="449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3105731" y="1901133"/>
              <a:ext cx="188120" cy="188120"/>
            </a:xfrm>
            <a:custGeom>
              <a:avLst/>
              <a:gdLst/>
              <a:ahLst/>
              <a:cxnLst/>
              <a:rect l="l" t="t" r="r" b="b"/>
              <a:pathLst>
                <a:path w="6415" h="6415" extrusionOk="0">
                  <a:moveTo>
                    <a:pt x="3293" y="1205"/>
                  </a:moveTo>
                  <a:cubicBezTo>
                    <a:pt x="3471" y="1205"/>
                    <a:pt x="3614" y="1348"/>
                    <a:pt x="3614" y="1526"/>
                  </a:cubicBezTo>
                  <a:lnTo>
                    <a:pt x="3614" y="4809"/>
                  </a:lnTo>
                  <a:cubicBezTo>
                    <a:pt x="3614" y="5031"/>
                    <a:pt x="3433" y="5210"/>
                    <a:pt x="3213" y="5210"/>
                  </a:cubicBezTo>
                  <a:cubicBezTo>
                    <a:pt x="3132" y="5210"/>
                    <a:pt x="3046" y="5185"/>
                    <a:pt x="2962" y="5130"/>
                  </a:cubicBezTo>
                  <a:cubicBezTo>
                    <a:pt x="2864" y="5077"/>
                    <a:pt x="2811" y="4970"/>
                    <a:pt x="2811" y="4854"/>
                  </a:cubicBezTo>
                  <a:lnTo>
                    <a:pt x="2811" y="1999"/>
                  </a:lnTo>
                  <a:lnTo>
                    <a:pt x="2481" y="1999"/>
                  </a:lnTo>
                  <a:cubicBezTo>
                    <a:pt x="2365" y="1999"/>
                    <a:pt x="2258" y="1945"/>
                    <a:pt x="2195" y="1847"/>
                  </a:cubicBezTo>
                  <a:cubicBezTo>
                    <a:pt x="1999" y="1535"/>
                    <a:pt x="2222" y="1205"/>
                    <a:pt x="2525" y="1205"/>
                  </a:cubicBezTo>
                  <a:close/>
                  <a:moveTo>
                    <a:pt x="3212" y="1"/>
                  </a:moveTo>
                  <a:cubicBezTo>
                    <a:pt x="1446" y="1"/>
                    <a:pt x="1" y="1437"/>
                    <a:pt x="1" y="3203"/>
                  </a:cubicBezTo>
                  <a:cubicBezTo>
                    <a:pt x="1" y="4970"/>
                    <a:pt x="1446" y="6415"/>
                    <a:pt x="3212" y="6415"/>
                  </a:cubicBezTo>
                  <a:cubicBezTo>
                    <a:pt x="4979" y="6415"/>
                    <a:pt x="6415" y="4970"/>
                    <a:pt x="6415" y="3203"/>
                  </a:cubicBezTo>
                  <a:cubicBezTo>
                    <a:pt x="6415" y="1437"/>
                    <a:pt x="4979" y="1"/>
                    <a:pt x="3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6"/>
          <p:cNvGrpSpPr/>
          <p:nvPr/>
        </p:nvGrpSpPr>
        <p:grpSpPr>
          <a:xfrm>
            <a:off x="4350544" y="1993855"/>
            <a:ext cx="570830" cy="642188"/>
            <a:chOff x="1913582" y="2203415"/>
            <a:chExt cx="377530" cy="401225"/>
          </a:xfrm>
        </p:grpSpPr>
        <p:sp>
          <p:nvSpPr>
            <p:cNvPr id="292" name="Google Shape;292;p36"/>
            <p:cNvSpPr/>
            <p:nvPr/>
          </p:nvSpPr>
          <p:spPr>
            <a:xfrm>
              <a:off x="1941323" y="2555931"/>
              <a:ext cx="321549" cy="48709"/>
            </a:xfrm>
            <a:custGeom>
              <a:avLst/>
              <a:gdLst/>
              <a:ahLst/>
              <a:cxnLst/>
              <a:rect l="l" t="t" r="r" b="b"/>
              <a:pathLst>
                <a:path w="10965" h="1661" extrusionOk="0">
                  <a:moveTo>
                    <a:pt x="1258" y="1"/>
                  </a:moveTo>
                  <a:cubicBezTo>
                    <a:pt x="562" y="1"/>
                    <a:pt x="0" y="563"/>
                    <a:pt x="0" y="1259"/>
                  </a:cubicBezTo>
                  <a:cubicBezTo>
                    <a:pt x="0" y="1482"/>
                    <a:pt x="187" y="1660"/>
                    <a:pt x="402" y="1660"/>
                  </a:cubicBezTo>
                  <a:lnTo>
                    <a:pt x="10563" y="1660"/>
                  </a:lnTo>
                  <a:cubicBezTo>
                    <a:pt x="10777" y="1660"/>
                    <a:pt x="10955" y="1482"/>
                    <a:pt x="10955" y="1259"/>
                  </a:cubicBezTo>
                  <a:cubicBezTo>
                    <a:pt x="10964" y="563"/>
                    <a:pt x="10402" y="1"/>
                    <a:pt x="9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1972701" y="2497339"/>
              <a:ext cx="258764" cy="35073"/>
            </a:xfrm>
            <a:custGeom>
              <a:avLst/>
              <a:gdLst/>
              <a:ahLst/>
              <a:cxnLst/>
              <a:rect l="l" t="t" r="r" b="b"/>
              <a:pathLst>
                <a:path w="8824" h="1196" extrusionOk="0">
                  <a:moveTo>
                    <a:pt x="1205" y="1"/>
                  </a:moveTo>
                  <a:cubicBezTo>
                    <a:pt x="536" y="1"/>
                    <a:pt x="1" y="536"/>
                    <a:pt x="1" y="1196"/>
                  </a:cubicBezTo>
                  <a:lnTo>
                    <a:pt x="8824" y="1196"/>
                  </a:lnTo>
                  <a:cubicBezTo>
                    <a:pt x="8824" y="536"/>
                    <a:pt x="8279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2061908" y="2203415"/>
              <a:ext cx="79295" cy="66626"/>
            </a:xfrm>
            <a:custGeom>
              <a:avLst/>
              <a:gdLst/>
              <a:ahLst/>
              <a:cxnLst/>
              <a:rect l="l" t="t" r="r" b="b"/>
              <a:pathLst>
                <a:path w="2704" h="2272" extrusionOk="0">
                  <a:moveTo>
                    <a:pt x="1376" y="1"/>
                  </a:moveTo>
                  <a:cubicBezTo>
                    <a:pt x="1340" y="1"/>
                    <a:pt x="1304" y="2"/>
                    <a:pt x="1267" y="5"/>
                  </a:cubicBezTo>
                  <a:cubicBezTo>
                    <a:pt x="625" y="50"/>
                    <a:pt x="99" y="567"/>
                    <a:pt x="36" y="1210"/>
                  </a:cubicBezTo>
                  <a:cubicBezTo>
                    <a:pt x="1" y="1620"/>
                    <a:pt x="152" y="2004"/>
                    <a:pt x="411" y="2271"/>
                  </a:cubicBezTo>
                  <a:lnTo>
                    <a:pt x="2320" y="2271"/>
                  </a:lnTo>
                  <a:cubicBezTo>
                    <a:pt x="2561" y="2030"/>
                    <a:pt x="2704" y="1700"/>
                    <a:pt x="2704" y="1334"/>
                  </a:cubicBezTo>
                  <a:cubicBezTo>
                    <a:pt x="2704" y="603"/>
                    <a:pt x="2111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2014812" y="2293560"/>
              <a:ext cx="174278" cy="46832"/>
            </a:xfrm>
            <a:custGeom>
              <a:avLst/>
              <a:gdLst/>
              <a:ahLst/>
              <a:cxnLst/>
              <a:rect l="l" t="t" r="r" b="b"/>
              <a:pathLst>
                <a:path w="5943" h="1597" extrusionOk="0">
                  <a:moveTo>
                    <a:pt x="839" y="0"/>
                  </a:moveTo>
                  <a:cubicBezTo>
                    <a:pt x="376" y="0"/>
                    <a:pt x="1" y="393"/>
                    <a:pt x="37" y="856"/>
                  </a:cubicBezTo>
                  <a:cubicBezTo>
                    <a:pt x="63" y="1276"/>
                    <a:pt x="429" y="1597"/>
                    <a:pt x="848" y="1597"/>
                  </a:cubicBezTo>
                  <a:lnTo>
                    <a:pt x="5095" y="1597"/>
                  </a:lnTo>
                  <a:cubicBezTo>
                    <a:pt x="5523" y="1597"/>
                    <a:pt x="5880" y="1276"/>
                    <a:pt x="5916" y="856"/>
                  </a:cubicBezTo>
                  <a:cubicBezTo>
                    <a:pt x="5942" y="393"/>
                    <a:pt x="5577" y="0"/>
                    <a:pt x="5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1913582" y="2248018"/>
              <a:ext cx="377530" cy="225803"/>
            </a:xfrm>
            <a:custGeom>
              <a:avLst/>
              <a:gdLst/>
              <a:ahLst/>
              <a:cxnLst/>
              <a:rect l="l" t="t" r="r" b="b"/>
              <a:pathLst>
                <a:path w="12874" h="7700" extrusionOk="0">
                  <a:moveTo>
                    <a:pt x="1009" y="1"/>
                  </a:moveTo>
                  <a:cubicBezTo>
                    <a:pt x="875" y="1"/>
                    <a:pt x="750" y="63"/>
                    <a:pt x="678" y="179"/>
                  </a:cubicBezTo>
                  <a:lnTo>
                    <a:pt x="322" y="723"/>
                  </a:lnTo>
                  <a:cubicBezTo>
                    <a:pt x="286" y="777"/>
                    <a:pt x="259" y="830"/>
                    <a:pt x="250" y="902"/>
                  </a:cubicBezTo>
                  <a:lnTo>
                    <a:pt x="0" y="3186"/>
                  </a:lnTo>
                  <a:cubicBezTo>
                    <a:pt x="0" y="3203"/>
                    <a:pt x="0" y="3212"/>
                    <a:pt x="0" y="3230"/>
                  </a:cubicBezTo>
                  <a:lnTo>
                    <a:pt x="0" y="6424"/>
                  </a:lnTo>
                  <a:cubicBezTo>
                    <a:pt x="0" y="6585"/>
                    <a:pt x="99" y="6727"/>
                    <a:pt x="241" y="6790"/>
                  </a:cubicBezTo>
                  <a:cubicBezTo>
                    <a:pt x="727" y="6987"/>
                    <a:pt x="1487" y="7223"/>
                    <a:pt x="2429" y="7223"/>
                  </a:cubicBezTo>
                  <a:cubicBezTo>
                    <a:pt x="2507" y="7223"/>
                    <a:pt x="2587" y="7221"/>
                    <a:pt x="2668" y="7218"/>
                  </a:cubicBezTo>
                  <a:cubicBezTo>
                    <a:pt x="3141" y="7191"/>
                    <a:pt x="3551" y="7111"/>
                    <a:pt x="3908" y="7013"/>
                  </a:cubicBezTo>
                  <a:lnTo>
                    <a:pt x="3908" y="7013"/>
                  </a:lnTo>
                  <a:cubicBezTo>
                    <a:pt x="3828" y="7245"/>
                    <a:pt x="3729" y="7468"/>
                    <a:pt x="3631" y="7700"/>
                  </a:cubicBezTo>
                  <a:lnTo>
                    <a:pt x="9243" y="7700"/>
                  </a:lnTo>
                  <a:cubicBezTo>
                    <a:pt x="9145" y="7468"/>
                    <a:pt x="9046" y="7245"/>
                    <a:pt x="8966" y="7013"/>
                  </a:cubicBezTo>
                  <a:lnTo>
                    <a:pt x="8966" y="7013"/>
                  </a:lnTo>
                  <a:cubicBezTo>
                    <a:pt x="9323" y="7111"/>
                    <a:pt x="9733" y="7191"/>
                    <a:pt x="10206" y="7218"/>
                  </a:cubicBezTo>
                  <a:cubicBezTo>
                    <a:pt x="10287" y="7221"/>
                    <a:pt x="10367" y="7223"/>
                    <a:pt x="10445" y="7223"/>
                  </a:cubicBezTo>
                  <a:cubicBezTo>
                    <a:pt x="11387" y="7223"/>
                    <a:pt x="12146" y="6987"/>
                    <a:pt x="12624" y="6790"/>
                  </a:cubicBezTo>
                  <a:cubicBezTo>
                    <a:pt x="12775" y="6727"/>
                    <a:pt x="12874" y="6585"/>
                    <a:pt x="12874" y="6424"/>
                  </a:cubicBezTo>
                  <a:lnTo>
                    <a:pt x="12874" y="3230"/>
                  </a:lnTo>
                  <a:cubicBezTo>
                    <a:pt x="12874" y="3212"/>
                    <a:pt x="12874" y="3203"/>
                    <a:pt x="12874" y="3186"/>
                  </a:cubicBezTo>
                  <a:lnTo>
                    <a:pt x="12624" y="902"/>
                  </a:lnTo>
                  <a:cubicBezTo>
                    <a:pt x="12615" y="830"/>
                    <a:pt x="12588" y="777"/>
                    <a:pt x="12552" y="723"/>
                  </a:cubicBezTo>
                  <a:lnTo>
                    <a:pt x="12196" y="179"/>
                  </a:lnTo>
                  <a:cubicBezTo>
                    <a:pt x="12124" y="63"/>
                    <a:pt x="11999" y="1"/>
                    <a:pt x="11865" y="1"/>
                  </a:cubicBezTo>
                  <a:lnTo>
                    <a:pt x="11170" y="1"/>
                  </a:lnTo>
                  <a:cubicBezTo>
                    <a:pt x="11063" y="1"/>
                    <a:pt x="10964" y="45"/>
                    <a:pt x="10893" y="117"/>
                  </a:cubicBezTo>
                  <a:lnTo>
                    <a:pt x="10590" y="420"/>
                  </a:lnTo>
                  <a:cubicBezTo>
                    <a:pt x="10518" y="491"/>
                    <a:pt x="10474" y="590"/>
                    <a:pt x="10474" y="697"/>
                  </a:cubicBezTo>
                  <a:lnTo>
                    <a:pt x="10474" y="1169"/>
                  </a:lnTo>
                  <a:cubicBezTo>
                    <a:pt x="10474" y="1277"/>
                    <a:pt x="10518" y="1375"/>
                    <a:pt x="10590" y="1455"/>
                  </a:cubicBezTo>
                  <a:cubicBezTo>
                    <a:pt x="10732" y="1589"/>
                    <a:pt x="10866" y="1731"/>
                    <a:pt x="11009" y="1874"/>
                  </a:cubicBezTo>
                  <a:lnTo>
                    <a:pt x="11009" y="2668"/>
                  </a:lnTo>
                  <a:cubicBezTo>
                    <a:pt x="10911" y="2847"/>
                    <a:pt x="10741" y="3230"/>
                    <a:pt x="10741" y="3739"/>
                  </a:cubicBezTo>
                  <a:cubicBezTo>
                    <a:pt x="10741" y="3944"/>
                    <a:pt x="10768" y="4363"/>
                    <a:pt x="11009" y="4809"/>
                  </a:cubicBezTo>
                  <a:cubicBezTo>
                    <a:pt x="10786" y="4690"/>
                    <a:pt x="10240" y="4416"/>
                    <a:pt x="9522" y="4416"/>
                  </a:cubicBezTo>
                  <a:cubicBezTo>
                    <a:pt x="9379" y="4416"/>
                    <a:pt x="9229" y="4427"/>
                    <a:pt x="9073" y="4452"/>
                  </a:cubicBezTo>
                  <a:cubicBezTo>
                    <a:pt x="8806" y="4488"/>
                    <a:pt x="8583" y="4568"/>
                    <a:pt x="8386" y="4649"/>
                  </a:cubicBezTo>
                  <a:cubicBezTo>
                    <a:pt x="8359" y="4417"/>
                    <a:pt x="8342" y="4185"/>
                    <a:pt x="8324" y="3953"/>
                  </a:cubicBezTo>
                  <a:lnTo>
                    <a:pt x="4550" y="3953"/>
                  </a:lnTo>
                  <a:cubicBezTo>
                    <a:pt x="4532" y="4185"/>
                    <a:pt x="4515" y="4417"/>
                    <a:pt x="4488" y="4649"/>
                  </a:cubicBezTo>
                  <a:cubicBezTo>
                    <a:pt x="4291" y="4568"/>
                    <a:pt x="4060" y="4488"/>
                    <a:pt x="3792" y="4452"/>
                  </a:cubicBezTo>
                  <a:cubicBezTo>
                    <a:pt x="3638" y="4427"/>
                    <a:pt x="3489" y="4416"/>
                    <a:pt x="3346" y="4416"/>
                  </a:cubicBezTo>
                  <a:cubicBezTo>
                    <a:pt x="2634" y="4416"/>
                    <a:pt x="2088" y="4690"/>
                    <a:pt x="1865" y="4809"/>
                  </a:cubicBezTo>
                  <a:cubicBezTo>
                    <a:pt x="2106" y="4363"/>
                    <a:pt x="2133" y="3944"/>
                    <a:pt x="2133" y="3739"/>
                  </a:cubicBezTo>
                  <a:cubicBezTo>
                    <a:pt x="2133" y="3230"/>
                    <a:pt x="1963" y="2847"/>
                    <a:pt x="1865" y="2668"/>
                  </a:cubicBezTo>
                  <a:lnTo>
                    <a:pt x="1865" y="1874"/>
                  </a:lnTo>
                  <a:lnTo>
                    <a:pt x="2284" y="1455"/>
                  </a:lnTo>
                  <a:cubicBezTo>
                    <a:pt x="2356" y="1375"/>
                    <a:pt x="2400" y="1277"/>
                    <a:pt x="2400" y="1169"/>
                  </a:cubicBezTo>
                  <a:lnTo>
                    <a:pt x="2400" y="697"/>
                  </a:lnTo>
                  <a:cubicBezTo>
                    <a:pt x="2400" y="590"/>
                    <a:pt x="2356" y="491"/>
                    <a:pt x="2284" y="420"/>
                  </a:cubicBezTo>
                  <a:lnTo>
                    <a:pt x="1981" y="117"/>
                  </a:lnTo>
                  <a:cubicBezTo>
                    <a:pt x="1910" y="45"/>
                    <a:pt x="1811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6"/>
          <p:cNvGrpSpPr/>
          <p:nvPr/>
        </p:nvGrpSpPr>
        <p:grpSpPr>
          <a:xfrm>
            <a:off x="1541300" y="1887172"/>
            <a:ext cx="608522" cy="748871"/>
            <a:chOff x="2450405" y="2203298"/>
            <a:chExt cx="401342" cy="401342"/>
          </a:xfrm>
        </p:grpSpPr>
        <p:sp>
          <p:nvSpPr>
            <p:cNvPr id="298" name="Google Shape;298;p36"/>
            <p:cNvSpPr/>
            <p:nvPr/>
          </p:nvSpPr>
          <p:spPr>
            <a:xfrm>
              <a:off x="2544597" y="2287519"/>
              <a:ext cx="117476" cy="127476"/>
            </a:xfrm>
            <a:custGeom>
              <a:avLst/>
              <a:gdLst/>
              <a:ahLst/>
              <a:cxnLst/>
              <a:rect l="l" t="t" r="r" b="b"/>
              <a:pathLst>
                <a:path w="4006" h="4347" extrusionOk="0">
                  <a:moveTo>
                    <a:pt x="1998" y="1"/>
                  </a:moveTo>
                  <a:cubicBezTo>
                    <a:pt x="1463" y="527"/>
                    <a:pt x="749" y="831"/>
                    <a:pt x="0" y="866"/>
                  </a:cubicBezTo>
                  <a:lnTo>
                    <a:pt x="0" y="2311"/>
                  </a:lnTo>
                  <a:cubicBezTo>
                    <a:pt x="0" y="3400"/>
                    <a:pt x="848" y="4301"/>
                    <a:pt x="1927" y="4345"/>
                  </a:cubicBezTo>
                  <a:cubicBezTo>
                    <a:pt x="1949" y="4346"/>
                    <a:pt x="1970" y="4346"/>
                    <a:pt x="1992" y="4346"/>
                  </a:cubicBezTo>
                  <a:cubicBezTo>
                    <a:pt x="3104" y="4346"/>
                    <a:pt x="4006" y="3450"/>
                    <a:pt x="4006" y="2338"/>
                  </a:cubicBezTo>
                  <a:lnTo>
                    <a:pt x="4006" y="866"/>
                  </a:lnTo>
                  <a:cubicBezTo>
                    <a:pt x="3256" y="831"/>
                    <a:pt x="2543" y="527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2481783" y="2203298"/>
              <a:ext cx="243075" cy="231286"/>
            </a:xfrm>
            <a:custGeom>
              <a:avLst/>
              <a:gdLst/>
              <a:ahLst/>
              <a:cxnLst/>
              <a:rect l="l" t="t" r="r" b="b"/>
              <a:pathLst>
                <a:path w="8289" h="7887" extrusionOk="0">
                  <a:moveTo>
                    <a:pt x="4148" y="0"/>
                  </a:moveTo>
                  <a:cubicBezTo>
                    <a:pt x="4142" y="0"/>
                    <a:pt x="4137" y="0"/>
                    <a:pt x="4131" y="0"/>
                  </a:cubicBezTo>
                  <a:cubicBezTo>
                    <a:pt x="1839" y="9"/>
                    <a:pt x="1" y="1892"/>
                    <a:pt x="1" y="4184"/>
                  </a:cubicBezTo>
                  <a:lnTo>
                    <a:pt x="1" y="5879"/>
                  </a:lnTo>
                  <a:cubicBezTo>
                    <a:pt x="1" y="6441"/>
                    <a:pt x="170" y="6968"/>
                    <a:pt x="456" y="7414"/>
                  </a:cubicBezTo>
                  <a:cubicBezTo>
                    <a:pt x="652" y="7708"/>
                    <a:pt x="991" y="7886"/>
                    <a:pt x="1348" y="7886"/>
                  </a:cubicBezTo>
                  <a:lnTo>
                    <a:pt x="2410" y="7886"/>
                  </a:lnTo>
                  <a:lnTo>
                    <a:pt x="2410" y="7414"/>
                  </a:lnTo>
                  <a:cubicBezTo>
                    <a:pt x="1758" y="6896"/>
                    <a:pt x="1339" y="6102"/>
                    <a:pt x="1339" y="5210"/>
                  </a:cubicBezTo>
                  <a:lnTo>
                    <a:pt x="1339" y="3346"/>
                  </a:lnTo>
                  <a:cubicBezTo>
                    <a:pt x="1339" y="3123"/>
                    <a:pt x="1518" y="2944"/>
                    <a:pt x="1741" y="2944"/>
                  </a:cubicBezTo>
                  <a:lnTo>
                    <a:pt x="3337" y="2944"/>
                  </a:lnTo>
                  <a:cubicBezTo>
                    <a:pt x="3614" y="2944"/>
                    <a:pt x="3810" y="2686"/>
                    <a:pt x="3757" y="2409"/>
                  </a:cubicBezTo>
                  <a:cubicBezTo>
                    <a:pt x="3686" y="2092"/>
                    <a:pt x="3901" y="1869"/>
                    <a:pt x="4143" y="1869"/>
                  </a:cubicBezTo>
                  <a:cubicBezTo>
                    <a:pt x="4235" y="1869"/>
                    <a:pt x="4331" y="1901"/>
                    <a:pt x="4417" y="1972"/>
                  </a:cubicBezTo>
                  <a:cubicBezTo>
                    <a:pt x="4426" y="1981"/>
                    <a:pt x="4426" y="1990"/>
                    <a:pt x="4435" y="1990"/>
                  </a:cubicBezTo>
                  <a:cubicBezTo>
                    <a:pt x="4854" y="2587"/>
                    <a:pt x="5550" y="2944"/>
                    <a:pt x="6281" y="2944"/>
                  </a:cubicBezTo>
                  <a:lnTo>
                    <a:pt x="6879" y="2944"/>
                  </a:lnTo>
                  <a:cubicBezTo>
                    <a:pt x="6915" y="2944"/>
                    <a:pt x="6950" y="2971"/>
                    <a:pt x="6950" y="3016"/>
                  </a:cubicBezTo>
                  <a:lnTo>
                    <a:pt x="6950" y="5210"/>
                  </a:lnTo>
                  <a:cubicBezTo>
                    <a:pt x="6950" y="6102"/>
                    <a:pt x="6531" y="6896"/>
                    <a:pt x="5880" y="7414"/>
                  </a:cubicBezTo>
                  <a:lnTo>
                    <a:pt x="5880" y="7886"/>
                  </a:lnTo>
                  <a:lnTo>
                    <a:pt x="6942" y="7886"/>
                  </a:lnTo>
                  <a:cubicBezTo>
                    <a:pt x="7298" y="7886"/>
                    <a:pt x="7637" y="7708"/>
                    <a:pt x="7834" y="7414"/>
                  </a:cubicBezTo>
                  <a:cubicBezTo>
                    <a:pt x="8119" y="6968"/>
                    <a:pt x="8289" y="6441"/>
                    <a:pt x="8289" y="5879"/>
                  </a:cubicBezTo>
                  <a:lnTo>
                    <a:pt x="8289" y="4140"/>
                  </a:lnTo>
                  <a:cubicBezTo>
                    <a:pt x="8289" y="1861"/>
                    <a:pt x="6433" y="0"/>
                    <a:pt x="4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2560286" y="2433763"/>
              <a:ext cx="86098" cy="67272"/>
            </a:xfrm>
            <a:custGeom>
              <a:avLst/>
              <a:gdLst/>
              <a:ahLst/>
              <a:cxnLst/>
              <a:rect l="l" t="t" r="r" b="b"/>
              <a:pathLst>
                <a:path w="2936" h="2294" extrusionOk="0">
                  <a:moveTo>
                    <a:pt x="536" y="1"/>
                  </a:moveTo>
                  <a:lnTo>
                    <a:pt x="536" y="830"/>
                  </a:lnTo>
                  <a:lnTo>
                    <a:pt x="0" y="830"/>
                  </a:lnTo>
                  <a:cubicBezTo>
                    <a:pt x="0" y="1642"/>
                    <a:pt x="660" y="2293"/>
                    <a:pt x="1463" y="2293"/>
                  </a:cubicBezTo>
                  <a:cubicBezTo>
                    <a:pt x="2275" y="2293"/>
                    <a:pt x="2935" y="1642"/>
                    <a:pt x="2935" y="830"/>
                  </a:cubicBezTo>
                  <a:lnTo>
                    <a:pt x="2400" y="830"/>
                  </a:lnTo>
                  <a:lnTo>
                    <a:pt x="2400" y="1"/>
                  </a:lnTo>
                  <a:cubicBezTo>
                    <a:pt x="2106" y="99"/>
                    <a:pt x="1793" y="161"/>
                    <a:pt x="1463" y="161"/>
                  </a:cubicBezTo>
                  <a:cubicBezTo>
                    <a:pt x="1142" y="161"/>
                    <a:pt x="821" y="99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2450405" y="2555931"/>
              <a:ext cx="54955" cy="48709"/>
            </a:xfrm>
            <a:custGeom>
              <a:avLst/>
              <a:gdLst/>
              <a:ahLst/>
              <a:cxnLst/>
              <a:rect l="l" t="t" r="r" b="b"/>
              <a:pathLst>
                <a:path w="1874" h="1661" extrusionOk="0">
                  <a:moveTo>
                    <a:pt x="0" y="1"/>
                  </a:moveTo>
                  <a:lnTo>
                    <a:pt x="0" y="1259"/>
                  </a:lnTo>
                  <a:cubicBezTo>
                    <a:pt x="0" y="1482"/>
                    <a:pt x="179" y="1660"/>
                    <a:pt x="402" y="1660"/>
                  </a:cubicBezTo>
                  <a:lnTo>
                    <a:pt x="1874" y="1660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2736353" y="2451827"/>
              <a:ext cx="93928" cy="90028"/>
            </a:xfrm>
            <a:custGeom>
              <a:avLst/>
              <a:gdLst/>
              <a:ahLst/>
              <a:cxnLst/>
              <a:rect l="l" t="t" r="r" b="b"/>
              <a:pathLst>
                <a:path w="3203" h="3070" extrusionOk="0">
                  <a:moveTo>
                    <a:pt x="402" y="0"/>
                  </a:moveTo>
                  <a:cubicBezTo>
                    <a:pt x="179" y="0"/>
                    <a:pt x="0" y="179"/>
                    <a:pt x="0" y="402"/>
                  </a:cubicBezTo>
                  <a:cubicBezTo>
                    <a:pt x="0" y="625"/>
                    <a:pt x="179" y="803"/>
                    <a:pt x="402" y="803"/>
                  </a:cubicBezTo>
                  <a:lnTo>
                    <a:pt x="776" y="803"/>
                  </a:lnTo>
                  <a:cubicBezTo>
                    <a:pt x="705" y="1588"/>
                    <a:pt x="473" y="2355"/>
                    <a:pt x="72" y="3069"/>
                  </a:cubicBezTo>
                  <a:lnTo>
                    <a:pt x="3131" y="3069"/>
                  </a:lnTo>
                  <a:cubicBezTo>
                    <a:pt x="2739" y="2355"/>
                    <a:pt x="2498" y="1588"/>
                    <a:pt x="2427" y="803"/>
                  </a:cubicBezTo>
                  <a:lnTo>
                    <a:pt x="2810" y="803"/>
                  </a:lnTo>
                  <a:cubicBezTo>
                    <a:pt x="3024" y="803"/>
                    <a:pt x="3203" y="625"/>
                    <a:pt x="3203" y="402"/>
                  </a:cubicBezTo>
                  <a:cubicBezTo>
                    <a:pt x="3203" y="179"/>
                    <a:pt x="302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2747849" y="2377195"/>
              <a:ext cx="71465" cy="51113"/>
            </a:xfrm>
            <a:custGeom>
              <a:avLst/>
              <a:gdLst/>
              <a:ahLst/>
              <a:cxnLst/>
              <a:rect l="l" t="t" r="r" b="b"/>
              <a:pathLst>
                <a:path w="2437" h="1743" extrusionOk="0">
                  <a:moveTo>
                    <a:pt x="1214" y="0"/>
                  </a:moveTo>
                  <a:cubicBezTo>
                    <a:pt x="993" y="0"/>
                    <a:pt x="812" y="187"/>
                    <a:pt x="812" y="404"/>
                  </a:cubicBezTo>
                  <a:lnTo>
                    <a:pt x="812" y="538"/>
                  </a:lnTo>
                  <a:lnTo>
                    <a:pt x="625" y="538"/>
                  </a:lnTo>
                  <a:cubicBezTo>
                    <a:pt x="259" y="538"/>
                    <a:pt x="1" y="895"/>
                    <a:pt x="117" y="1243"/>
                  </a:cubicBezTo>
                  <a:lnTo>
                    <a:pt x="286" y="1742"/>
                  </a:lnTo>
                  <a:lnTo>
                    <a:pt x="2151" y="1742"/>
                  </a:lnTo>
                  <a:lnTo>
                    <a:pt x="2320" y="1243"/>
                  </a:lnTo>
                  <a:cubicBezTo>
                    <a:pt x="2436" y="895"/>
                    <a:pt x="2177" y="538"/>
                    <a:pt x="1812" y="538"/>
                  </a:cubicBezTo>
                  <a:lnTo>
                    <a:pt x="1615" y="538"/>
                  </a:lnTo>
                  <a:lnTo>
                    <a:pt x="1615" y="413"/>
                  </a:lnTo>
                  <a:cubicBezTo>
                    <a:pt x="1615" y="208"/>
                    <a:pt x="1464" y="30"/>
                    <a:pt x="1259" y="3"/>
                  </a:cubicBezTo>
                  <a:cubicBezTo>
                    <a:pt x="1244" y="1"/>
                    <a:pt x="1229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2450405" y="2458103"/>
              <a:ext cx="281520" cy="146537"/>
            </a:xfrm>
            <a:custGeom>
              <a:avLst/>
              <a:gdLst/>
              <a:ahLst/>
              <a:cxnLst/>
              <a:rect l="l" t="t" r="r" b="b"/>
              <a:pathLst>
                <a:path w="9600" h="4997" extrusionOk="0">
                  <a:moveTo>
                    <a:pt x="2543" y="0"/>
                  </a:moveTo>
                  <a:cubicBezTo>
                    <a:pt x="1142" y="0"/>
                    <a:pt x="0" y="1133"/>
                    <a:pt x="0" y="2534"/>
                  </a:cubicBezTo>
                  <a:lnTo>
                    <a:pt x="2275" y="2534"/>
                  </a:lnTo>
                  <a:cubicBezTo>
                    <a:pt x="2498" y="2534"/>
                    <a:pt x="2677" y="2712"/>
                    <a:pt x="2677" y="2935"/>
                  </a:cubicBezTo>
                  <a:lnTo>
                    <a:pt x="2677" y="4996"/>
                  </a:lnTo>
                  <a:lnTo>
                    <a:pt x="8279" y="4996"/>
                  </a:lnTo>
                  <a:cubicBezTo>
                    <a:pt x="8235" y="4871"/>
                    <a:pt x="8208" y="4737"/>
                    <a:pt x="8208" y="4595"/>
                  </a:cubicBezTo>
                  <a:lnTo>
                    <a:pt x="8208" y="4461"/>
                  </a:lnTo>
                  <a:cubicBezTo>
                    <a:pt x="8208" y="4042"/>
                    <a:pt x="8368" y="3658"/>
                    <a:pt x="8636" y="3373"/>
                  </a:cubicBezTo>
                  <a:lnTo>
                    <a:pt x="9118" y="2471"/>
                  </a:lnTo>
                  <a:cubicBezTo>
                    <a:pt x="9332" y="2079"/>
                    <a:pt x="9492" y="1678"/>
                    <a:pt x="9599" y="1258"/>
                  </a:cubicBezTo>
                  <a:cubicBezTo>
                    <a:pt x="9216" y="1062"/>
                    <a:pt x="8957" y="678"/>
                    <a:pt x="8939" y="223"/>
                  </a:cubicBezTo>
                  <a:cubicBezTo>
                    <a:pt x="8618" y="81"/>
                    <a:pt x="8252" y="0"/>
                    <a:pt x="7887" y="0"/>
                  </a:cubicBezTo>
                  <a:lnTo>
                    <a:pt x="7485" y="0"/>
                  </a:lnTo>
                  <a:cubicBezTo>
                    <a:pt x="7485" y="1249"/>
                    <a:pt x="6468" y="2266"/>
                    <a:pt x="5210" y="2266"/>
                  </a:cubicBezTo>
                  <a:cubicBezTo>
                    <a:pt x="3961" y="2266"/>
                    <a:pt x="2944" y="1249"/>
                    <a:pt x="2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2714624" y="2565344"/>
              <a:ext cx="137124" cy="39296"/>
            </a:xfrm>
            <a:custGeom>
              <a:avLst/>
              <a:gdLst/>
              <a:ahLst/>
              <a:cxnLst/>
              <a:rect l="l" t="t" r="r" b="b"/>
              <a:pathLst>
                <a:path w="4676" h="1340" extrusionOk="0">
                  <a:moveTo>
                    <a:pt x="804" y="1"/>
                  </a:moveTo>
                  <a:cubicBezTo>
                    <a:pt x="358" y="1"/>
                    <a:pt x="1" y="358"/>
                    <a:pt x="1" y="804"/>
                  </a:cubicBezTo>
                  <a:lnTo>
                    <a:pt x="1" y="938"/>
                  </a:lnTo>
                  <a:cubicBezTo>
                    <a:pt x="1" y="1161"/>
                    <a:pt x="179" y="1339"/>
                    <a:pt x="402" y="1339"/>
                  </a:cubicBezTo>
                  <a:lnTo>
                    <a:pt x="4274" y="1339"/>
                  </a:lnTo>
                  <a:cubicBezTo>
                    <a:pt x="4497" y="1339"/>
                    <a:pt x="4675" y="1161"/>
                    <a:pt x="4675" y="938"/>
                  </a:cubicBezTo>
                  <a:lnTo>
                    <a:pt x="4675" y="804"/>
                  </a:lnTo>
                  <a:cubicBezTo>
                    <a:pt x="4675" y="358"/>
                    <a:pt x="4318" y="1"/>
                    <a:pt x="3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/>
          <p:nvPr/>
        </p:nvSpPr>
        <p:spPr>
          <a:xfrm>
            <a:off x="3071425" y="520856"/>
            <a:ext cx="5651700" cy="1244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48000">
                <a:schemeClr val="lt1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3311425" y="502400"/>
            <a:ext cx="5171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hank you</a:t>
            </a:r>
            <a:br>
              <a:rPr lang="en" dirty="0"/>
            </a:br>
            <a:r>
              <a:rPr lang="en" dirty="0"/>
              <a:t>let’s play!</a:t>
            </a:r>
            <a:endParaRPr dirty="0"/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367" y="2479592"/>
            <a:ext cx="930400" cy="1513236"/>
          </a:xfrm>
          <a:prstGeom prst="rect">
            <a:avLst/>
          </a:prstGeom>
          <a:noFill/>
          <a:ln>
            <a:noFill/>
          </a:ln>
          <a:effectLst>
            <a:reflection stA="50000" endPos="31000" fadeDir="5400012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merican Chess Day Minitheme by Slidesgo">
  <a:themeElements>
    <a:clrScheme name="Simple Light">
      <a:dk1>
        <a:srgbClr val="000000"/>
      </a:dk1>
      <a:lt1>
        <a:srgbClr val="FFFFFF"/>
      </a:lt1>
      <a:dk2>
        <a:srgbClr val="4E4E4E"/>
      </a:dk2>
      <a:lt2>
        <a:srgbClr val="B3B3B3"/>
      </a:lt2>
      <a:accent1>
        <a:srgbClr val="DBDB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114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Cinzel</vt:lpstr>
      <vt:lpstr>Cantarell</vt:lpstr>
      <vt:lpstr>Arial</vt:lpstr>
      <vt:lpstr>American Chess Day Minitheme by Slidesgo</vt:lpstr>
      <vt:lpstr>BAROQUE  CHESS AGENT</vt:lpstr>
      <vt:lpstr>PROJECT STATEMENT</vt:lpstr>
      <vt:lpstr>PROJECT APPROACH</vt:lpstr>
      <vt:lpstr>deliverables</vt:lpstr>
      <vt:lpstr>EVALUATION METHODOLOGY</vt:lpstr>
      <vt:lpstr>Thank you 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BAROQUE  CHESS AGENT</dc:title>
  <cp:lastModifiedBy>Sri Harshetha Amaravadi</cp:lastModifiedBy>
  <cp:revision>5</cp:revision>
  <dcterms:modified xsi:type="dcterms:W3CDTF">2023-11-15T22:42:12Z</dcterms:modified>
</cp:coreProperties>
</file>