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5" d="100"/>
          <a:sy n="75" d="100"/>
        </p:scale>
        <p:origin x="77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2DF5E-4FEE-4D96-AF8F-95C1ACB866C7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D7498-A328-47C1-8013-47D330614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Count of Product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Quantity Sold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next page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Salesperson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Count of Salesperson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Total Revenue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next page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Average Ticket Price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Product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Orders by ProductCategory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waterfallChart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Orders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Top 5 Selling Products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Product Sales Trend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next page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by ProductCategory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Product Group Sales Distribution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Product Sales by 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distribution by product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Quarter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performance by managers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stackedAreaChart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Average Ticket Price by Salesperson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8f328c7-8a6c-4e7c-a72d-f4c145432442?pbi_source=PowerPoin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8f328c7-8a6c-4e7c-a72d-f4c145432442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8f328c7-8a6c-4e7c-a72d-f4c145432442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8f328c7-8a6c-4e7c-a72d-f4c145432442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8f328c7-8a6c-4e7c-a72d-f4c145432442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lass of wine and a bowl of food on a table&#10;&#10;Description automatically generated">
            <a:extLst>
              <a:ext uri="{FF2B5EF4-FFF2-40B4-BE49-F238E27FC236}">
                <a16:creationId xmlns:a16="http://schemas.microsoft.com/office/drawing/2014/main" id="{DF675FB6-C8EE-85B1-1AC8-30D66F148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32444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3442024" y="2372698"/>
            <a:ext cx="6314017" cy="125558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Food And Beverage Sales Analysis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32315" y="5494686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6147648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3/1/2024 9:33:44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763236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3/1/2024 8:30:44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65" y="5526159"/>
            <a:ext cx="162027" cy="153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F9CDC9-A5FE-C1E7-E5FA-9F47D900C2F4}"/>
              </a:ext>
            </a:extLst>
          </p:cNvPr>
          <p:cNvSpPr txBox="1"/>
          <p:nvPr/>
        </p:nvSpPr>
        <p:spPr>
          <a:xfrm>
            <a:off x="8628281" y="5039652"/>
            <a:ext cx="35041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Group-1: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Sowmya </a:t>
            </a: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Bathula</a:t>
            </a:r>
            <a:endParaRPr lang="en-US" b="1" dirty="0">
              <a:solidFill>
                <a:schemeClr val="bg1"/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Sri </a:t>
            </a: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Harshetha</a:t>
            </a: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Amaravadi</a:t>
            </a:r>
            <a:endParaRPr lang="en-US" b="1" dirty="0">
              <a:solidFill>
                <a:schemeClr val="bg1"/>
              </a:solidFill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Yamini Durga Loya</a:t>
            </a:r>
          </a:p>
          <a:p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Velangani Joshita Lavanya Dudla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D0151F-A1B5-079C-B9C7-3C32DB5207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544" y="4395880"/>
            <a:ext cx="1012350" cy="101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hape ,Total Sales ,Count of Product Category ,Total Quantity Sold ,next page ,Top 5 Salesperson ,lineChart ,Count of Salesperson ,Yea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tal Revenue ,shape ,next page ,actionButton ,Average Ticket Price ,Product Category ,pivotTable ,Orders by ProductCategory ,waterfallChart ,Total Orders ,clustered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&amp; Orders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p 5 Selling Products ,Product Sales Trend ,shape ,next page ,actionButton ,Sales by ProductCategory ,Product Group Sales Distribution ,Product Sales by Month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hape ,actionButton ,Sales distribution by product category ,Quarter ,Sales performance by managers ,stackedAreaChart ,Average Ticket Price by Salespers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Performance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265</Words>
  <Application>Microsoft Office PowerPoint</Application>
  <PresentationFormat>Widescreen</PresentationFormat>
  <Paragraphs>116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Segoe UI</vt:lpstr>
      <vt:lpstr>Segoe UI Semibold</vt:lpstr>
      <vt:lpstr>Times New Roman</vt:lpstr>
      <vt:lpstr>Custom Design</vt:lpstr>
      <vt:lpstr>Food And Beverage Sales Analysis</vt:lpstr>
      <vt:lpstr>Summary</vt:lpstr>
      <vt:lpstr>Revenue &amp; Orders</vt:lpstr>
      <vt:lpstr>Product Analysis</vt:lpstr>
      <vt:lpstr>Sales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Dudla, Velangani Joshita Lavanya</cp:lastModifiedBy>
  <cp:revision>6</cp:revision>
  <dcterms:created xsi:type="dcterms:W3CDTF">2016-09-04T11:54:55Z</dcterms:created>
  <dcterms:modified xsi:type="dcterms:W3CDTF">2024-03-01T09:47:37Z</dcterms:modified>
</cp:coreProperties>
</file>