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entury Gothic Paneuropean Bold" charset="1" panose="020B0702020202020204"/>
      <p:regular r:id="rId16"/>
    </p:embeddedFont>
    <p:embeddedFont>
      <p:font typeface="Century Gothic Paneuropean" charset="1" panose="020B0502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68585" y="1766990"/>
            <a:ext cx="13150829" cy="3546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20"/>
              </a:lnSpc>
            </a:pPr>
            <a:r>
              <a:rPr lang="en-US" b="true" sz="10157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AUTOMATED PET FEEDER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875411" y="336272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69057" y="3748238"/>
            <a:ext cx="15149885" cy="1528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2"/>
              </a:lnSpc>
            </a:pPr>
            <a:r>
              <a:rPr lang="en-US" sz="295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automated pet feeder offers a smart, reliable solution for pet owners. Future enhancements may include AI-based portion recommendation</a:t>
            </a:r>
            <a:r>
              <a:rPr lang="en-US" sz="295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s, integration with pet health monitoring apps, and real-time video monitoring.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704889" y="336272"/>
            <a:ext cx="10878222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PROBLEM STATEMENT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70770" y="3607816"/>
            <a:ext cx="15149885" cy="169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3"/>
              </a:lnSpc>
            </a:pPr>
            <a:r>
              <a:rPr lang="en-US" sz="326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Pet owners often struggle with feeding schedules, especially when they are busy or away from home. Manual feeding may lead to irregular meal times, overfeeding, or underfeeding.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875411" y="256443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ABSTRACT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8340" y="3349754"/>
            <a:ext cx="15149885" cy="2227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5"/>
              </a:lnSpc>
            </a:pPr>
            <a:r>
              <a:rPr lang="en-US" sz="321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This project develops an automated pet feeder that dispenses food at scheduled times and controlled portions. The system integrates IoT technology, sensors, and a mobile application for remote control and monitoring.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875411" y="336272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69057" y="3208531"/>
            <a:ext cx="15149885" cy="1888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automated pet feeder ensures pets receive timely and appropriate meals without owner intervention. It enhances convenience and ensures pets maintain a healthy diet.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40351" y="336272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KEY FEATURE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33997" y="3342751"/>
            <a:ext cx="15149885" cy="2891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8142" indent="-299071" lvl="1">
              <a:lnSpc>
                <a:spcPts val="3878"/>
              </a:lnSpc>
              <a:buFont typeface="Arial"/>
              <a:buChar char="•"/>
            </a:pPr>
            <a:r>
              <a:rPr lang="en-US" sz="277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Scheduled and portion-controlled feeding</a:t>
            </a:r>
          </a:p>
          <a:p>
            <a:pPr algn="l" marL="598142" indent="-299071" lvl="1">
              <a:lnSpc>
                <a:spcPts val="3878"/>
              </a:lnSpc>
              <a:buFont typeface="Arial"/>
              <a:buChar char="•"/>
            </a:pPr>
            <a:r>
              <a:rPr lang="en-US" sz="277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IoT-enabled remote</a:t>
            </a:r>
            <a:r>
              <a:rPr lang="en-US" sz="277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monitoring and control</a:t>
            </a:r>
          </a:p>
          <a:p>
            <a:pPr algn="l" marL="598142" indent="-299071" lvl="1">
              <a:lnSpc>
                <a:spcPts val="3878"/>
              </a:lnSpc>
              <a:buFont typeface="Arial"/>
              <a:buChar char="•"/>
            </a:pPr>
            <a:r>
              <a:rPr lang="en-US" sz="277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Voice command support for hands-free operation</a:t>
            </a:r>
          </a:p>
          <a:p>
            <a:pPr algn="l" marL="598142" indent="-299071" lvl="1">
              <a:lnSpc>
                <a:spcPts val="3878"/>
              </a:lnSpc>
              <a:buFont typeface="Arial"/>
              <a:buChar char="•"/>
            </a:pPr>
            <a:r>
              <a:rPr lang="en-US" sz="277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Fo</a:t>
            </a:r>
            <a:r>
              <a:rPr lang="en-US" sz="277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od level and pet consumption tracking</a:t>
            </a:r>
          </a:p>
          <a:p>
            <a:pPr algn="l" marL="598142" indent="-299071" lvl="1">
              <a:lnSpc>
                <a:spcPts val="3878"/>
              </a:lnSpc>
              <a:buFont typeface="Arial"/>
              <a:buChar char="•"/>
            </a:pPr>
            <a:r>
              <a:rPr lang="en-US" sz="277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Battery backup for uninterrupted functionality</a:t>
            </a:r>
          </a:p>
          <a:p>
            <a:pPr algn="l">
              <a:lnSpc>
                <a:spcPts val="3878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255751" y="2662791"/>
            <a:ext cx="7779922" cy="6206649"/>
          </a:xfrm>
          <a:custGeom>
            <a:avLst/>
            <a:gdLst/>
            <a:ahLst/>
            <a:cxnLst/>
            <a:rect r="r" b="b" t="t" l="l"/>
            <a:pathLst>
              <a:path h="6206649" w="7779922">
                <a:moveTo>
                  <a:pt x="0" y="0"/>
                </a:moveTo>
                <a:lnTo>
                  <a:pt x="7779922" y="0"/>
                </a:lnTo>
                <a:lnTo>
                  <a:pt x="7779922" y="6206649"/>
                </a:lnTo>
                <a:lnTo>
                  <a:pt x="0" y="62066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503995" y="336272"/>
            <a:ext cx="9280009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BLOCK DIAGRAM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985424" y="2635289"/>
            <a:ext cx="10320576" cy="6181823"/>
          </a:xfrm>
          <a:custGeom>
            <a:avLst/>
            <a:gdLst/>
            <a:ahLst/>
            <a:cxnLst/>
            <a:rect r="r" b="b" t="t" l="l"/>
            <a:pathLst>
              <a:path h="6181823" w="10320576">
                <a:moveTo>
                  <a:pt x="0" y="0"/>
                </a:moveTo>
                <a:lnTo>
                  <a:pt x="10320576" y="0"/>
                </a:lnTo>
                <a:lnTo>
                  <a:pt x="10320576" y="6181823"/>
                </a:lnTo>
                <a:lnTo>
                  <a:pt x="0" y="61818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335170" y="256443"/>
            <a:ext cx="9617660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CIRCUIT DIAGRAM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336272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USE CASE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69057" y="3120136"/>
            <a:ext cx="15149885" cy="3165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Ideal for pet owners with busy schedules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Ensures dietary consistency for pets with special needs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Helps manage pet weight and portion control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rovides feeding a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utomation for multi-pet households</a:t>
            </a: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875411" y="336272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OUTCOME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70770" y="3408147"/>
            <a:ext cx="15149885" cy="2150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2435" indent="-331218" lvl="1">
              <a:lnSpc>
                <a:spcPts val="4295"/>
              </a:lnSpc>
              <a:buFont typeface="Arial"/>
              <a:buChar char="•"/>
            </a:pPr>
            <a:r>
              <a:rPr lang="en-US" sz="306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Ensures pets receive food on time, reducing health risks</a:t>
            </a:r>
          </a:p>
          <a:p>
            <a:pPr algn="l" marL="662435" indent="-331218" lvl="1">
              <a:lnSpc>
                <a:spcPts val="4295"/>
              </a:lnSpc>
              <a:buFont typeface="Arial"/>
              <a:buChar char="•"/>
            </a:pPr>
            <a:r>
              <a:rPr lang="en-US" sz="306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Enhances pet owner convenience with automated control</a:t>
            </a:r>
          </a:p>
          <a:p>
            <a:pPr algn="l" marL="662435" indent="-331218" lvl="1">
              <a:lnSpc>
                <a:spcPts val="4295"/>
              </a:lnSpc>
              <a:buFont typeface="Arial"/>
              <a:buChar char="•"/>
            </a:pPr>
            <a:r>
              <a:rPr lang="en-US" sz="306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Provides real-time monitoring for better pet care</a:t>
            </a:r>
          </a:p>
          <a:p>
            <a:pPr algn="ctr">
              <a:lnSpc>
                <a:spcPts val="4295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DAGikERnxco</dc:identifier>
  <dcterms:modified xsi:type="dcterms:W3CDTF">2011-08-01T06:04:30Z</dcterms:modified>
  <cp:revision>1</cp:revision>
  <dc:title>Automated Pet Feeder</dc:title>
</cp:coreProperties>
</file>