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Automated Medicine Reminder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Many people forget to take their medicines on time, leading to health issues.</a:t>
            </a:r>
          </a:p>
          <a:p>
            <a:r>
              <a:rPr dirty="0"/>
              <a:t>Elderly and chronically ill patients need a reliable medication reminder.</a:t>
            </a:r>
          </a:p>
          <a:p>
            <a:r>
              <a:rPr dirty="0"/>
              <a:t>Traditional methods like alarms may not be sufficient for tracking multiple medications.</a:t>
            </a:r>
          </a:p>
          <a:p>
            <a:r>
              <a:rPr dirty="0"/>
              <a:t>A smart system can improve adherence to prescribed medication schedules.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This project focuses on developing an Automated Medicine Reminder System.</a:t>
            </a:r>
          </a:p>
          <a:p>
            <a:r>
              <a:rPr dirty="0"/>
              <a:t>It uses an embedded system (e.g., Arduino/Raspberry Pi) to alert users when it's time to take medicine.</a:t>
            </a:r>
          </a:p>
          <a:p>
            <a:r>
              <a:rPr dirty="0"/>
              <a:t>Notifications can be sent via alarms, LCD displays, or mobile applications.</a:t>
            </a:r>
          </a:p>
          <a:p>
            <a:r>
              <a:rPr dirty="0"/>
              <a:t>Future enhancements may include IoT integration, voice reminders, and cloud-based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system is designed to assist patients with medicine adherence.</a:t>
            </a:r>
          </a:p>
          <a:p>
            <a:r>
              <a:rPr dirty="0"/>
              <a:t>It works by setting reminders based on predefined schedules.</a:t>
            </a:r>
          </a:p>
          <a:p>
            <a:r>
              <a:rPr dirty="0"/>
              <a:t>Common components include microcontrollers, RTC modules, buzzers, and displays.</a:t>
            </a:r>
          </a:p>
          <a:p>
            <a:r>
              <a:rPr dirty="0"/>
              <a:t>Can be integrated with mobile apps for remote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Automated alerts for scheduled medication.</a:t>
            </a:r>
          </a:p>
          <a:p>
            <a:r>
              <a:rPr dirty="0"/>
              <a:t>Uses RTC module to keep track of time.</a:t>
            </a:r>
          </a:p>
          <a:p>
            <a:r>
              <a:rPr dirty="0"/>
              <a:t>Notifications through buzzer, LED display, or mobile app.</a:t>
            </a:r>
          </a:p>
          <a:p>
            <a:r>
              <a:rPr dirty="0"/>
              <a:t>Battery backup for uninterrupted functionality.</a:t>
            </a:r>
          </a:p>
          <a:p>
            <a:r>
              <a:rPr dirty="0"/>
              <a:t>Can store multiple medicine schedules.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Elderly individuals requiring medication reminders.</a:t>
            </a:r>
          </a:p>
          <a:p>
            <a:r>
              <a:rPr dirty="0"/>
              <a:t>Patients with chronic diseases like diabetes, hypertension.</a:t>
            </a:r>
          </a:p>
          <a:p>
            <a:r>
              <a:rPr dirty="0"/>
              <a:t>Caregivers who need an automated system to assist their dependents.</a:t>
            </a:r>
          </a:p>
          <a:p>
            <a:r>
              <a:rPr dirty="0"/>
              <a:t>Hospitals and clinics for patient medication management.</a:t>
            </a:r>
          </a:p>
          <a:p>
            <a:r>
              <a:rPr dirty="0"/>
              <a:t>IoT-enabled smart healthcare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Ensures patients take medications on time.</a:t>
            </a:r>
          </a:p>
          <a:p>
            <a:r>
              <a:rPr dirty="0"/>
              <a:t>Reduces human dependency on remembering schedules.</a:t>
            </a:r>
          </a:p>
          <a:p>
            <a:r>
              <a:rPr dirty="0"/>
              <a:t>Can be expanded with voice alerts and mobile app integration.</a:t>
            </a:r>
          </a:p>
          <a:p>
            <a:r>
              <a:rPr dirty="0"/>
              <a:t>Helps improve medication adherence and patient health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Automated Medicine Reminder System is a practical solution for medication adherence.</a:t>
            </a:r>
          </a:p>
          <a:p>
            <a:r>
              <a:rPr dirty="0"/>
              <a:t>Useful for personal, clinical, and elderly care applications.</a:t>
            </a:r>
          </a:p>
          <a:p>
            <a:r>
              <a:rPr dirty="0"/>
              <a:t>Future improvements include AI-based reminders, cloud storage, and remote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320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Automated Medicine Reminder System</vt:lpstr>
      <vt:lpstr>Problem Statement</vt:lpstr>
      <vt:lpstr>Abstract</vt:lpstr>
      <vt:lpstr>Introduction</vt:lpstr>
      <vt:lpstr>Key Features</vt:lpstr>
      <vt:lpstr>Use Cases</vt:lpstr>
      <vt:lpstr>Outcome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Gondkar</cp:lastModifiedBy>
  <cp:revision>2</cp:revision>
  <dcterms:created xsi:type="dcterms:W3CDTF">2013-01-27T09:14:16Z</dcterms:created>
  <dcterms:modified xsi:type="dcterms:W3CDTF">2025-03-23T17:16:31Z</dcterms:modified>
  <cp:category/>
</cp:coreProperties>
</file>