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AI-Based Smart Assistant for the Blind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Visually impaired individuals face challenges in navigation, object recognition, and reading printed text.</a:t>
            </a:r>
          </a:p>
          <a:p>
            <a:r>
              <a:t>Existing solutions like guide dogs and canes offer limited support.</a:t>
            </a:r>
          </a:p>
          <a:p>
            <a:r>
              <a:t>AI-powered solutions can provide real-time assistance with speech recognition, obstacle detection, and text reading.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develops an AI-based smart assistant integrating voice recognition, object detection, and navigation.</a:t>
            </a:r>
          </a:p>
          <a:p>
            <a:r>
              <a:t>Using a Raspberry Pi, camera, ultrasonic sensors, and text-to-speech technology, the system provides real-time guidance.</a:t>
            </a:r>
          </a:p>
          <a:p>
            <a:r>
              <a:t>Future enhancements may include AI-based decision-making, voice control, and IoT connectivity.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AI-powered assistive system that helps blind individuals navigate and interact with their environment.</a:t>
            </a:r>
          </a:p>
          <a:p>
            <a:r>
              <a:t>Utilizes speech commands, real-time object recognition, and navigation assistance for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AI-Based Object Recognition</a:t>
            </a:r>
          </a:p>
          <a:p>
            <a:r>
              <a:t>• Speech-to-Text and Text-to-Speech Conversion</a:t>
            </a:r>
          </a:p>
          <a:p>
            <a:r>
              <a:t>• Obstacle Detection and Navigation Assistance</a:t>
            </a:r>
          </a:p>
          <a:p>
            <a:r>
              <a:t>• Voice-Controlled Commands</a:t>
            </a:r>
          </a:p>
          <a:p>
            <a:r>
              <a:t>• Portable and Cost-Effective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Personal Assistance for Visually Impaired Individuals</a:t>
            </a:r>
          </a:p>
          <a:p>
            <a:r>
              <a:t>• Smart Home Automation for Accessibility</a:t>
            </a:r>
          </a:p>
          <a:p>
            <a:r>
              <a:t>• Navigation Assistance in Public Spaces</a:t>
            </a:r>
          </a:p>
          <a:p>
            <a:r>
              <a:t>• AI-Enabled Reading Assistance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assists visually impaired users with navigation and object recognition.</a:t>
            </a:r>
          </a:p>
          <a:p>
            <a:r>
              <a:t>• Provides a real-time, interactive user experience through voice and AI.</a:t>
            </a:r>
          </a:p>
          <a:p>
            <a:r>
              <a:t>• Can be further enhanced with additional sensors and deep learning models.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AI-powered smart assistant improves accessibility and independence for blind individuals.</a:t>
            </a:r>
          </a:p>
          <a:p>
            <a:r>
              <a:t>Future improvements include advanced AI processing, GPS integration, and cloud-based object recognition.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251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AI-Based Smart Assistant for the Blind</vt:lpstr>
      <vt:lpstr>Problem Statement</vt:lpstr>
      <vt:lpstr>Abstract</vt:lpstr>
      <vt:lpstr>Introduction</vt:lpstr>
      <vt:lpstr>Key Features</vt:lpstr>
      <vt:lpstr>Use Cases</vt:lpstr>
      <vt:lpstr>Outcome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 Gondkar</dc:creator>
  <cp:keywords/>
  <dc:description>generated using python-pptx</dc:description>
  <cp:lastModifiedBy>Harsh Gondkar</cp:lastModifiedBy>
  <cp:revision>2</cp:revision>
  <dcterms:created xsi:type="dcterms:W3CDTF">2013-01-27T09:14:16Z</dcterms:created>
  <dcterms:modified xsi:type="dcterms:W3CDTF">2025-03-23T16:49:34Z</dcterms:modified>
  <cp:category/>
</cp:coreProperties>
</file>