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/>
              <a:t>AI-Based Handwritten Digit Recognition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Manual digit recognition is time-consuming and prone to errors.</a:t>
            </a:r>
          </a:p>
          <a:p>
            <a:r>
              <a:rPr dirty="0"/>
              <a:t>Automating digit recognition can enhance efficiency in various applications.</a:t>
            </a:r>
          </a:p>
          <a:p>
            <a:r>
              <a:rPr dirty="0"/>
              <a:t>Traditional OCR systems may struggle with handwritten digits.</a:t>
            </a:r>
          </a:p>
          <a:p>
            <a:r>
              <a:rPr dirty="0"/>
              <a:t>AI-based recognition systems can improve accuracy and speed.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This project focuses on developing an AI-based system to recognize handwritten digits.</a:t>
            </a:r>
          </a:p>
          <a:p>
            <a:r>
              <a:rPr dirty="0"/>
              <a:t>Uses machine learning models trained on datasets like MNIST.</a:t>
            </a:r>
          </a:p>
          <a:p>
            <a:r>
              <a:rPr dirty="0"/>
              <a:t>The system can be deployed using Python, TensorFlow/</a:t>
            </a:r>
            <a:r>
              <a:rPr dirty="0" err="1"/>
              <a:t>Keras</a:t>
            </a:r>
            <a:r>
              <a:rPr dirty="0"/>
              <a:t>, and OpenCV.</a:t>
            </a:r>
          </a:p>
          <a:p>
            <a:r>
              <a:rPr dirty="0"/>
              <a:t>Applications include digitized form processing, bank check verification, and automated grading.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Handwritten digit recognition is a crucial problem in AI and pattern recognition.</a:t>
            </a:r>
          </a:p>
          <a:p>
            <a:r>
              <a:rPr dirty="0"/>
              <a:t>Machine learning models can be trained to classify digits with high accuracy.</a:t>
            </a:r>
          </a:p>
          <a:p>
            <a:r>
              <a:rPr dirty="0"/>
              <a:t>The project leverages convolutional neural networks (CNNs) for feature extraction.</a:t>
            </a:r>
          </a:p>
          <a:p>
            <a:r>
              <a:rPr dirty="0"/>
              <a:t>The system processes images of handwritten digits and predicts the corresponding number.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AI-powered recognition of handwritten digits.</a:t>
            </a:r>
          </a:p>
          <a:p>
            <a:r>
              <a:rPr dirty="0"/>
              <a:t>Uses deep learning models like CNN for accurate classification.</a:t>
            </a:r>
          </a:p>
          <a:p>
            <a:r>
              <a:rPr dirty="0"/>
              <a:t>Can process images from scanned documents or camera feeds.</a:t>
            </a:r>
          </a:p>
          <a:p>
            <a:r>
              <a:rPr dirty="0"/>
              <a:t>Real-time recognition capability.</a:t>
            </a:r>
          </a:p>
          <a:p>
            <a:r>
              <a:rPr dirty="0"/>
              <a:t>Integration with applications like banking, education, and automation.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Automated grading in education.</a:t>
            </a:r>
          </a:p>
          <a:p>
            <a:r>
              <a:rPr dirty="0"/>
              <a:t>Bank check verification and fraud detection.</a:t>
            </a:r>
          </a:p>
          <a:p>
            <a:r>
              <a:rPr dirty="0"/>
              <a:t>Postal code recognition in mail sorting systems.</a:t>
            </a:r>
          </a:p>
          <a:p>
            <a:r>
              <a:rPr dirty="0"/>
              <a:t>Digitized form processing for government and corporate use.</a:t>
            </a:r>
          </a:p>
          <a:p>
            <a:r>
              <a:rPr dirty="0"/>
              <a:t>Assistive technology for visually impaired individuals.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Successfully classifies handwritten digits with high accuracy.</a:t>
            </a:r>
          </a:p>
          <a:p>
            <a:r>
              <a:rPr dirty="0"/>
              <a:t>Reduces manual effort in digit recognition tasks.</a:t>
            </a:r>
          </a:p>
          <a:p>
            <a:r>
              <a:rPr dirty="0"/>
              <a:t>Can be integrated with mobile and web applications.</a:t>
            </a:r>
          </a:p>
          <a:p>
            <a:r>
              <a:rPr dirty="0"/>
              <a:t>Provides a scalable and efficient AI-based solution.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AI-based handwritten digit recognition enhances accuracy and efficiency.</a:t>
            </a:r>
          </a:p>
          <a:p>
            <a:r>
              <a:rPr dirty="0"/>
              <a:t>Useful for various industries, including finance, education, and automation.</a:t>
            </a:r>
          </a:p>
          <a:p>
            <a:r>
              <a:rPr dirty="0"/>
              <a:t>Future improvements include multi-language character recognition, cloud-based processing, and real-time deployment on edge devices.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305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AI-Based Handwritten Digit Recognition</vt:lpstr>
      <vt:lpstr>Problem Statement</vt:lpstr>
      <vt:lpstr>Abstract</vt:lpstr>
      <vt:lpstr>Introduction</vt:lpstr>
      <vt:lpstr>Key Features</vt:lpstr>
      <vt:lpstr>Use Cases</vt:lpstr>
      <vt:lpstr>Outcome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Harsh Gondkar</cp:lastModifiedBy>
  <cp:revision>2</cp:revision>
  <dcterms:created xsi:type="dcterms:W3CDTF">2013-01-27T09:14:16Z</dcterms:created>
  <dcterms:modified xsi:type="dcterms:W3CDTF">2025-03-23T17:20:06Z</dcterms:modified>
  <cp:category/>
</cp:coreProperties>
</file>