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68585" y="3181760"/>
            <a:ext cx="13150829" cy="3546665"/>
          </a:xfrm>
          <a:prstGeom prst="rect">
            <a:avLst/>
          </a:prstGeom>
        </p:spPr>
        <p:txBody>
          <a:bodyPr anchor="t" rtlCol="false" tIns="0" lIns="0" bIns="0" rIns="0">
            <a:spAutoFit/>
          </a:bodyPr>
          <a:lstStyle/>
          <a:p>
            <a:pPr algn="ctr">
              <a:lnSpc>
                <a:spcPts val="14220"/>
              </a:lnSpc>
            </a:pPr>
            <a:r>
              <a:rPr lang="en-US" b="true" sz="10157">
                <a:solidFill>
                  <a:srgbClr val="000000"/>
                </a:solidFill>
                <a:latin typeface="Century Gothic Paneuropean Bold"/>
                <a:ea typeface="Century Gothic Paneuropean Bold"/>
                <a:cs typeface="Century Gothic Paneuropean Bold"/>
                <a:sym typeface="Century Gothic Paneuropean Bold"/>
              </a:rPr>
              <a:t>BIOMETRIC ATTENDANCE SYSTEM</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9" id="9"/>
          <p:cNvSpPr txBox="true"/>
          <p:nvPr/>
        </p:nvSpPr>
        <p:spPr>
          <a:xfrm rot="0">
            <a:off x="1569057" y="2617201"/>
            <a:ext cx="15149885" cy="3084836"/>
          </a:xfrm>
          <a:prstGeom prst="rect">
            <a:avLst/>
          </a:prstGeom>
        </p:spPr>
        <p:txBody>
          <a:bodyPr anchor="t" rtlCol="false" tIns="0" lIns="0" bIns="0" rIns="0">
            <a:spAutoFit/>
          </a:bodyPr>
          <a:lstStyle/>
          <a:p>
            <a:pPr algn="ctr">
              <a:lnSpc>
                <a:spcPts val="4142"/>
              </a:lnSpc>
            </a:pPr>
            <a:r>
              <a:rPr lang="en-US" sz="2958">
                <a:solidFill>
                  <a:srgbClr val="000000"/>
                </a:solidFill>
                <a:latin typeface="Century Gothic Paneuropean"/>
                <a:ea typeface="Century Gothic Paneuropean"/>
                <a:cs typeface="Century Gothic Paneuropean"/>
                <a:sym typeface="Century Gothic Paneuropean"/>
              </a:rPr>
              <a:t>The biometric attendance system successfully enhances attendance tracking using fingerprint recognition. It ensures accuracy, security, and efficiency while preventing proxy attendance. The system can be further improved by integrating cloud storage, mobile application</a:t>
            </a:r>
            <a:r>
              <a:rPr lang="en-US" sz="2958">
                <a:solidFill>
                  <a:srgbClr val="000000"/>
                </a:solidFill>
                <a:latin typeface="Century Gothic Paneuropean"/>
                <a:ea typeface="Century Gothic Paneuropean"/>
                <a:cs typeface="Century Gothic Paneuropean"/>
                <a:sym typeface="Century Gothic Paneuropean"/>
              </a:rPr>
              <a:t>s, and real-time reporting features, making it a scalable and future-proof solution.</a:t>
            </a:r>
          </a:p>
          <a:p>
            <a:pPr algn="ctr">
              <a:lnSpc>
                <a:spcPts val="4142"/>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04889" y="336272"/>
            <a:ext cx="10878222"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1569057" y="3028023"/>
            <a:ext cx="15149885" cy="3410077"/>
          </a:xfrm>
          <a:prstGeom prst="rect">
            <a:avLst/>
          </a:prstGeom>
        </p:spPr>
        <p:txBody>
          <a:bodyPr anchor="t" rtlCol="false" tIns="0" lIns="0" bIns="0" rIns="0">
            <a:spAutoFit/>
          </a:bodyPr>
          <a:lstStyle/>
          <a:p>
            <a:pPr algn="ctr">
              <a:lnSpc>
                <a:spcPts val="4573"/>
              </a:lnSpc>
            </a:pPr>
            <a:r>
              <a:rPr lang="en-US" sz="3266">
                <a:solidFill>
                  <a:srgbClr val="000000"/>
                </a:solidFill>
                <a:latin typeface="Century Gothic Paneuropean"/>
                <a:ea typeface="Century Gothic Paneuropean"/>
                <a:cs typeface="Century Gothic Paneuropean"/>
                <a:sym typeface="Century Gothic Paneuropean"/>
              </a:rPr>
              <a:t>Traditional attendance systems, such as manual registers and RFID cards, are prone to issues like proxy attendance, loss of records, and inefficiency. A biometric attendance system eliminates these problems by using fingerprint recognition to ensure accurate, secure, and automated attendance tracking.</a:t>
            </a:r>
          </a:p>
          <a:p>
            <a:pPr algn="ctr">
              <a:lnSpc>
                <a:spcPts val="4573"/>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256443"/>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ABSTRACT</a:t>
            </a:r>
          </a:p>
        </p:txBody>
      </p:sp>
      <p:sp>
        <p:nvSpPr>
          <p:cNvPr name="TextBox 9" id="9"/>
          <p:cNvSpPr txBox="true"/>
          <p:nvPr/>
        </p:nvSpPr>
        <p:spPr>
          <a:xfrm rot="0">
            <a:off x="1570770" y="2593655"/>
            <a:ext cx="15149885" cy="3916548"/>
          </a:xfrm>
          <a:prstGeom prst="rect">
            <a:avLst/>
          </a:prstGeom>
        </p:spPr>
        <p:txBody>
          <a:bodyPr anchor="t" rtlCol="false" tIns="0" lIns="0" bIns="0" rIns="0">
            <a:spAutoFit/>
          </a:bodyPr>
          <a:lstStyle/>
          <a:p>
            <a:pPr algn="ctr">
              <a:lnSpc>
                <a:spcPts val="4495"/>
              </a:lnSpc>
            </a:pPr>
            <a:r>
              <a:rPr lang="en-US" sz="3211">
                <a:solidFill>
                  <a:srgbClr val="000000"/>
                </a:solidFill>
                <a:latin typeface="Century Gothic Paneuropean"/>
                <a:ea typeface="Century Gothic Paneuropean"/>
                <a:cs typeface="Century Gothic Paneuropean"/>
                <a:sym typeface="Century Gothic Paneuropean"/>
              </a:rPr>
              <a:t>This project focuses on designing a fingerprint-based biometric attendance system using an Arduino and a fingerprint sensor. The system ensures secure and reliable attendance logging by uniquely identifying individuals based on their fingerprints. Data is displayed on an LCD screen and stored for future use. Potential enhancements include cloud integration, real-time monitoring, and multi-modal authentication.</a:t>
            </a:r>
          </a:p>
          <a:p>
            <a:pPr algn="ctr">
              <a:lnSpc>
                <a:spcPts val="44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name="TextBox 9" id="9"/>
          <p:cNvSpPr txBox="true"/>
          <p:nvPr/>
        </p:nvSpPr>
        <p:spPr>
          <a:xfrm rot="0">
            <a:off x="1569057" y="3018498"/>
            <a:ext cx="15149885" cy="444143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The biometric attendance system is a secure and automated solution that uses fingerprint recognition for identity verification. It eliminates manual errors, reduces proxy attendance, and provides an efficient attendance-tracking method for schools, offices, and organizations. The system consists of an Arduino microcontroller, a fingerprint sensor, an LCD display, and a storage module.</a:t>
            </a:r>
          </a:p>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4035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KEY FEATURE</a:t>
            </a:r>
          </a:p>
        </p:txBody>
      </p:sp>
      <p:sp>
        <p:nvSpPr>
          <p:cNvPr name="TextBox 3" id="3"/>
          <p:cNvSpPr txBox="true"/>
          <p:nvPr/>
        </p:nvSpPr>
        <p:spPr>
          <a:xfrm rot="0">
            <a:off x="1570770" y="3037548"/>
            <a:ext cx="15149885" cy="4834151"/>
          </a:xfrm>
          <a:prstGeom prst="rect">
            <a:avLst/>
          </a:prstGeom>
        </p:spPr>
        <p:txBody>
          <a:bodyPr anchor="t" rtlCol="false" tIns="0" lIns="0" bIns="0" rIns="0">
            <a:spAutoFit/>
          </a:bodyPr>
          <a:lstStyle/>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Biometric Authentication – Uses fingerprint scanning for secure attendance.</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 Arduino-Based System – Efficient</a:t>
            </a:r>
            <a:r>
              <a:rPr lang="en-US" sz="2770">
                <a:solidFill>
                  <a:srgbClr val="000000"/>
                </a:solidFill>
                <a:latin typeface="Century Gothic Paneuropean"/>
                <a:ea typeface="Century Gothic Paneuropean"/>
                <a:cs typeface="Century Gothic Paneuropean"/>
                <a:sym typeface="Century Gothic Paneuropean"/>
              </a:rPr>
              <a:t> control using an Arduino microcontroller. </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LCD Display – Displays attendance status and user details.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Buzz</a:t>
            </a:r>
            <a:r>
              <a:rPr lang="en-US" sz="2770">
                <a:solidFill>
                  <a:srgbClr val="000000"/>
                </a:solidFill>
                <a:latin typeface="Century Gothic Paneuropean"/>
                <a:ea typeface="Century Gothic Paneuropean"/>
                <a:cs typeface="Century Gothic Paneuropean"/>
                <a:sym typeface="Century Gothic Paneuropean"/>
              </a:rPr>
              <a:t>er &amp; LED Indicators – Provides feedback for successful and failed authentication.</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Data Storage – Saves attendance records for further analysis.</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Proxy Prevention – Eliminates fake attendance and enhances security.</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Expandable System – Can be integrated with Wi-Fi, cloud, or RFID for future enhancements.</a:t>
            </a:r>
          </a:p>
          <a:p>
            <a:pPr algn="l">
              <a:lnSpc>
                <a:spcPts val="3878"/>
              </a:lnSpc>
            </a:pPr>
          </a:p>
          <a:p>
            <a:pPr algn="l">
              <a:lnSpc>
                <a:spcPts val="3878"/>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5255751" y="2662791"/>
            <a:ext cx="7779922" cy="6206649"/>
          </a:xfrm>
          <a:custGeom>
            <a:avLst/>
            <a:gdLst/>
            <a:ahLst/>
            <a:cxnLst/>
            <a:rect r="r" b="b" t="t" l="l"/>
            <a:pathLst>
              <a:path h="6206649" w="7779922">
                <a:moveTo>
                  <a:pt x="0" y="0"/>
                </a:moveTo>
                <a:lnTo>
                  <a:pt x="7779922" y="0"/>
                </a:lnTo>
                <a:lnTo>
                  <a:pt x="7779922" y="6206649"/>
                </a:lnTo>
                <a:lnTo>
                  <a:pt x="0" y="6206649"/>
                </a:lnTo>
                <a:lnTo>
                  <a:pt x="0" y="0"/>
                </a:lnTo>
                <a:close/>
              </a:path>
            </a:pathLst>
          </a:custGeom>
          <a:blipFill>
            <a:blip r:embed="rId4"/>
            <a:stretch>
              <a:fillRect l="0" t="0" r="0" b="0"/>
            </a:stretch>
          </a:blipFill>
        </p:spPr>
      </p:sp>
      <p:sp>
        <p:nvSpPr>
          <p:cNvPr name="TextBox 14" id="14"/>
          <p:cNvSpPr txBox="true"/>
          <p:nvPr/>
        </p:nvSpPr>
        <p:spPr>
          <a:xfrm rot="0">
            <a:off x="4503995" y="336272"/>
            <a:ext cx="9280009"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BLOCK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985424" y="2635289"/>
            <a:ext cx="10320576" cy="6181823"/>
          </a:xfrm>
          <a:custGeom>
            <a:avLst/>
            <a:gdLst/>
            <a:ahLst/>
            <a:cxnLst/>
            <a:rect r="r" b="b" t="t" l="l"/>
            <a:pathLst>
              <a:path h="6181823" w="10320576">
                <a:moveTo>
                  <a:pt x="0" y="0"/>
                </a:moveTo>
                <a:lnTo>
                  <a:pt x="10320576" y="0"/>
                </a:lnTo>
                <a:lnTo>
                  <a:pt x="10320576" y="6181823"/>
                </a:lnTo>
                <a:lnTo>
                  <a:pt x="0" y="6181823"/>
                </a:lnTo>
                <a:lnTo>
                  <a:pt x="0" y="0"/>
                </a:lnTo>
                <a:close/>
              </a:path>
            </a:pathLst>
          </a:custGeom>
          <a:blipFill>
            <a:blip r:embed="rId4"/>
            <a:stretch>
              <a:fillRect l="0" t="0" r="0" b="0"/>
            </a:stretch>
          </a:blipFill>
        </p:spPr>
      </p:sp>
      <p:sp>
        <p:nvSpPr>
          <p:cNvPr name="TextBox 14" id="14"/>
          <p:cNvSpPr txBox="true"/>
          <p:nvPr/>
        </p:nvSpPr>
        <p:spPr>
          <a:xfrm rot="0">
            <a:off x="4335170" y="256443"/>
            <a:ext cx="9617660"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CIRCUIT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USE CASE</a:t>
            </a:r>
          </a:p>
        </p:txBody>
      </p:sp>
      <p:sp>
        <p:nvSpPr>
          <p:cNvPr name="TextBox 3" id="3"/>
          <p:cNvSpPr txBox="true"/>
          <p:nvPr/>
        </p:nvSpPr>
        <p:spPr>
          <a:xfrm rot="0">
            <a:off x="1569057" y="2481961"/>
            <a:ext cx="15149885" cy="6355962"/>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Educational Institutions – Automated attendance tracking in schools and colleges.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Corporate Offices – Secure employee attendance monitoring.</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Factories &amp; Industries – E</a:t>
            </a:r>
            <a:r>
              <a:rPr lang="en-US" sz="3640">
                <a:solidFill>
                  <a:srgbClr val="000000"/>
                </a:solidFill>
                <a:latin typeface="Century Gothic Paneuropean"/>
                <a:ea typeface="Century Gothic Paneuropean"/>
                <a:cs typeface="Century Gothic Paneuropean"/>
                <a:sym typeface="Century Gothic Paneuropean"/>
              </a:rPr>
              <a:t>fficient workforce tracking and shift management.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Healthcare &amp; Hospitals – Access control and staff attendance verification.</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Governme</a:t>
            </a:r>
            <a:r>
              <a:rPr lang="en-US" sz="3640">
                <a:solidFill>
                  <a:srgbClr val="000000"/>
                </a:solidFill>
                <a:latin typeface="Century Gothic Paneuropean"/>
                <a:ea typeface="Century Gothic Paneuropean"/>
                <a:cs typeface="Century Gothic Paneuropean"/>
                <a:sym typeface="Century Gothic Paneuropean"/>
              </a:rPr>
              <a:t>nt &amp; Security Agencies – Enhancing identity verification and security.</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OUTCOME</a:t>
            </a:r>
          </a:p>
        </p:txBody>
      </p:sp>
      <p:sp>
        <p:nvSpPr>
          <p:cNvPr name="TextBox 9" id="9"/>
          <p:cNvSpPr txBox="true"/>
          <p:nvPr/>
        </p:nvSpPr>
        <p:spPr>
          <a:xfrm rot="0">
            <a:off x="1570770" y="3028023"/>
            <a:ext cx="15149885" cy="3779691"/>
          </a:xfrm>
          <a:prstGeom prst="rect">
            <a:avLst/>
          </a:prstGeom>
        </p:spPr>
        <p:txBody>
          <a:bodyPr anchor="t" rtlCol="false" tIns="0" lIns="0" bIns="0" rIns="0">
            <a:spAutoFit/>
          </a:bodyPr>
          <a:lstStyle/>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Automated Attendance – Eliminates manual processes and improves accuracy.</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Secure Identification – Uses biometric authentication to prevent fraud.</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Real-Time Monitoring – Instant attendance logging with quick verification.</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Data Logging – Stores attendance records for future reference.</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Scalability – Easily expandable with IoT, Wi-Fi, or cloud integration.</a:t>
            </a:r>
          </a:p>
          <a:p>
            <a:pPr algn="ctr">
              <a:lnSpc>
                <a:spcPts val="42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DAGiWwQASPM</dc:identifier>
  <dcterms:modified xsi:type="dcterms:W3CDTF">2011-08-01T06:04:30Z</dcterms:modified>
  <cp:revision>1</cp:revision>
  <dc:title>biometric attendance system</dc:title>
</cp:coreProperties>
</file>