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entury Gothic Paneuropean Bold" charset="1" panose="020B0702020202020204"/>
      <p:regular r:id="rId16"/>
    </p:embeddedFont>
    <p:embeddedFont>
      <p:font typeface="Century Gothic Paneuropean" charset="1" panose="020B0502020202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121794" y="2885148"/>
            <a:ext cx="12047837" cy="3546665"/>
          </a:xfrm>
          <a:prstGeom prst="rect">
            <a:avLst/>
          </a:prstGeom>
        </p:spPr>
        <p:txBody>
          <a:bodyPr anchor="t" rtlCol="false" tIns="0" lIns="0" bIns="0" rIns="0">
            <a:spAutoFit/>
          </a:bodyPr>
          <a:lstStyle/>
          <a:p>
            <a:pPr algn="ctr">
              <a:lnSpc>
                <a:spcPts val="14220"/>
              </a:lnSpc>
            </a:pPr>
            <a:r>
              <a:rPr lang="en-US" b="true" sz="10157">
                <a:solidFill>
                  <a:srgbClr val="000000"/>
                </a:solidFill>
                <a:latin typeface="Century Gothic Paneuropean Bold"/>
                <a:ea typeface="Century Gothic Paneuropean Bold"/>
                <a:cs typeface="Century Gothic Paneuropean Bold"/>
                <a:sym typeface="Century Gothic Paneuropean Bold"/>
              </a:rPr>
              <a:t>SMART ENERGY METER</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9" id="9"/>
          <p:cNvSpPr txBox="true"/>
          <p:nvPr/>
        </p:nvSpPr>
        <p:spPr>
          <a:xfrm rot="0">
            <a:off x="1569057" y="2617201"/>
            <a:ext cx="15149885" cy="3603564"/>
          </a:xfrm>
          <a:prstGeom prst="rect">
            <a:avLst/>
          </a:prstGeom>
        </p:spPr>
        <p:txBody>
          <a:bodyPr anchor="t" rtlCol="false" tIns="0" lIns="0" bIns="0" rIns="0">
            <a:spAutoFit/>
          </a:bodyPr>
          <a:lstStyle/>
          <a:p>
            <a:pPr algn="ctr">
              <a:lnSpc>
                <a:spcPts val="4142"/>
              </a:lnSpc>
            </a:pPr>
            <a:r>
              <a:rPr lang="en-US" sz="2958">
                <a:solidFill>
                  <a:srgbClr val="000000"/>
                </a:solidFill>
                <a:latin typeface="Century Gothic Paneuropean"/>
                <a:ea typeface="Century Gothic Paneuropean"/>
                <a:cs typeface="Century Gothic Paneuropean"/>
                <a:sym typeface="Century Gothic Paneuropean"/>
              </a:rPr>
              <a:t>The smart energy meter using ESP8266 and Blynk successfully provides real-time energy monitoring, cost estimation, and remote access. It enhances energy management and can be further expanded with automated alerts, predictive analyti</a:t>
            </a:r>
            <a:r>
              <a:rPr lang="en-US" sz="2958">
                <a:solidFill>
                  <a:srgbClr val="000000"/>
                </a:solidFill>
                <a:latin typeface="Century Gothic Paneuropean"/>
                <a:ea typeface="Century Gothic Paneuropean"/>
                <a:cs typeface="Century Gothic Paneuropean"/>
                <a:sym typeface="Century Gothic Paneuropean"/>
              </a:rPr>
              <a:t>cs, and AI-based power optimization. This project contributes to the development of IoT-based smart grid solutions, promoting energy efficiency and sustainability.</a:t>
            </a:r>
          </a:p>
          <a:p>
            <a:pPr algn="ctr">
              <a:lnSpc>
                <a:spcPts val="4142"/>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704889" y="336272"/>
            <a:ext cx="10878222"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PROBLEM STATEMENT</a:t>
            </a:r>
          </a:p>
        </p:txBody>
      </p:sp>
      <p:sp>
        <p:nvSpPr>
          <p:cNvPr name="TextBox 9" id="9"/>
          <p:cNvSpPr txBox="true"/>
          <p:nvPr/>
        </p:nvSpPr>
        <p:spPr>
          <a:xfrm rot="0">
            <a:off x="1569057" y="3028023"/>
            <a:ext cx="15149885" cy="3410077"/>
          </a:xfrm>
          <a:prstGeom prst="rect">
            <a:avLst/>
          </a:prstGeom>
        </p:spPr>
        <p:txBody>
          <a:bodyPr anchor="t" rtlCol="false" tIns="0" lIns="0" bIns="0" rIns="0">
            <a:spAutoFit/>
          </a:bodyPr>
          <a:lstStyle/>
          <a:p>
            <a:pPr algn="ctr">
              <a:lnSpc>
                <a:spcPts val="4573"/>
              </a:lnSpc>
            </a:pPr>
            <a:r>
              <a:rPr lang="en-US" sz="3266">
                <a:solidFill>
                  <a:srgbClr val="000000"/>
                </a:solidFill>
                <a:latin typeface="Century Gothic Paneuropean"/>
                <a:ea typeface="Century Gothic Paneuropean"/>
                <a:cs typeface="Century Gothic Paneuropean"/>
                <a:sym typeface="Century Gothic Paneuropean"/>
              </a:rPr>
              <a:t>Traditional energy meters require manual readings and lack real-time monitoring. This project aims to develop a smart energy meter that enables remote monitoring of voltage, current, power consumption, and cost using the Blynk app. The system provides a cost-effective solution for efficient energy management</a:t>
            </a:r>
          </a:p>
          <a:p>
            <a:pPr algn="ctr">
              <a:lnSpc>
                <a:spcPts val="4573"/>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256443"/>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ABSTRACT</a:t>
            </a:r>
          </a:p>
        </p:txBody>
      </p:sp>
      <p:sp>
        <p:nvSpPr>
          <p:cNvPr name="TextBox 9" id="9"/>
          <p:cNvSpPr txBox="true"/>
          <p:nvPr/>
        </p:nvSpPr>
        <p:spPr>
          <a:xfrm rot="0">
            <a:off x="1570770" y="2593655"/>
            <a:ext cx="15149885" cy="4479544"/>
          </a:xfrm>
          <a:prstGeom prst="rect">
            <a:avLst/>
          </a:prstGeom>
        </p:spPr>
        <p:txBody>
          <a:bodyPr anchor="t" rtlCol="false" tIns="0" lIns="0" bIns="0" rIns="0">
            <a:spAutoFit/>
          </a:bodyPr>
          <a:lstStyle/>
          <a:p>
            <a:pPr algn="ctr">
              <a:lnSpc>
                <a:spcPts val="4495"/>
              </a:lnSpc>
            </a:pPr>
            <a:r>
              <a:rPr lang="en-US" sz="3211">
                <a:solidFill>
                  <a:srgbClr val="000000"/>
                </a:solidFill>
                <a:latin typeface="Century Gothic Paneuropean"/>
                <a:ea typeface="Century Gothic Paneuropean"/>
                <a:cs typeface="Century Gothic Paneuropean"/>
                <a:sym typeface="Century Gothic Paneuropean"/>
              </a:rPr>
              <a:t>This project focuses on designing a smart energy meter using an ESP8266, an ACS712 current sensor, and a ZMPT101B voltage sensor. The data is processed and displayed in real-time on the Blynk IoT platform, allowing users to monitor energy consumption remotely. The system calculates power usage in kWh and estimates the cost based on a predefined rate. Future enhancements may include automated alerts, predictive analytics, and integration with smart home system</a:t>
            </a:r>
          </a:p>
          <a:p>
            <a:pPr algn="ctr">
              <a:lnSpc>
                <a:spcPts val="4495"/>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name="TextBox 9" id="9"/>
          <p:cNvSpPr txBox="true"/>
          <p:nvPr/>
        </p:nvSpPr>
        <p:spPr>
          <a:xfrm rot="0">
            <a:off x="1569057" y="3018498"/>
            <a:ext cx="15149885" cy="5079612"/>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A smart energy meter automates the measurement of electricity consumption and provides real-time monitoring through the Internet of Things (IoT). The ESP8266 WiFi module sends energy data to the Blynk cloud, enabling users to access their electricity usage from anywhere. This system offers an efficient way to track power consumption and optimize energy use, reducing electricity bills and promoting sustainability.</a:t>
            </a:r>
          </a:p>
          <a:p>
            <a:pPr algn="ctr">
              <a:lnSpc>
                <a:spcPts val="5096"/>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4035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KEY FEATURE</a:t>
            </a:r>
          </a:p>
        </p:txBody>
      </p:sp>
      <p:sp>
        <p:nvSpPr>
          <p:cNvPr name="TextBox 3" id="3"/>
          <p:cNvSpPr txBox="true"/>
          <p:nvPr/>
        </p:nvSpPr>
        <p:spPr>
          <a:xfrm rot="0">
            <a:off x="1570770" y="3037548"/>
            <a:ext cx="15149885" cy="3862772"/>
          </a:xfrm>
          <a:prstGeom prst="rect">
            <a:avLst/>
          </a:prstGeom>
        </p:spPr>
        <p:txBody>
          <a:bodyPr anchor="t" rtlCol="false" tIns="0" lIns="0" bIns="0" rIns="0">
            <a:spAutoFit/>
          </a:bodyPr>
          <a:lstStyle/>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 Real-Time Monitoring: View voltage, current, power, and energy usage on the Blynk app.</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 Wireless</a:t>
            </a:r>
            <a:r>
              <a:rPr lang="en-US" sz="2770">
                <a:solidFill>
                  <a:srgbClr val="000000"/>
                </a:solidFill>
                <a:latin typeface="Century Gothic Paneuropean"/>
                <a:ea typeface="Century Gothic Paneuropean"/>
                <a:cs typeface="Century Gothic Paneuropean"/>
                <a:sym typeface="Century Gothic Paneuropean"/>
              </a:rPr>
              <a:t> Connectivity: Uses ESP8266 WiFi module for remote access.</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 </a:t>
            </a:r>
            <a:r>
              <a:rPr lang="en-US" sz="2770">
                <a:solidFill>
                  <a:srgbClr val="000000"/>
                </a:solidFill>
                <a:latin typeface="Century Gothic Paneuropean"/>
                <a:ea typeface="Century Gothic Paneuropean"/>
                <a:cs typeface="Century Gothic Paneuropean"/>
                <a:sym typeface="Century Gothic Paneuropean"/>
              </a:rPr>
              <a:t>Energy Cost Estimation: Calculates electricity consumption cost dynamically.</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 </a:t>
            </a:r>
            <a:r>
              <a:rPr lang="en-US" sz="2770">
                <a:solidFill>
                  <a:srgbClr val="000000"/>
                </a:solidFill>
                <a:latin typeface="Century Gothic Paneuropean"/>
                <a:ea typeface="Century Gothic Paneuropean"/>
                <a:cs typeface="Century Gothic Paneuropean"/>
                <a:sym typeface="Century Gothic Paneuropean"/>
              </a:rPr>
              <a:t>User-Friendly Interface: Accessible through smartphones via Blynk.</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 Data Logging: Stores power usage history for future analysis.</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 Compact &amp; Cost-Effective: Uses readily available low-cost components.</a:t>
            </a:r>
          </a:p>
          <a:p>
            <a:pPr algn="l">
              <a:lnSpc>
                <a:spcPts val="3878"/>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080971" y="2287020"/>
            <a:ext cx="12126058" cy="6250773"/>
          </a:xfrm>
          <a:custGeom>
            <a:avLst/>
            <a:gdLst/>
            <a:ahLst/>
            <a:cxnLst/>
            <a:rect r="r" b="b" t="t" l="l"/>
            <a:pathLst>
              <a:path h="6250773" w="12126058">
                <a:moveTo>
                  <a:pt x="0" y="0"/>
                </a:moveTo>
                <a:lnTo>
                  <a:pt x="12126058" y="0"/>
                </a:lnTo>
                <a:lnTo>
                  <a:pt x="12126058" y="6250773"/>
                </a:lnTo>
                <a:lnTo>
                  <a:pt x="0" y="6250773"/>
                </a:lnTo>
                <a:lnTo>
                  <a:pt x="0" y="0"/>
                </a:lnTo>
                <a:close/>
              </a:path>
            </a:pathLst>
          </a:custGeom>
          <a:blipFill>
            <a:blip r:embed="rId4"/>
            <a:stretch>
              <a:fillRect l="0" t="0" r="0" b="0"/>
            </a:stretch>
          </a:blipFill>
        </p:spPr>
      </p:sp>
      <p:sp>
        <p:nvSpPr>
          <p:cNvPr name="TextBox 14" id="14"/>
          <p:cNvSpPr txBox="true"/>
          <p:nvPr/>
        </p:nvSpPr>
        <p:spPr>
          <a:xfrm rot="0">
            <a:off x="4503995" y="336272"/>
            <a:ext cx="9280009"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BLOCK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764796" y="2264510"/>
            <a:ext cx="12361322" cy="5509181"/>
          </a:xfrm>
          <a:custGeom>
            <a:avLst/>
            <a:gdLst/>
            <a:ahLst/>
            <a:cxnLst/>
            <a:rect r="r" b="b" t="t" l="l"/>
            <a:pathLst>
              <a:path h="5509181" w="12361322">
                <a:moveTo>
                  <a:pt x="0" y="0"/>
                </a:moveTo>
                <a:lnTo>
                  <a:pt x="12361322" y="0"/>
                </a:lnTo>
                <a:lnTo>
                  <a:pt x="12361322" y="5509181"/>
                </a:lnTo>
                <a:lnTo>
                  <a:pt x="0" y="5509181"/>
                </a:lnTo>
                <a:lnTo>
                  <a:pt x="0" y="0"/>
                </a:lnTo>
                <a:close/>
              </a:path>
            </a:pathLst>
          </a:custGeom>
          <a:blipFill>
            <a:blip r:embed="rId4"/>
            <a:stretch>
              <a:fillRect l="0" t="0" r="0" b="-408"/>
            </a:stretch>
          </a:blipFill>
        </p:spPr>
      </p:sp>
      <p:sp>
        <p:nvSpPr>
          <p:cNvPr name="TextBox 14" id="14"/>
          <p:cNvSpPr txBox="true"/>
          <p:nvPr/>
        </p:nvSpPr>
        <p:spPr>
          <a:xfrm rot="0">
            <a:off x="4335170" y="256443"/>
            <a:ext cx="9617660"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CIRCUIT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USE CASE</a:t>
            </a:r>
          </a:p>
        </p:txBody>
      </p:sp>
      <p:sp>
        <p:nvSpPr>
          <p:cNvPr name="TextBox 3" id="3"/>
          <p:cNvSpPr txBox="true"/>
          <p:nvPr/>
        </p:nvSpPr>
        <p:spPr>
          <a:xfrm rot="0">
            <a:off x="1569057" y="2481961"/>
            <a:ext cx="15149885" cy="5717787"/>
          </a:xfrm>
          <a:prstGeom prst="rect">
            <a:avLst/>
          </a:prstGeom>
        </p:spPr>
        <p:txBody>
          <a:bodyPr anchor="t" rtlCol="false" tIns="0" lIns="0" bIns="0" rIns="0">
            <a:spAutoFit/>
          </a:bodyPr>
          <a:lstStyle/>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Home Energy Management – Track and optimize electricity usage.</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Industrial Power Monitoring – Monitor factory and o</a:t>
            </a:r>
            <a:r>
              <a:rPr lang="en-US" sz="3640">
                <a:solidFill>
                  <a:srgbClr val="000000"/>
                </a:solidFill>
                <a:latin typeface="Century Gothic Paneuropean"/>
                <a:ea typeface="Century Gothic Paneuropean"/>
                <a:cs typeface="Century Gothic Paneuropean"/>
                <a:sym typeface="Century Gothic Paneuropean"/>
              </a:rPr>
              <a:t>ffice power consumption.</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Smart Grid Integration – Improve energy distribution efficiency.</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S</a:t>
            </a:r>
            <a:r>
              <a:rPr lang="en-US" sz="3640">
                <a:solidFill>
                  <a:srgbClr val="000000"/>
                </a:solidFill>
                <a:latin typeface="Century Gothic Paneuropean"/>
                <a:ea typeface="Century Gothic Paneuropean"/>
                <a:cs typeface="Century Gothic Paneuropean"/>
                <a:sym typeface="Century Gothic Paneuropean"/>
              </a:rPr>
              <a:t>ustainable Energy Solutions – Promote energy conservation and efficiency.</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Billing &amp; Cost Analysis – Estimate electricity expenses accurately.</a:t>
            </a: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OUTCOME</a:t>
            </a:r>
          </a:p>
        </p:txBody>
      </p:sp>
      <p:sp>
        <p:nvSpPr>
          <p:cNvPr name="TextBox 9" id="9"/>
          <p:cNvSpPr txBox="true"/>
          <p:nvPr/>
        </p:nvSpPr>
        <p:spPr>
          <a:xfrm rot="0">
            <a:off x="1570770" y="3028023"/>
            <a:ext cx="15149885" cy="5408466"/>
          </a:xfrm>
          <a:prstGeom prst="rect">
            <a:avLst/>
          </a:prstGeom>
        </p:spPr>
        <p:txBody>
          <a:bodyPr anchor="t" rtlCol="false" tIns="0" lIns="0" bIns="0" rIns="0">
            <a:spAutoFit/>
          </a:bodyPr>
          <a:lstStyle/>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 Remote Monitoring: Users can check real-time energy consumption from anywhere.</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Accurate Measurements: Reliable voltage and current readings with ACS712 &amp; ZMPT101B sensors.</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Cost Estimation: Real-time calculation of energy costs for better financial planning.</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Data Storage: Power usage data logged for long-term analysis.</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Scalability: Can be integrated into smart home automation and energy management systems.</a:t>
            </a:r>
          </a:p>
          <a:p>
            <a:pPr algn="ctr">
              <a:lnSpc>
                <a:spcPts val="4295"/>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DAGiPVgn24Q</dc:identifier>
  <dcterms:modified xsi:type="dcterms:W3CDTF">2011-08-01T06:04:30Z</dcterms:modified>
  <cp:revision>1</cp:revision>
  <dc:title>SMART ENERGY METER</dc:title>
</cp:coreProperties>
</file>