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 Classic Bold" charset="1" panose="000008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949" y="4142303"/>
            <a:ext cx="4834595" cy="712759"/>
            <a:chOff x="0" y="0"/>
            <a:chExt cx="1273309" cy="1877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3309" cy="187722"/>
            </a:xfrm>
            <a:custGeom>
              <a:avLst/>
              <a:gdLst/>
              <a:ahLst/>
              <a:cxnLst/>
              <a:rect r="r" b="b" t="t" l="l"/>
              <a:pathLst>
                <a:path h="187722" w="1273309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560451" y="4142303"/>
            <a:ext cx="4834595" cy="712759"/>
            <a:chOff x="0" y="0"/>
            <a:chExt cx="1273309" cy="1877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3309" cy="187722"/>
            </a:xfrm>
            <a:custGeom>
              <a:avLst/>
              <a:gdLst/>
              <a:ahLst/>
              <a:cxnLst/>
              <a:rect r="r" b="b" t="t" l="l"/>
              <a:pathLst>
                <a:path h="187722" w="1273309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4198993" y="3977239"/>
            <a:ext cx="9890014" cy="97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0"/>
              </a:lnSpc>
            </a:pPr>
            <a:r>
              <a:rPr lang="en-US" sz="7300" spc="-73">
                <a:solidFill>
                  <a:srgbClr val="FFFFFF"/>
                </a:solidFill>
                <a:latin typeface="Montserrat Classic Bold"/>
              </a:rPr>
              <a:t>HARSH GOTECHA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98993" y="5067786"/>
            <a:ext cx="9890014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1320">
                <a:solidFill>
                  <a:srgbClr val="FFFFFF"/>
                </a:solidFill>
                <a:latin typeface="Montserrat Classic Bold"/>
              </a:rPr>
              <a:t>MENTORNESS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294037" y="3302973"/>
            <a:ext cx="13097100" cy="5535132"/>
          </a:xfrm>
          <a:custGeom>
            <a:avLst/>
            <a:gdLst/>
            <a:ahLst/>
            <a:cxnLst/>
            <a:rect r="r" b="b" t="t" l="l"/>
            <a:pathLst>
              <a:path h="5535132" w="13097100">
                <a:moveTo>
                  <a:pt x="0" y="0"/>
                </a:moveTo>
                <a:lnTo>
                  <a:pt x="13097099" y="0"/>
                </a:lnTo>
                <a:lnTo>
                  <a:pt x="13097099" y="5535132"/>
                </a:lnTo>
                <a:lnTo>
                  <a:pt x="0" y="5535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94037" y="248285"/>
            <a:ext cx="1369992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8. Find minimum values for confirmed, deaths, recovered per year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19075" y="1133475"/>
            <a:ext cx="18288000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year(Date1) as year, MIN(Confirmed) as minimum_confirmed ,MIN(Deaths) as minimum_Deaths,MIN(Recovered) as minimum_Recovered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year(Date1)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944368" y="3277234"/>
            <a:ext cx="12399265" cy="5767476"/>
          </a:xfrm>
          <a:custGeom>
            <a:avLst/>
            <a:gdLst/>
            <a:ahLst/>
            <a:cxnLst/>
            <a:rect r="r" b="b" t="t" l="l"/>
            <a:pathLst>
              <a:path h="5767476" w="12399265">
                <a:moveTo>
                  <a:pt x="0" y="0"/>
                </a:moveTo>
                <a:lnTo>
                  <a:pt x="12399264" y="0"/>
                </a:lnTo>
                <a:lnTo>
                  <a:pt x="12399264" y="5767475"/>
                </a:lnTo>
                <a:lnTo>
                  <a:pt x="0" y="5767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38388" y="248285"/>
            <a:ext cx="1361122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9. Find maximum values of confirmed, deaths, recovered per year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38125" y="1133475"/>
            <a:ext cx="18288000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year(Date1) as year, MAX(Confirmed) as Maximum_confirmed ,MAX(Deaths) as Maximum_Deaths,Max(Recovered) as Maximum_Recovered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year(Date1)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695110" y="3370000"/>
            <a:ext cx="10897780" cy="5494620"/>
          </a:xfrm>
          <a:custGeom>
            <a:avLst/>
            <a:gdLst/>
            <a:ahLst/>
            <a:cxnLst/>
            <a:rect r="r" b="b" t="t" l="l"/>
            <a:pathLst>
              <a:path h="5494620" w="10897780">
                <a:moveTo>
                  <a:pt x="0" y="0"/>
                </a:moveTo>
                <a:lnTo>
                  <a:pt x="10897780" y="0"/>
                </a:lnTo>
                <a:lnTo>
                  <a:pt x="10897780" y="5494620"/>
                </a:lnTo>
                <a:lnTo>
                  <a:pt x="0" y="5494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1584" y="248285"/>
            <a:ext cx="1532483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10. The total number of case of confirmed, deaths, recovered each month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0025" y="1133475"/>
            <a:ext cx="18288000" cy="30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DISTINCT date_format(Date1,'%Y-%m') as Month, COUNT(Confirmed) as total_number_of_confirmed ,COUNT(Deaths) as total_number_of_Deaths, COUNT(Recovered) as total_number_of_Recovered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Month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78486" y="3457769"/>
            <a:ext cx="12667940" cy="5470066"/>
          </a:xfrm>
          <a:custGeom>
            <a:avLst/>
            <a:gdLst/>
            <a:ahLst/>
            <a:cxnLst/>
            <a:rect r="r" b="b" t="t" l="l"/>
            <a:pathLst>
              <a:path h="5470066" w="12667940">
                <a:moveTo>
                  <a:pt x="0" y="0"/>
                </a:moveTo>
                <a:lnTo>
                  <a:pt x="12667940" y="0"/>
                </a:lnTo>
                <a:lnTo>
                  <a:pt x="12667940" y="5470066"/>
                </a:lnTo>
                <a:lnTo>
                  <a:pt x="0" y="547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73448" y="248285"/>
            <a:ext cx="1454110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11. Check how corona virus spread out with respect to confirmed case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(Eg.: total confirmed cases, their average, variance &amp; STDEV )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4775" y="1856670"/>
            <a:ext cx="18288000" cy="204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COUNT(Confirmed) as Total_confirmed_cases, AVG(Confirmed) as Avg_confirmed, var_pop(Confirmed) as variance_confirmed , std(Confirmed) as STDEV_confirmed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938858" y="3689054"/>
            <a:ext cx="10410285" cy="5254715"/>
          </a:xfrm>
          <a:custGeom>
            <a:avLst/>
            <a:gdLst/>
            <a:ahLst/>
            <a:cxnLst/>
            <a:rect r="r" b="b" t="t" l="l"/>
            <a:pathLst>
              <a:path h="5254715" w="10410285">
                <a:moveTo>
                  <a:pt x="0" y="0"/>
                </a:moveTo>
                <a:lnTo>
                  <a:pt x="10410284" y="0"/>
                </a:lnTo>
                <a:lnTo>
                  <a:pt x="10410284" y="5254715"/>
                </a:lnTo>
                <a:lnTo>
                  <a:pt x="0" y="5254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6653" y="248285"/>
            <a:ext cx="1589469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12. Check how corona virus spread out with respect to death case per month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-- (Eg.: total confirmed cases, their average, variance &amp; STDEV 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400" y="1856670"/>
            <a:ext cx="18288000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DISTINCT date_format(Date1,'%Y-%m') as Month, COUNT(Deaths) as Total_Deaths_cases, AVG(Deaths) as Avg_Deaths, var_pop(Deaths) as variance_Deaths , std(Deaths) as STDEV_Deaths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month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623104" y="3508745"/>
            <a:ext cx="13041792" cy="5362825"/>
          </a:xfrm>
          <a:custGeom>
            <a:avLst/>
            <a:gdLst/>
            <a:ahLst/>
            <a:cxnLst/>
            <a:rect r="r" b="b" t="t" l="l"/>
            <a:pathLst>
              <a:path h="5362825" w="13041792">
                <a:moveTo>
                  <a:pt x="0" y="0"/>
                </a:moveTo>
                <a:lnTo>
                  <a:pt x="13041792" y="0"/>
                </a:lnTo>
                <a:lnTo>
                  <a:pt x="13041792" y="5362825"/>
                </a:lnTo>
                <a:lnTo>
                  <a:pt x="0" y="5362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74713" y="248285"/>
            <a:ext cx="1453857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13. Check how corona virus spread out with respect to recovered case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-- (Eg.: total confirmed cases, their average, variance &amp; STDEV )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1925" y="1856670"/>
            <a:ext cx="18288000" cy="204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COUNT(Recovered) as Total_Recovered_cases, AVG(Recovered) as Avg_Recovered, var_pop(Recovered) as variance_Recovered , std(Recovered) as STDEV_Recovered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648322" y="3334340"/>
            <a:ext cx="13072671" cy="5592016"/>
          </a:xfrm>
          <a:custGeom>
            <a:avLst/>
            <a:gdLst/>
            <a:ahLst/>
            <a:cxnLst/>
            <a:rect r="r" b="b" t="t" l="l"/>
            <a:pathLst>
              <a:path h="5592016" w="13072671">
                <a:moveTo>
                  <a:pt x="0" y="0"/>
                </a:moveTo>
                <a:lnTo>
                  <a:pt x="13072671" y="0"/>
                </a:lnTo>
                <a:lnTo>
                  <a:pt x="13072671" y="5592016"/>
                </a:lnTo>
                <a:lnTo>
                  <a:pt x="0" y="5592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48322" y="248285"/>
            <a:ext cx="129913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14. Find Country having highest number of the Confirmed case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693" y="1133475"/>
            <a:ext cx="4983659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country ,Confirmed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ORDER BY confirmed DESC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LIMIT 1;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100965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795760" y="927735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233961" y="3249778"/>
            <a:ext cx="10345659" cy="5679308"/>
          </a:xfrm>
          <a:custGeom>
            <a:avLst/>
            <a:gdLst/>
            <a:ahLst/>
            <a:cxnLst/>
            <a:rect r="r" b="b" t="t" l="l"/>
            <a:pathLst>
              <a:path h="5679308" w="10345659">
                <a:moveTo>
                  <a:pt x="0" y="0"/>
                </a:moveTo>
                <a:lnTo>
                  <a:pt x="10345659" y="0"/>
                </a:lnTo>
                <a:lnTo>
                  <a:pt x="10345659" y="5679307"/>
                </a:lnTo>
                <a:lnTo>
                  <a:pt x="0" y="5679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33961" y="248285"/>
            <a:ext cx="118200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15. Find Country having lowest number of the death case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049" y="1133475"/>
            <a:ext cx="9462790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country ,SUM(Deaths) as Number_of_Deaths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Country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ORDER by Number_of_Deaths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100965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795760" y="927735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92613" y="3253251"/>
            <a:ext cx="13102774" cy="5694386"/>
          </a:xfrm>
          <a:custGeom>
            <a:avLst/>
            <a:gdLst/>
            <a:ahLst/>
            <a:cxnLst/>
            <a:rect r="r" b="b" t="t" l="l"/>
            <a:pathLst>
              <a:path h="5694386" w="13102774">
                <a:moveTo>
                  <a:pt x="0" y="0"/>
                </a:moveTo>
                <a:lnTo>
                  <a:pt x="13102774" y="0"/>
                </a:lnTo>
                <a:lnTo>
                  <a:pt x="13102774" y="5694386"/>
                </a:lnTo>
                <a:lnTo>
                  <a:pt x="0" y="56943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91657" y="248285"/>
            <a:ext cx="113046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16. Find top 5 countries having highest recovered case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6999" y="1133475"/>
            <a:ext cx="4995267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country ,Recovered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ORDER BY Recovered DESC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LIMIT 5;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836954" y="3827943"/>
            <a:ext cx="10614092" cy="154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900">
                <a:solidFill>
                  <a:srgbClr val="FFFFFF"/>
                </a:solidFill>
                <a:latin typeface="Montserrat Classic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395793" y="-95250"/>
            <a:ext cx="749641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Schema of corona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02417" y="2690689"/>
            <a:ext cx="8083166" cy="523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3"/>
              </a:lnSpc>
            </a:pPr>
            <a:r>
              <a:rPr lang="en-US" sz="4252">
                <a:solidFill>
                  <a:srgbClr val="FFFFFF"/>
                </a:solidFill>
                <a:latin typeface="Canva Sans Bold"/>
              </a:rPr>
              <a:t>CREATE TABLE CovidData </a:t>
            </a:r>
          </a:p>
          <a:p>
            <a:pPr algn="ctr">
              <a:lnSpc>
                <a:spcPts val="5953"/>
              </a:lnSpc>
            </a:pPr>
            <a:r>
              <a:rPr lang="en-US" sz="4252">
                <a:solidFill>
                  <a:srgbClr val="FFFFFF"/>
                </a:solidFill>
                <a:latin typeface="Canva Sans Bold"/>
              </a:rPr>
              <a:t>(Province VARCHAR(255), Country VARCHAR(255), Latitude DECIMAL(9,6), Longitude DECIMAL(9,6), Date1 DATE, Confirmed INT, Deaths INT, Recovered INT );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2134" y="2603580"/>
            <a:ext cx="15124500" cy="6428393"/>
          </a:xfrm>
          <a:custGeom>
            <a:avLst/>
            <a:gdLst/>
            <a:ahLst/>
            <a:cxnLst/>
            <a:rect r="r" b="b" t="t" l="l"/>
            <a:pathLst>
              <a:path h="6428393" w="15124500">
                <a:moveTo>
                  <a:pt x="0" y="0"/>
                </a:moveTo>
                <a:lnTo>
                  <a:pt x="15124500" y="0"/>
                </a:lnTo>
                <a:lnTo>
                  <a:pt x="15124500" y="6428393"/>
                </a:lnTo>
                <a:lnTo>
                  <a:pt x="0" y="6428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7072" y="248285"/>
            <a:ext cx="7993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Write</a:t>
            </a:r>
            <a:r>
              <a:rPr lang="en-US" sz="3399">
                <a:solidFill>
                  <a:srgbClr val="FFFFFF"/>
                </a:solidFill>
                <a:latin typeface="Canva Sans Bold"/>
              </a:rPr>
              <a:t> a code to check NULL values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2134" y="1133475"/>
            <a:ext cx="5750362" cy="122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Canva Sans Bold"/>
              </a:rPr>
              <a:t>SELECT * FROM coviddata</a:t>
            </a:r>
          </a:p>
          <a:p>
            <a:pPr algn="ctr">
              <a:lnSpc>
                <a:spcPts val="4981"/>
              </a:lnSpc>
            </a:pPr>
            <a:r>
              <a:rPr lang="en-US" sz="3558">
                <a:solidFill>
                  <a:srgbClr val="FFFFFF"/>
                </a:solidFill>
                <a:latin typeface="Canva Sans Bold"/>
              </a:rPr>
              <a:t>WHERE country is null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097125" y="3375680"/>
            <a:ext cx="12841363" cy="5539242"/>
          </a:xfrm>
          <a:custGeom>
            <a:avLst/>
            <a:gdLst/>
            <a:ahLst/>
            <a:cxnLst/>
            <a:rect r="r" b="b" t="t" l="l"/>
            <a:pathLst>
              <a:path h="5539242" w="12841363">
                <a:moveTo>
                  <a:pt x="0" y="0"/>
                </a:moveTo>
                <a:lnTo>
                  <a:pt x="12841363" y="0"/>
                </a:lnTo>
                <a:lnTo>
                  <a:pt x="12841363" y="5539241"/>
                </a:lnTo>
                <a:lnTo>
                  <a:pt x="0" y="5539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630" b="-1025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1185" y="248285"/>
            <a:ext cx="145656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2. If NULL values are present, update them with zeros for all columns.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450" y="1133475"/>
            <a:ext cx="18116550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UPDATE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SET Province = IFNULL(Province, 0), Country= IFNULL(Country, 0), Latitude = IFNULL(Latitude, 0), Longitude = IFNULL(Longitude, 0), Date1 = IFNULL(Date1, 0), confirmed = IFNULL(confirmed, 0), deaths = IFNULL(deaths, 0), recovered = IFNULL(recovered, 0)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955601" y="2431570"/>
            <a:ext cx="15117769" cy="6623568"/>
          </a:xfrm>
          <a:custGeom>
            <a:avLst/>
            <a:gdLst/>
            <a:ahLst/>
            <a:cxnLst/>
            <a:rect r="r" b="b" t="t" l="l"/>
            <a:pathLst>
              <a:path h="6623568" w="15117769">
                <a:moveTo>
                  <a:pt x="0" y="0"/>
                </a:moveTo>
                <a:lnTo>
                  <a:pt x="15117769" y="0"/>
                </a:lnTo>
                <a:lnTo>
                  <a:pt x="15117769" y="6623568"/>
                </a:lnTo>
                <a:lnTo>
                  <a:pt x="0" y="6623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64448" y="248285"/>
            <a:ext cx="61591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3. check total number of rows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75" y="1133475"/>
            <a:ext cx="7915721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COUNT(*) as Total_Number_of_rows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89348" y="2335100"/>
            <a:ext cx="14909304" cy="6430714"/>
          </a:xfrm>
          <a:custGeom>
            <a:avLst/>
            <a:gdLst/>
            <a:ahLst/>
            <a:cxnLst/>
            <a:rect r="r" b="b" t="t" l="l"/>
            <a:pathLst>
              <a:path h="6430714" w="14909304">
                <a:moveTo>
                  <a:pt x="0" y="0"/>
                </a:moveTo>
                <a:lnTo>
                  <a:pt x="14909304" y="0"/>
                </a:lnTo>
                <a:lnTo>
                  <a:pt x="14909304" y="6430713"/>
                </a:lnTo>
                <a:lnTo>
                  <a:pt x="0" y="64307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48285" y="248285"/>
            <a:ext cx="85914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4. Check what is start_date and end_date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450" y="1133475"/>
            <a:ext cx="10464254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MIN(Date1) as Start_date,MAX(Date1) as End_date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67097" y="2390875"/>
            <a:ext cx="14153805" cy="6431049"/>
          </a:xfrm>
          <a:custGeom>
            <a:avLst/>
            <a:gdLst/>
            <a:ahLst/>
            <a:cxnLst/>
            <a:rect r="r" b="b" t="t" l="l"/>
            <a:pathLst>
              <a:path h="6431049" w="14153805">
                <a:moveTo>
                  <a:pt x="0" y="0"/>
                </a:moveTo>
                <a:lnTo>
                  <a:pt x="14153806" y="0"/>
                </a:lnTo>
                <a:lnTo>
                  <a:pt x="14153806" y="6431049"/>
                </a:lnTo>
                <a:lnTo>
                  <a:pt x="0" y="6431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05028" y="248285"/>
            <a:ext cx="80779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5. Number of month present in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75" y="1133475"/>
            <a:ext cx="15366057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COUNT(DISTINCT DATE_FORMAT(Date1, '%Y-%m')) AS Total_Num_Of_Months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32419" y="3276996"/>
            <a:ext cx="10725647" cy="5639185"/>
          </a:xfrm>
          <a:custGeom>
            <a:avLst/>
            <a:gdLst/>
            <a:ahLst/>
            <a:cxnLst/>
            <a:rect r="r" b="b" t="t" l="l"/>
            <a:pathLst>
              <a:path h="5639185" w="10725647">
                <a:moveTo>
                  <a:pt x="0" y="0"/>
                </a:moveTo>
                <a:lnTo>
                  <a:pt x="10725647" y="0"/>
                </a:lnTo>
                <a:lnTo>
                  <a:pt x="10725647" y="5639185"/>
                </a:lnTo>
                <a:lnTo>
                  <a:pt x="0" y="5639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52254" y="248285"/>
            <a:ext cx="119834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6. Find monthly average for confirmed, deaths, recovered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450" y="1133475"/>
            <a:ext cx="18288000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SELECT DISTINCT DATE_FORMAT(Date1, '%Y-%m') as Months, avg(Confirmed) as Average_confirmed, avg(Deaths) as Average_Deaths ,avg(Recovered) as Average_Recovered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FROM coviddata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</a:rPr>
              <a:t>GROUP by months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" r="0" b="-97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0723" y="3892613"/>
            <a:ext cx="4661181" cy="5945281"/>
          </a:xfrm>
          <a:custGeom>
            <a:avLst/>
            <a:gdLst/>
            <a:ahLst/>
            <a:cxnLst/>
            <a:rect r="r" b="b" t="t" l="l"/>
            <a:pathLst>
              <a:path h="5945281" w="4661181">
                <a:moveTo>
                  <a:pt x="0" y="0"/>
                </a:moveTo>
                <a:lnTo>
                  <a:pt x="4661181" y="0"/>
                </a:lnTo>
                <a:lnTo>
                  <a:pt x="4661181" y="5945281"/>
                </a:lnTo>
                <a:lnTo>
                  <a:pt x="0" y="5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76659" y="4713202"/>
            <a:ext cx="4934683" cy="5306005"/>
          </a:xfrm>
          <a:custGeom>
            <a:avLst/>
            <a:gdLst/>
            <a:ahLst/>
            <a:cxnLst/>
            <a:rect r="r" b="b" t="t" l="l"/>
            <a:pathLst>
              <a:path h="5306005" w="4934683">
                <a:moveTo>
                  <a:pt x="0" y="0"/>
                </a:moveTo>
                <a:lnTo>
                  <a:pt x="4934682" y="0"/>
                </a:lnTo>
                <a:lnTo>
                  <a:pt x="4934682" y="5306006"/>
                </a:lnTo>
                <a:lnTo>
                  <a:pt x="0" y="5306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66959" y="3892613"/>
            <a:ext cx="5726788" cy="5845422"/>
          </a:xfrm>
          <a:custGeom>
            <a:avLst/>
            <a:gdLst/>
            <a:ahLst/>
            <a:cxnLst/>
            <a:rect r="r" b="b" t="t" l="l"/>
            <a:pathLst>
              <a:path h="5845422" w="5726788">
                <a:moveTo>
                  <a:pt x="0" y="0"/>
                </a:moveTo>
                <a:lnTo>
                  <a:pt x="5726788" y="0"/>
                </a:lnTo>
                <a:lnTo>
                  <a:pt x="5726788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9597" y="257810"/>
            <a:ext cx="152278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7. Find most frequent value for confirmed, deaths, recovered each month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0723" y="1162050"/>
            <a:ext cx="17586720" cy="355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With gg as (SELECT date_format(Date1,'%Y-%m') as month, Confirmed, count(Confirmed) as cnt_conf FROM coviddata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month, confirmed)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Select month, max(cnt_conf)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FROM gg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month;</a:t>
            </a:r>
          </a:p>
          <a:p>
            <a:pPr algn="ctr">
              <a:lnSpc>
                <a:spcPts val="1667"/>
              </a:lnSpc>
            </a:pP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With gg as (SELECT date_format(Date1,'%Y-%m') as month, Deaths, count(Deaths) as cnt_Death FROM coviddata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month, Deaths)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Select month, max(cnt_Death)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FROM gg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month;</a:t>
            </a:r>
          </a:p>
          <a:p>
            <a:pPr algn="ctr">
              <a:lnSpc>
                <a:spcPts val="1667"/>
              </a:lnSpc>
            </a:pP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With gg as (SELECT date_format(Date1,'%Y-%m') as month, Recovered, count(Recovered) as cnt_Reco FROM coviddata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month, Recovered)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Select month, max(cnt_Reco)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FROM gg</a:t>
            </a:r>
          </a:p>
          <a:p>
            <a:pPr algn="ctr">
              <a:lnSpc>
                <a:spcPts val="1667"/>
              </a:lnSpc>
            </a:pPr>
            <a:r>
              <a:rPr lang="en-US" sz="1190">
                <a:solidFill>
                  <a:srgbClr val="FFFFFF"/>
                </a:solidFill>
                <a:latin typeface="Canva Sans"/>
              </a:rPr>
              <a:t>Group by month;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DAGEQ4xg5jo</dc:identifier>
  <dcterms:modified xsi:type="dcterms:W3CDTF">2011-08-01T06:04:30Z</dcterms:modified>
  <cp:revision>1</cp:revision>
  <dc:title>Menorness</dc:title>
</cp:coreProperties>
</file>