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373B-C099-4593-B58B-1890A2592B86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67DFD-E1B0-4697-BEEE-A294ADD4AD50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85222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C81C3-4077-4F96-9658-9C321534506C}" type="slidenum">
              <a:rPr lang="en-BZ" smtClean="0"/>
              <a:t>1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176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98735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98539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84184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2E85-5168-414B-AFC3-A4CF3611E8FD}" type="datetime1">
              <a:rPr lang="en-BZ" smtClean="0"/>
              <a:t>10-Nov-2024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A203-C75E-4B5D-8F83-F660CD450BC9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38864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7189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99014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7617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06542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03466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19316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8950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88852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1889-3D8B-4232-B6E0-64D2C44C8C30}" type="datetimeFigureOut">
              <a:rPr lang="en-BZ" smtClean="0"/>
              <a:t>10-Nov-2024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97C9-473B-4D16-B8A0-C7C8FE42081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8259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579" y="4508451"/>
            <a:ext cx="9240674" cy="834844"/>
          </a:xfrm>
        </p:spPr>
        <p:txBody>
          <a:bodyPr>
            <a:normAutofit fontScale="90000"/>
          </a:bodyPr>
          <a:lstStyle/>
          <a:p>
            <a:r>
              <a:rPr lang="en-BZ" b="1" dirty="0" smtClean="0">
                <a:solidFill>
                  <a:schemeClr val="accent1"/>
                </a:solidFill>
              </a:rPr>
              <a:t>Elements of Corporate Culture</a:t>
            </a:r>
            <a:endParaRPr lang="en-BZ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425" y="5343295"/>
            <a:ext cx="5175916" cy="86268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An In-Depth Look at Key Components</a:t>
            </a:r>
          </a:p>
          <a:p>
            <a:r>
              <a:rPr lang="en-US" b="1" dirty="0" smtClean="0"/>
              <a:t>Presented by: Harsh Rajput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A203-C75E-4B5D-8F83-F660CD450BC9}" type="slidenum">
              <a:rPr lang="en-BZ" smtClean="0"/>
              <a:t>1</a:t>
            </a:fld>
            <a:endParaRPr lang="en-BZ"/>
          </a:p>
        </p:txBody>
      </p:sp>
      <p:sp>
        <p:nvSpPr>
          <p:cNvPr id="8" name="AutoShape 6" descr="Corporate Stock Photos, Royalty Free ..."/>
          <p:cNvSpPr>
            <a:spLocks noChangeAspect="1" noChangeArrowheads="1"/>
          </p:cNvSpPr>
          <p:nvPr/>
        </p:nvSpPr>
        <p:spPr bwMode="auto">
          <a:xfrm>
            <a:off x="307975" y="-67786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Z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68" y="193098"/>
            <a:ext cx="6473897" cy="43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0" y="13648"/>
            <a:ext cx="10515600" cy="1325563"/>
          </a:xfrm>
        </p:spPr>
        <p:txBody>
          <a:bodyPr/>
          <a:lstStyle/>
          <a:p>
            <a:pPr algn="ctr"/>
            <a:r>
              <a:rPr lang="en-BZ" b="1" dirty="0" smtClean="0">
                <a:solidFill>
                  <a:schemeClr val="accent1"/>
                </a:solidFill>
              </a:rPr>
              <a:t>Introduction to Corporate Culture</a:t>
            </a:r>
            <a:endParaRPr lang="en-BZ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936" y="1695022"/>
            <a:ext cx="6448377" cy="405441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Definition: Corporate culture refers to the shared values, beliefs, and practices that define how an organization operates.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Importance: Understanding corporate culture helps align employee actions with organizational goals, leading to a positive work environment and success.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Overview: We’ll explore the key elements of corporate culture that shape behavior, teamwork, and overall productivity.</a:t>
            </a:r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A203-C75E-4B5D-8F83-F660CD450BC9}" type="slidenum">
              <a:rPr lang="en-BZ" smtClean="0"/>
              <a:t>2</a:t>
            </a:fld>
            <a:endParaRPr lang="en-B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71961"/>
            <a:ext cx="5156513" cy="29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64" y="0"/>
            <a:ext cx="10515600" cy="1325563"/>
          </a:xfrm>
        </p:spPr>
        <p:txBody>
          <a:bodyPr/>
          <a:lstStyle/>
          <a:p>
            <a:pPr algn="ctr"/>
            <a:r>
              <a:rPr lang="en-BZ" b="1" dirty="0" smtClean="0">
                <a:solidFill>
                  <a:schemeClr val="accent1"/>
                </a:solidFill>
              </a:rPr>
              <a:t>Core Values and Beliefs</a:t>
            </a:r>
            <a:endParaRPr lang="en-BZ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09102"/>
            <a:ext cx="6340521" cy="45002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Core Values: Fundamental principles that guide behaviors and decision-making.</a:t>
            </a:r>
          </a:p>
          <a:p>
            <a:r>
              <a:rPr lang="en-US" sz="2400" dirty="0" smtClean="0"/>
              <a:t>Purpose: Core values help bring employees and create a sense of purpose.</a:t>
            </a:r>
          </a:p>
          <a:p>
            <a:r>
              <a:rPr lang="en-US" sz="2400" dirty="0" smtClean="0"/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Integrity: Building trust by acting honestly and ethically.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Innovation: Encouraging creative thinking and improvement.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Respect: Valuing each team member's input and ideas.</a:t>
            </a:r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A203-C75E-4B5D-8F83-F660CD450BC9}" type="slidenum">
              <a:rPr lang="en-BZ" smtClean="0"/>
              <a:t>3</a:t>
            </a:fld>
            <a:endParaRPr lang="en-B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66" y="1790657"/>
            <a:ext cx="5865055" cy="36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5" y="0"/>
            <a:ext cx="10515600" cy="1325563"/>
          </a:xfrm>
        </p:spPr>
        <p:txBody>
          <a:bodyPr/>
          <a:lstStyle/>
          <a:p>
            <a:pPr algn="ctr"/>
            <a:r>
              <a:rPr lang="en-BZ" b="1" dirty="0" smtClean="0">
                <a:solidFill>
                  <a:schemeClr val="accent1"/>
                </a:solidFill>
              </a:rPr>
              <a:t>Mission and Vision Statements</a:t>
            </a:r>
            <a:endParaRPr lang="en-BZ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8703" y="1342850"/>
            <a:ext cx="6903297" cy="5196062"/>
          </a:xfrm>
        </p:spPr>
        <p:txBody>
          <a:bodyPr>
            <a:normAutofit/>
          </a:bodyPr>
          <a:lstStyle/>
          <a:p>
            <a:r>
              <a:rPr lang="en-US" dirty="0" smtClean="0"/>
              <a:t>Mission: Describes what the organization aims to achieve in its day-to-day operations.</a:t>
            </a:r>
          </a:p>
          <a:p>
            <a:r>
              <a:rPr lang="en-US" dirty="0" smtClean="0"/>
              <a:t>Vision: Outlines the long-term goals of the organization.</a:t>
            </a:r>
          </a:p>
          <a:p>
            <a:r>
              <a:rPr lang="en-US" dirty="0" smtClean="0"/>
              <a:t>Importance: Provides direction and purpose for employees and aligns everyone toward common objectives.</a:t>
            </a:r>
          </a:p>
          <a:p>
            <a:r>
              <a:rPr lang="en-US" dirty="0" smtClean="0"/>
              <a:t>Example: Google’s Mission: 'To organize the world’s information and make it universally accessible and useful.'</a:t>
            </a:r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A203-C75E-4B5D-8F83-F660CD450BC9}" type="slidenum">
              <a:rPr lang="en-BZ" smtClean="0"/>
              <a:t>4</a:t>
            </a:fld>
            <a:endParaRPr lang="en-B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1937201"/>
            <a:ext cx="5211685" cy="33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464"/>
            <a:ext cx="10515600" cy="1325563"/>
          </a:xfrm>
        </p:spPr>
        <p:txBody>
          <a:bodyPr/>
          <a:lstStyle/>
          <a:p>
            <a:pPr algn="ctr"/>
            <a:r>
              <a:rPr lang="en-BZ" b="1" dirty="0" smtClean="0">
                <a:solidFill>
                  <a:schemeClr val="accent1"/>
                </a:solidFill>
              </a:rPr>
              <a:t>Leadership Style and Communication</a:t>
            </a:r>
            <a:endParaRPr lang="en-BZ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7" y="1914349"/>
            <a:ext cx="6564575" cy="44420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Role of Leadership: Leaders set the tone for corporate culture by modeling behaviors and setting expectations.</a:t>
            </a:r>
          </a:p>
          <a:p>
            <a:r>
              <a:rPr lang="en-US" dirty="0" smtClean="0"/>
              <a:t>Types of Leadership Styles: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Transformational: Inspires employees through vision and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Democratic: Values input and collaborative decision-making.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Communication: Open communication promotes trust and transparency, encouraging feedback and problem-solving.</a:t>
            </a:r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A203-C75E-4B5D-8F83-F660CD450BC9}" type="slidenum">
              <a:rPr lang="en-BZ" smtClean="0"/>
              <a:t>5</a:t>
            </a:fld>
            <a:endParaRPr lang="en-B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3" y="1914349"/>
            <a:ext cx="5443015" cy="39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BZ" b="1" dirty="0" smtClean="0">
                <a:solidFill>
                  <a:schemeClr val="accent1"/>
                </a:solidFill>
              </a:rPr>
              <a:t>Work Environment and Ethics</a:t>
            </a:r>
            <a:endParaRPr lang="en-BZ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3510" y="1871450"/>
            <a:ext cx="6670055" cy="402435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Work Environment: The physical and social conditions where employees work (e.g., office setup, flexibility, remote options).</a:t>
            </a:r>
          </a:p>
          <a:p>
            <a:pPr algn="just"/>
            <a:r>
              <a:rPr lang="en-US" dirty="0" smtClean="0"/>
              <a:t>Ethics: Standards for acceptable behavior and decision-making, including values like fairness, accountability, and respect.</a:t>
            </a:r>
          </a:p>
          <a:p>
            <a:pPr algn="just"/>
            <a:r>
              <a:rPr lang="en-US" dirty="0" smtClean="0"/>
              <a:t>Impact: A positive, ethical environment increases motivation and morale, creating a productive and satisfying workplace.</a:t>
            </a:r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A203-C75E-4B5D-8F83-F660CD450BC9}" type="slidenum">
              <a:rPr lang="en-BZ" smtClean="0"/>
              <a:t>6</a:t>
            </a:fld>
            <a:endParaRPr lang="en-B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0" y="1956398"/>
            <a:ext cx="5378640" cy="35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144889"/>
            <a:ext cx="10515600" cy="1325563"/>
          </a:xfrm>
        </p:spPr>
        <p:txBody>
          <a:bodyPr/>
          <a:lstStyle/>
          <a:p>
            <a:pPr algn="ctr"/>
            <a:r>
              <a:rPr lang="en-BZ" b="1" dirty="0" smtClean="0">
                <a:solidFill>
                  <a:schemeClr val="accent1"/>
                </a:solidFill>
              </a:rPr>
              <a:t>Team Dynamics and Collaboration</a:t>
            </a:r>
            <a:endParaRPr lang="en-BZ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971" y="2209303"/>
            <a:ext cx="6259772" cy="364712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Team Dynamics: How team members interact, communicate, and function together.</a:t>
            </a:r>
          </a:p>
          <a:p>
            <a:pPr algn="just"/>
            <a:r>
              <a:rPr lang="en-US" dirty="0" smtClean="0"/>
              <a:t>Importance of Collaboration: Teams that work well together achieve greater results and promotes innovation.</a:t>
            </a:r>
          </a:p>
          <a:p>
            <a:pPr algn="just"/>
            <a:r>
              <a:rPr lang="en-US" dirty="0" smtClean="0"/>
              <a:t>Collaboration welcomes diversity and acceptance.</a:t>
            </a:r>
          </a:p>
          <a:p>
            <a:pPr algn="just"/>
            <a:r>
              <a:rPr lang="en-US" dirty="0" smtClean="0"/>
              <a:t>Tools and Practices: Collaboration tools like Slack, Microsoft Teams, and team-building exercises strengthen relationships.</a:t>
            </a:r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A203-C75E-4B5D-8F83-F660CD450BC9}" type="slidenum">
              <a:rPr lang="en-BZ" smtClean="0"/>
              <a:t>7</a:t>
            </a:fld>
            <a:endParaRPr lang="en-B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2172" r="3375" b="8075"/>
          <a:stretch/>
        </p:blipFill>
        <p:spPr>
          <a:xfrm>
            <a:off x="6664657" y="1470452"/>
            <a:ext cx="5345372" cy="48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97" y="2920621"/>
            <a:ext cx="10515600" cy="1325563"/>
          </a:xfrm>
        </p:spPr>
        <p:txBody>
          <a:bodyPr/>
          <a:lstStyle/>
          <a:p>
            <a:pPr algn="ctr"/>
            <a:r>
              <a:rPr lang="en-BZ" b="1" dirty="0" smtClean="0">
                <a:solidFill>
                  <a:schemeClr val="accent1"/>
                </a:solidFill>
              </a:rPr>
              <a:t>Conclusion</a:t>
            </a:r>
            <a:endParaRPr lang="en-BZ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964" y="3887003"/>
            <a:ext cx="10243782" cy="282852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Summary: Key elements of corporate culture include values, mission and vision, leadership, work environment, and team dynamics.</a:t>
            </a:r>
          </a:p>
          <a:p>
            <a:pPr algn="just"/>
            <a:r>
              <a:rPr lang="en-US" dirty="0" smtClean="0"/>
              <a:t>Importance: Together, these elements create a united culture that supports employee engagement and organizational success.</a:t>
            </a:r>
          </a:p>
          <a:p>
            <a:pPr algn="just"/>
            <a:r>
              <a:rPr lang="en-US" dirty="0" smtClean="0"/>
              <a:t>Final Thought: Building a strong corporate culture requires ongoing commitment and adaptation to promote growth and strength.</a:t>
            </a:r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A203-C75E-4B5D-8F83-F660CD450BC9}" type="slidenum">
              <a:rPr lang="en-BZ" smtClean="0"/>
              <a:t>8</a:t>
            </a:fld>
            <a:endParaRPr lang="en-B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10" y="11936"/>
            <a:ext cx="5483490" cy="31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Elements of Corporate Culture</vt:lpstr>
      <vt:lpstr>Introduction to Corporate Culture</vt:lpstr>
      <vt:lpstr>Core Values and Beliefs</vt:lpstr>
      <vt:lpstr>Mission and Vision Statements</vt:lpstr>
      <vt:lpstr>Leadership Style and Communication</vt:lpstr>
      <vt:lpstr>Work Environment and Ethics</vt:lpstr>
      <vt:lpstr>Team Dynamics and Collaboration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Corporate Culture</dc:title>
  <dc:creator>komal</dc:creator>
  <cp:lastModifiedBy>komal</cp:lastModifiedBy>
  <cp:revision>1</cp:revision>
  <dcterms:created xsi:type="dcterms:W3CDTF">2024-11-10T17:58:07Z</dcterms:created>
  <dcterms:modified xsi:type="dcterms:W3CDTF">2024-11-10T17:58:18Z</dcterms:modified>
</cp:coreProperties>
</file>