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6140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74312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28949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57312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6970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2342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87493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8998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54326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422973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7601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6998-C6CC-41F1-AC32-11F637F55D7F}" type="datetimeFigureOut">
              <a:rPr lang="en-BZ" smtClean="0"/>
              <a:t>05-Sep-2024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E315-A81C-4F9C-8381-B3E8A5F3ED7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32491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701" y="4580833"/>
            <a:ext cx="9839461" cy="2013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Billing System </a:t>
            </a:r>
            <a:endParaRPr lang="en-BZ" dirty="0" smtClean="0"/>
          </a:p>
          <a:p>
            <a:pPr algn="l"/>
            <a:r>
              <a:rPr lang="en-US" dirty="0" smtClean="0"/>
              <a:t>Using Tkinter for Graphical user interface.</a:t>
            </a:r>
          </a:p>
          <a:p>
            <a:pPr algn="l"/>
            <a:r>
              <a:rPr lang="en-US" dirty="0" smtClean="0"/>
              <a:t>Used Random module for Random bill number.</a:t>
            </a:r>
          </a:p>
          <a:p>
            <a:pPr algn="l"/>
            <a:r>
              <a:rPr lang="en-US" dirty="0" smtClean="0"/>
              <a:t>Connected </a:t>
            </a:r>
            <a:r>
              <a:rPr lang="en-US" dirty="0"/>
              <a:t>D</a:t>
            </a:r>
            <a:r>
              <a:rPr lang="en-US" dirty="0" smtClean="0"/>
              <a:t>atabse with MySQL using Pymysql.</a:t>
            </a:r>
          </a:p>
          <a:p>
            <a:pPr algn="l"/>
            <a:r>
              <a:rPr lang="en-US" dirty="0" smtClean="0"/>
              <a:t>Used </a:t>
            </a:r>
            <a:r>
              <a:rPr lang="en-BZ" dirty="0" smtClean="0"/>
              <a:t>message box from Tkinter for Pop-Ups Error box</a:t>
            </a:r>
            <a:endParaRPr lang="en-BZ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65" y="0"/>
            <a:ext cx="7841593" cy="44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26" y="105741"/>
            <a:ext cx="7996139" cy="449563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50007" y="49543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Without user details user can’t generate Bill</a:t>
            </a:r>
          </a:p>
          <a:p>
            <a:r>
              <a:rPr lang="en-US" dirty="0" smtClean="0"/>
              <a:t>As well as without Purchase item and for 0 Total.</a:t>
            </a:r>
          </a:p>
          <a:p>
            <a:r>
              <a:rPr lang="en-US" dirty="0" smtClean="0"/>
              <a:t>User will get pop-up box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850007" y="49929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After filling all the required field user will get bill in Bill area.</a:t>
            </a:r>
          </a:p>
          <a:p>
            <a:r>
              <a:rPr lang="en-US" dirty="0" smtClean="0"/>
              <a:t>And user will get asked if he/she wants to save the bill in computer if yes file will save in BillNum.txt form using OS module.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10" y="273167"/>
            <a:ext cx="7841593" cy="44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850007" y="49543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can search using Bill no. Entry </a:t>
            </a:r>
            <a:r>
              <a:rPr lang="en-US" dirty="0" smtClean="0"/>
              <a:t>field if bill number exists user will get bill if invalid bill no user will get pop-up error fo</a:t>
            </a:r>
            <a:r>
              <a:rPr lang="en-US" dirty="0" smtClean="0"/>
              <a:t>r invalid entry.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62" y="170135"/>
            <a:ext cx="8264592" cy="46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5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41" y="1020140"/>
            <a:ext cx="9020523" cy="50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1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19" y="141682"/>
            <a:ext cx="8576902" cy="454622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50007" y="49929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the user data of bill no and total will be stored in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6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RAJPUT</dc:creator>
  <cp:lastModifiedBy>komal</cp:lastModifiedBy>
  <cp:revision>5</cp:revision>
  <dcterms:created xsi:type="dcterms:W3CDTF">2024-09-04T19:06:48Z</dcterms:created>
  <dcterms:modified xsi:type="dcterms:W3CDTF">2024-09-04T19:40:42Z</dcterms:modified>
</cp:coreProperties>
</file>