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928D820-5505-4BF2-A93B-EEF9516003B1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928D820-5505-4BF2-A93B-EEF9516003B1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D820-5505-4BF2-A93B-EEF9516003B1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928D820-5505-4BF2-A93B-EEF9516003B1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928D820-5505-4BF2-A93B-EEF9516003B1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2AD8FD5-3CFA-4212-8300-4E965CFCBC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91439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                        MERGE SORT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7924800" cy="43434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B0F0"/>
                </a:solidFill>
              </a:rPr>
              <a:t>      Sri </a:t>
            </a:r>
            <a:r>
              <a:rPr lang="en-US" sz="2600" dirty="0" err="1" smtClean="0">
                <a:solidFill>
                  <a:srgbClr val="00B0F0"/>
                </a:solidFill>
              </a:rPr>
              <a:t>venkateswara</a:t>
            </a:r>
            <a:r>
              <a:rPr lang="en-US" sz="2600" dirty="0" smtClean="0">
                <a:solidFill>
                  <a:srgbClr val="00B0F0"/>
                </a:solidFill>
              </a:rPr>
              <a:t> college of engineering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Submitted by: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                  P </a:t>
            </a:r>
            <a:r>
              <a:rPr lang="en-US" dirty="0" err="1" smtClean="0">
                <a:solidFill>
                  <a:schemeClr val="tx1"/>
                </a:solidFill>
              </a:rPr>
              <a:t>Harshitha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mtClean="0">
                <a:solidFill>
                  <a:schemeClr val="tx1"/>
                </a:solidFill>
              </a:rPr>
              <a:t>                                                                                            </a:t>
            </a:r>
            <a:r>
              <a:rPr lang="en-US" smtClean="0">
                <a:solidFill>
                  <a:schemeClr val="tx1"/>
                </a:solidFill>
              </a:rPr>
              <a:t>22BFA04261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14600"/>
            <a:ext cx="29718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          Abstract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Efficient Merging</a:t>
            </a:r>
          </a:p>
          <a:p>
            <a:r>
              <a:rPr lang="en-US" dirty="0" smtClean="0"/>
              <a:t>The primary goal is to combine two pre-sorted arrays. This creates a new array. It contains all elements in sorted order.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Algorithm Overview</a:t>
            </a:r>
          </a:p>
          <a:p>
            <a:r>
              <a:rPr lang="en-US" dirty="0" smtClean="0"/>
              <a:t>We'll use a two-pointer approach. It minimizes comparisons. This results in optimal performance and efficient use of memory.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Algorithm: Two-Pointer Approach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1038225" y="1817687"/>
            <a:ext cx="630555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Pictorial Representation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1" y="1905000"/>
            <a:ext cx="243839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905000"/>
            <a:ext cx="25146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905000"/>
            <a:ext cx="2314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33400" y="41148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82899"/>
                </a:solidFill>
              </a:rPr>
              <a:t>Comparison</a:t>
            </a:r>
          </a:p>
          <a:p>
            <a:r>
              <a:rPr lang="en-US" dirty="0"/>
              <a:t>Visualization of comparing elements at current pointers.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4114800"/>
            <a:ext cx="243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2899"/>
                </a:solidFill>
              </a:rPr>
              <a:t>Element Movement</a:t>
            </a:r>
          </a:p>
          <a:p>
            <a:r>
              <a:rPr lang="en-US" dirty="0"/>
              <a:t>Showing the smaller element being copied to the merged array.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91200" y="4114800"/>
            <a:ext cx="220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82899"/>
                </a:solidFill>
              </a:rPr>
              <a:t>Pointer Update</a:t>
            </a:r>
          </a:p>
          <a:p>
            <a:r>
              <a:rPr lang="en-US" sz="1600" dirty="0"/>
              <a:t>Illustrating the pointer increment after each copy operation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Test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1:</a:t>
            </a:r>
          </a:p>
          <a:p>
            <a:r>
              <a:rPr lang="en-US" dirty="0" smtClean="0"/>
              <a:t>arr1: {1, 3, 5}</a:t>
            </a:r>
          </a:p>
          <a:p>
            <a:r>
              <a:rPr lang="en-US" dirty="0" smtClean="0"/>
              <a:t>arr2: {2, 4, 6}</a:t>
            </a:r>
          </a:p>
          <a:p>
            <a:r>
              <a:rPr lang="en-US" dirty="0" smtClean="0"/>
              <a:t>Expected Output: {1, 2, 3, 4, 5, 6}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2:</a:t>
            </a:r>
          </a:p>
          <a:p>
            <a:r>
              <a:rPr lang="en-US" dirty="0" smtClean="0"/>
              <a:t>arr1: {1, 2, 3}</a:t>
            </a:r>
          </a:p>
          <a:p>
            <a:r>
              <a:rPr lang="en-US" dirty="0" smtClean="0"/>
              <a:t>arr2: {4, 5, 6}</a:t>
            </a:r>
          </a:p>
          <a:p>
            <a:r>
              <a:rPr lang="en-US" dirty="0" smtClean="0"/>
              <a:t>Expected Output: {1, 2, 3, 4, 5, 6}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Test Case 3:</a:t>
            </a:r>
          </a:p>
          <a:p>
            <a:r>
              <a:rPr lang="en-US" dirty="0" smtClean="0"/>
              <a:t>arr1: {1, 5, 9}</a:t>
            </a:r>
          </a:p>
          <a:p>
            <a:r>
              <a:rPr lang="en-US" dirty="0" smtClean="0"/>
              <a:t>arr2: {2, 3, 4, 6}</a:t>
            </a:r>
          </a:p>
          <a:p>
            <a:r>
              <a:rPr lang="en-US" dirty="0" smtClean="0"/>
              <a:t>Expected Output: {1, 2, 3, 4, 5, 6, 9}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 Code Implementation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620000" cy="510235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n1,n2,n3;        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a[10000], b[10000], c[20000];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size of first array: ");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scanf</a:t>
            </a:r>
            <a:r>
              <a:rPr lang="en-US" dirty="0" smtClean="0"/>
              <a:t>("%d",&amp;n1);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array elements: ");</a:t>
            </a:r>
          </a:p>
          <a:p>
            <a:pPr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n1; </a:t>
            </a:r>
            <a:r>
              <a:rPr lang="en-US" dirty="0" err="1" smtClean="0"/>
              <a:t>i</a:t>
            </a:r>
            <a:r>
              <a:rPr lang="en-US" dirty="0" smtClean="0"/>
              <a:t>++)  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scanf</a:t>
            </a:r>
            <a:r>
              <a:rPr lang="en-US" dirty="0" smtClean="0"/>
              <a:t>("%d", &amp;a[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size of second array: 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scanf</a:t>
            </a:r>
            <a:r>
              <a:rPr lang="en-US" dirty="0" smtClean="0"/>
              <a:t>("%d",&amp;n2);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("Enter the array elements: ");</a:t>
            </a:r>
          </a:p>
          <a:p>
            <a:pPr>
              <a:buNone/>
            </a:pPr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n2; </a:t>
            </a:r>
            <a:r>
              <a:rPr lang="en-US" dirty="0" err="1" smtClean="0"/>
              <a:t>i</a:t>
            </a:r>
            <a:r>
              <a:rPr lang="en-US" dirty="0" smtClean="0"/>
              <a:t>++)      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scanf</a:t>
            </a:r>
            <a:r>
              <a:rPr lang="en-US" dirty="0" smtClean="0"/>
              <a:t>("%d", &amp;b[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762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n3 = n1 + n2;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n1;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c[</a:t>
            </a:r>
            <a:r>
              <a:rPr lang="en-US" dirty="0" err="1" smtClean="0"/>
              <a:t>i</a:t>
            </a:r>
            <a:r>
              <a:rPr lang="en-US" dirty="0" smtClean="0"/>
              <a:t>] = a[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n2; </a:t>
            </a:r>
            <a:r>
              <a:rPr lang="en-US" dirty="0" err="1" smtClean="0"/>
              <a:t>i</a:t>
            </a:r>
            <a:r>
              <a:rPr lang="en-US" dirty="0" smtClean="0"/>
              <a:t>++)     </a:t>
            </a:r>
          </a:p>
          <a:p>
            <a:r>
              <a:rPr lang="en-US" dirty="0" smtClean="0"/>
              <a:t>        c[</a:t>
            </a:r>
            <a:r>
              <a:rPr lang="en-US" dirty="0" err="1" smtClean="0"/>
              <a:t>i</a:t>
            </a:r>
            <a:r>
              <a:rPr lang="en-US" dirty="0" smtClean="0"/>
              <a:t> + n1] = b[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("The merged array: ");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("%d ", c[</a:t>
            </a:r>
            <a:r>
              <a:rPr lang="en-US" dirty="0" err="1" smtClean="0"/>
              <a:t>i</a:t>
            </a:r>
            <a:r>
              <a:rPr lang="en-US" dirty="0" smtClean="0"/>
              <a:t>]);  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("\</a:t>
            </a:r>
            <a:r>
              <a:rPr lang="en-US" dirty="0" err="1" smtClean="0"/>
              <a:t>nFinal</a:t>
            </a:r>
            <a:r>
              <a:rPr lang="en-US" dirty="0" smtClean="0"/>
              <a:t> array after sorting: ");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temp;</a:t>
            </a:r>
          </a:p>
          <a:p>
            <a:r>
              <a:rPr lang="en-US" dirty="0" smtClean="0"/>
              <a:t>        for(</a:t>
            </a:r>
            <a:r>
              <a:rPr lang="en-US" dirty="0" err="1" smtClean="0"/>
              <a:t>int</a:t>
            </a:r>
            <a:r>
              <a:rPr lang="en-US" dirty="0" smtClean="0"/>
              <a:t> j = </a:t>
            </a:r>
            <a:r>
              <a:rPr lang="en-US" dirty="0" err="1" smtClean="0"/>
              <a:t>i</a:t>
            </a:r>
            <a:r>
              <a:rPr lang="en-US" dirty="0" smtClean="0"/>
              <a:t> + 1; j &lt; n3; j++) {</a:t>
            </a:r>
          </a:p>
          <a:p>
            <a:r>
              <a:rPr lang="en-US" dirty="0" smtClean="0"/>
              <a:t>            if(c[</a:t>
            </a:r>
            <a:r>
              <a:rPr lang="en-US" dirty="0" err="1" smtClean="0"/>
              <a:t>i</a:t>
            </a:r>
            <a:r>
              <a:rPr lang="en-US" dirty="0" smtClean="0"/>
              <a:t>] &gt; c[j]) {</a:t>
            </a:r>
          </a:p>
          <a:p>
            <a:r>
              <a:rPr lang="en-US" dirty="0" smtClean="0"/>
              <a:t>                temp = c[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                c[</a:t>
            </a:r>
            <a:r>
              <a:rPr lang="en-US" dirty="0" err="1" smtClean="0"/>
              <a:t>i</a:t>
            </a:r>
            <a:r>
              <a:rPr lang="en-US" dirty="0" smtClean="0"/>
              <a:t>] = c[j];</a:t>
            </a:r>
          </a:p>
          <a:p>
            <a:r>
              <a:rPr lang="en-US" dirty="0" smtClean="0"/>
              <a:t>                c[j] = temp;</a:t>
            </a:r>
          </a:p>
          <a:p>
            <a:r>
              <a:rPr lang="en-US" dirty="0" smtClean="0"/>
              <a:t>            } } }   </a:t>
            </a:r>
          </a:p>
          <a:p>
            <a:r>
              <a:rPr lang="en-US" dirty="0" smtClean="0"/>
              <a:t>  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n3 ; </a:t>
            </a:r>
            <a:r>
              <a:rPr lang="en-US" dirty="0" err="1" smtClean="0"/>
              <a:t>i</a:t>
            </a:r>
            <a:r>
              <a:rPr lang="en-US" dirty="0" smtClean="0"/>
              <a:t>++)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printf</a:t>
            </a:r>
            <a:r>
              <a:rPr lang="en-US" dirty="0" smtClean="0"/>
              <a:t>(" %d ",c[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return 0; 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20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Enter the size of first array: 5</a:t>
            </a:r>
          </a:p>
          <a:p>
            <a:pPr>
              <a:buNone/>
            </a:pPr>
            <a:r>
              <a:rPr lang="en-US" dirty="0" smtClean="0"/>
              <a:t>Enter the array elements: 10 20 30 40 50</a:t>
            </a:r>
          </a:p>
          <a:p>
            <a:pPr>
              <a:buNone/>
            </a:pPr>
            <a:r>
              <a:rPr lang="en-US" dirty="0" smtClean="0"/>
              <a:t>Enter the size of second array: 5</a:t>
            </a:r>
          </a:p>
          <a:p>
            <a:pPr>
              <a:buNone/>
            </a:pPr>
            <a:r>
              <a:rPr lang="en-US" dirty="0" smtClean="0"/>
              <a:t>Enter the array elements: 96 73 52 48 17</a:t>
            </a:r>
          </a:p>
          <a:p>
            <a:pPr>
              <a:buNone/>
            </a:pPr>
            <a:r>
              <a:rPr lang="en-US" dirty="0" smtClean="0"/>
              <a:t>The merged array:</a:t>
            </a:r>
          </a:p>
          <a:p>
            <a:pPr>
              <a:buNone/>
            </a:pPr>
            <a:r>
              <a:rPr lang="en-US" dirty="0" smtClean="0"/>
              <a:t>10 20 30 40 50 96 73 52 48 17 </a:t>
            </a:r>
          </a:p>
          <a:p>
            <a:pPr>
              <a:buNone/>
            </a:pPr>
            <a:r>
              <a:rPr lang="en-US" dirty="0" smtClean="0"/>
              <a:t>Final array after sorting:</a:t>
            </a:r>
          </a:p>
          <a:p>
            <a:pPr>
              <a:buNone/>
            </a:pPr>
            <a:r>
              <a:rPr lang="en-US" dirty="0" smtClean="0"/>
              <a:t>10  17  20  30  40  48  50  52  73  96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250+ Thank You Slide Template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0" name="AutoShape 8" descr="88,700+ Thankyou Pic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88,700+ Thankyou Pic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thankyo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55</TotalTime>
  <Words>581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Schoolbook</vt:lpstr>
      <vt:lpstr>Wingdings</vt:lpstr>
      <vt:lpstr>Wingdings 2</vt:lpstr>
      <vt:lpstr>Oriel</vt:lpstr>
      <vt:lpstr>                        MERGE SORT</vt:lpstr>
      <vt:lpstr>                        Abstract </vt:lpstr>
      <vt:lpstr>Algorithm: Two-Pointer Approach</vt:lpstr>
      <vt:lpstr>Pictorial Representation</vt:lpstr>
      <vt:lpstr>Test Cases</vt:lpstr>
      <vt:lpstr>C Code Implementation</vt:lpstr>
      <vt:lpstr>PowerPoint Presentation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SVEC</dc:creator>
  <cp:lastModifiedBy>YoshithaPuchalapalli</cp:lastModifiedBy>
  <cp:revision>9</cp:revision>
  <dcterms:created xsi:type="dcterms:W3CDTF">2025-03-13T08:45:31Z</dcterms:created>
  <dcterms:modified xsi:type="dcterms:W3CDTF">2025-03-14T16:31:09Z</dcterms:modified>
</cp:coreProperties>
</file>